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4"/>
  </p:notesMasterIdLst>
  <p:handoutMasterIdLst>
    <p:handoutMasterId r:id="rId15"/>
  </p:handoutMasterIdLst>
  <p:sldIdLst>
    <p:sldId id="269" r:id="rId2"/>
    <p:sldId id="285" r:id="rId3"/>
    <p:sldId id="270" r:id="rId4"/>
    <p:sldId id="271" r:id="rId5"/>
    <p:sldId id="272" r:id="rId6"/>
    <p:sldId id="273" r:id="rId7"/>
    <p:sldId id="274" r:id="rId8"/>
    <p:sldId id="287" r:id="rId9"/>
    <p:sldId id="286" r:id="rId10"/>
    <p:sldId id="282" r:id="rId11"/>
    <p:sldId id="284" r:id="rId12"/>
    <p:sldId id="275" r:id="rId13"/>
  </p:sldIdLst>
  <p:sldSz cx="18288000" cy="10287000"/>
  <p:notesSz cx="9926638" cy="6797675"/>
  <p:custDataLst>
    <p:tags r:id="rId16"/>
  </p:custDataLst>
  <p:defaultTextStyle>
    <a:defPPr>
      <a:defRPr lang="da-DK"/>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userDrawn="1">
          <p15:clr>
            <a:srgbClr val="A4A3A4"/>
          </p15:clr>
        </p15:guide>
        <p15:guide id="2" pos="57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0A27"/>
    <a:srgbClr val="E76C0F"/>
    <a:srgbClr val="E68010"/>
    <a:srgbClr val="EE8512"/>
    <a:srgbClr val="FFC000"/>
    <a:srgbClr val="F4AC42"/>
    <a:srgbClr val="FFFFFF"/>
    <a:srgbClr val="C9D1CB"/>
    <a:srgbClr val="FFCC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189" autoAdjust="0"/>
  </p:normalViewPr>
  <p:slideViewPr>
    <p:cSldViewPr snapToGrid="0">
      <p:cViewPr>
        <p:scale>
          <a:sx n="60" d="100"/>
          <a:sy n="60" d="100"/>
        </p:scale>
        <p:origin x="1410" y="354"/>
      </p:cViewPr>
      <p:guideLst>
        <p:guide orient="horz" pos="3240"/>
        <p:guide pos="576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167" d="100"/>
          <a:sy n="167" d="100"/>
        </p:scale>
        <p:origin x="2418" y="1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3074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0"/>
            <a:ext cx="4301543" cy="341064"/>
          </a:xfrm>
          <a:prstGeom prst="rect">
            <a:avLst/>
          </a:prstGeom>
        </p:spPr>
        <p:txBody>
          <a:bodyPr vert="horz" lIns="95558" tIns="47779" rIns="95558" bIns="47779" rtlCol="0"/>
          <a:lstStyle>
            <a:lvl1pPr algn="l">
              <a:defRPr sz="1200"/>
            </a:lvl1pPr>
          </a:lstStyle>
          <a:p>
            <a:endParaRPr lang="da-DK"/>
          </a:p>
        </p:txBody>
      </p:sp>
      <p:sp>
        <p:nvSpPr>
          <p:cNvPr id="3" name="Pladsholder til dato 2"/>
          <p:cNvSpPr>
            <a:spLocks noGrp="1"/>
          </p:cNvSpPr>
          <p:nvPr>
            <p:ph type="dt" idx="1"/>
          </p:nvPr>
        </p:nvSpPr>
        <p:spPr>
          <a:xfrm>
            <a:off x="5622799" y="0"/>
            <a:ext cx="4301543" cy="341064"/>
          </a:xfrm>
          <a:prstGeom prst="rect">
            <a:avLst/>
          </a:prstGeom>
        </p:spPr>
        <p:txBody>
          <a:bodyPr vert="horz" lIns="95558" tIns="47779" rIns="95558" bIns="47779" rtlCol="0"/>
          <a:lstStyle>
            <a:lvl1pPr algn="r">
              <a:defRPr sz="1200"/>
            </a:lvl1pPr>
          </a:lstStyle>
          <a:p>
            <a:fld id="{96770317-DDC1-43CC-B9F1-ACF35A5594C5}" type="datetimeFigureOut">
              <a:rPr lang="da-DK" smtClean="0"/>
              <a:t>23-11-2023</a:t>
            </a:fld>
            <a:endParaRPr lang="da-DK"/>
          </a:p>
        </p:txBody>
      </p:sp>
      <p:sp>
        <p:nvSpPr>
          <p:cNvPr id="4" name="Pladsholder til slidebillede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5558" tIns="47779" rIns="95558" bIns="47779" rtlCol="0" anchor="ctr"/>
          <a:lstStyle/>
          <a:p>
            <a:endParaRPr lang="da-DK"/>
          </a:p>
        </p:txBody>
      </p:sp>
      <p:sp>
        <p:nvSpPr>
          <p:cNvPr id="5" name="Pladsholder til noter 4"/>
          <p:cNvSpPr>
            <a:spLocks noGrp="1"/>
          </p:cNvSpPr>
          <p:nvPr>
            <p:ph type="body" sz="quarter" idx="3"/>
          </p:nvPr>
        </p:nvSpPr>
        <p:spPr>
          <a:xfrm>
            <a:off x="992665" y="3271381"/>
            <a:ext cx="7941310" cy="2676585"/>
          </a:xfrm>
          <a:prstGeom prst="rect">
            <a:avLst/>
          </a:prstGeom>
        </p:spPr>
        <p:txBody>
          <a:bodyPr vert="horz" lIns="95558" tIns="47779" rIns="95558" bIns="47779"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1" y="6456612"/>
            <a:ext cx="4301543" cy="341064"/>
          </a:xfrm>
          <a:prstGeom prst="rect">
            <a:avLst/>
          </a:prstGeom>
        </p:spPr>
        <p:txBody>
          <a:bodyPr vert="horz" lIns="95558" tIns="47779" rIns="95558" bIns="47779" rtlCol="0" anchor="b"/>
          <a:lstStyle>
            <a:lvl1pPr algn="l">
              <a:defRPr sz="1200"/>
            </a:lvl1pPr>
          </a:lstStyle>
          <a:p>
            <a:endParaRPr lang="da-DK"/>
          </a:p>
        </p:txBody>
      </p:sp>
      <p:sp>
        <p:nvSpPr>
          <p:cNvPr id="7" name="Pladsholder til slidenummer 6"/>
          <p:cNvSpPr>
            <a:spLocks noGrp="1"/>
          </p:cNvSpPr>
          <p:nvPr>
            <p:ph type="sldNum" sz="quarter" idx="5"/>
          </p:nvPr>
        </p:nvSpPr>
        <p:spPr>
          <a:xfrm>
            <a:off x="5622799" y="6456612"/>
            <a:ext cx="4301543" cy="341064"/>
          </a:xfrm>
          <a:prstGeom prst="rect">
            <a:avLst/>
          </a:prstGeom>
        </p:spPr>
        <p:txBody>
          <a:bodyPr vert="horz" lIns="95558" tIns="47779" rIns="95558" bIns="47779" rtlCol="0" anchor="b"/>
          <a:lstStyle>
            <a:lvl1pPr algn="r">
              <a:defRPr sz="1200"/>
            </a:lvl1pPr>
          </a:lstStyle>
          <a:p>
            <a:fld id="{76ED502D-817E-4215-8128-908F33087BEB}" type="slidenum">
              <a:rPr lang="da-DK" smtClean="0"/>
              <a:t>‹nr.›</a:t>
            </a:fld>
            <a:endParaRPr lang="da-DK"/>
          </a:p>
        </p:txBody>
      </p:sp>
    </p:spTree>
    <p:extLst>
      <p:ext uri="{BB962C8B-B14F-4D97-AF65-F5344CB8AC3E}">
        <p14:creationId xmlns:p14="http://schemas.microsoft.com/office/powerpoint/2010/main" val="1253079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400" u="sng" dirty="0"/>
              <a:t>Til facilitator:</a:t>
            </a:r>
          </a:p>
          <a:p>
            <a:pPr>
              <a:lnSpc>
                <a:spcPct val="150000"/>
              </a:lnSpc>
              <a:spcAft>
                <a:spcPts val="800"/>
              </a:spcAft>
            </a:pPr>
            <a:r>
              <a:rPr lang="da-DK" sz="1200" dirty="0"/>
              <a:t>Hvis vi skal kunne prioritere vores tid hver især og i fællesskab, kræver det, at der på arbejdspladsen er tydelighed om, hvordan opgaverne prioriteres. Og når vi tydeliggør arbejdspladsens forventninger, kan den enkelte bedre tilpasse sin egen indsats. Det kan hjælpe os til at fokusere på det, vi rent faktisk når. Vi skal derfor arbejde med at prioritere. For at kunne gøre det skal vi først have et overblik over de opgaver, vi udfører. Dernæst skal vi prioritere i dem.</a:t>
            </a:r>
            <a:br>
              <a:rPr lang="da-DK" sz="1400" dirty="0"/>
            </a:br>
            <a:br>
              <a:rPr lang="da-DK" sz="1400" dirty="0"/>
            </a:br>
            <a:br>
              <a:rPr lang="da-DK" sz="1400" dirty="0"/>
            </a:br>
            <a:r>
              <a:rPr lang="da-DK" sz="1400" dirty="0"/>
              <a:t>- </a:t>
            </a:r>
            <a:r>
              <a:rPr lang="da-DK" sz="1000" dirty="0">
                <a:solidFill>
                  <a:srgbClr val="3030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Det kan give et godt afsæt for denne øvelse, hvis I forinden har fastlagt jeres kerneopgave i fællesskab</a:t>
            </a:r>
            <a:endParaRPr lang="da-DK"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dsholder til slidenummer 3"/>
          <p:cNvSpPr>
            <a:spLocks noGrp="1"/>
          </p:cNvSpPr>
          <p:nvPr>
            <p:ph type="sldNum" sz="quarter" idx="5"/>
          </p:nvPr>
        </p:nvSpPr>
        <p:spPr/>
        <p:txBody>
          <a:bodyPr/>
          <a:lstStyle/>
          <a:p>
            <a:fld id="{76ED502D-817E-4215-8128-908F33087BEB}" type="slidenum">
              <a:rPr lang="da-DK" smtClean="0"/>
              <a:t>3</a:t>
            </a:fld>
            <a:endParaRPr lang="da-DK"/>
          </a:p>
        </p:txBody>
      </p:sp>
    </p:spTree>
    <p:extLst>
      <p:ext uri="{BB962C8B-B14F-4D97-AF65-F5344CB8AC3E}">
        <p14:creationId xmlns:p14="http://schemas.microsoft.com/office/powerpoint/2010/main" val="1544339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u="sng" dirty="0"/>
              <a:t>Til facilitator: </a:t>
            </a:r>
            <a:endParaRPr lang="da-DK" sz="1200" dirty="0"/>
          </a:p>
          <a:p>
            <a:r>
              <a:rPr lang="da-DK" sz="1200" dirty="0"/>
              <a:t>Øvelsens varighed: 20 min</a:t>
            </a:r>
          </a:p>
          <a:p>
            <a:r>
              <a:rPr lang="da-DK" sz="1200" dirty="0"/>
              <a:t>Vigtigt at personerne har ensartede opgaver  </a:t>
            </a:r>
          </a:p>
          <a:p>
            <a:r>
              <a:rPr lang="da-DK" sz="1200" dirty="0"/>
              <a:t>Bed grupperne notere alle de opgaver, de kan komme i tanke om.</a:t>
            </a:r>
          </a:p>
          <a:p>
            <a:pPr>
              <a:lnSpc>
                <a:spcPts val="2250"/>
              </a:lnSpc>
              <a:spcAft>
                <a:spcPts val="1500"/>
              </a:spcAft>
            </a:pPr>
            <a:endParaRPr lang="da-DK" dirty="0"/>
          </a:p>
        </p:txBody>
      </p:sp>
      <p:sp>
        <p:nvSpPr>
          <p:cNvPr id="4" name="Pladsholder til slidenummer 3"/>
          <p:cNvSpPr>
            <a:spLocks noGrp="1"/>
          </p:cNvSpPr>
          <p:nvPr>
            <p:ph type="sldNum" sz="quarter" idx="5"/>
          </p:nvPr>
        </p:nvSpPr>
        <p:spPr/>
        <p:txBody>
          <a:bodyPr/>
          <a:lstStyle/>
          <a:p>
            <a:fld id="{76ED502D-817E-4215-8128-908F33087BEB}" type="slidenum">
              <a:rPr lang="da-DK" smtClean="0"/>
              <a:t>4</a:t>
            </a:fld>
            <a:endParaRPr lang="da-DK"/>
          </a:p>
        </p:txBody>
      </p:sp>
    </p:spTree>
    <p:extLst>
      <p:ext uri="{BB962C8B-B14F-4D97-AF65-F5344CB8AC3E}">
        <p14:creationId xmlns:p14="http://schemas.microsoft.com/office/powerpoint/2010/main" val="1223024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u="sng" dirty="0">
                <a:highlight>
                  <a:srgbClr val="FFFF00"/>
                </a:highlight>
              </a:rPr>
              <a:t>Til facilitator: </a:t>
            </a:r>
          </a:p>
          <a:p>
            <a:r>
              <a:rPr lang="da-DK" sz="1200" dirty="0">
                <a:solidFill>
                  <a:srgbClr val="000000"/>
                </a:solidFill>
                <a:effectLst/>
                <a:ea typeface="Calibri" panose="020F0502020204030204" pitchFamily="34" charset="0"/>
                <a:cs typeface="Times New Roman" panose="02020603050405020304" pitchFamily="18" charset="0"/>
              </a:rPr>
              <a:t>Når vi taler om en kerneopgave, giver det sig selv, at vi også kan tale om </a:t>
            </a:r>
            <a:br>
              <a:rPr lang="da-DK" sz="1200" dirty="0">
                <a:solidFill>
                  <a:srgbClr val="000000"/>
                </a:solidFill>
                <a:effectLst/>
                <a:ea typeface="Calibri" panose="020F0502020204030204" pitchFamily="34" charset="0"/>
                <a:cs typeface="Times New Roman" panose="02020603050405020304" pitchFamily="18" charset="0"/>
              </a:rPr>
            </a:br>
            <a:r>
              <a:rPr lang="da-DK" sz="1200" dirty="0">
                <a:solidFill>
                  <a:srgbClr val="000000"/>
                </a:solidFill>
                <a:effectLst/>
                <a:ea typeface="Calibri" panose="020F0502020204030204" pitchFamily="34" charset="0"/>
                <a:cs typeface="Times New Roman" panose="02020603050405020304" pitchFamily="18" charset="0"/>
              </a:rPr>
              <a:t>andre opgaver, som ikke er så centrale. </a:t>
            </a:r>
          </a:p>
          <a:p>
            <a:endParaRPr lang="da-DK" sz="1200" dirty="0">
              <a:solidFill>
                <a:srgbClr val="000000"/>
              </a:solidFill>
              <a:effectLst/>
              <a:ea typeface="Calibri" panose="020F0502020204030204" pitchFamily="34" charset="0"/>
              <a:cs typeface="Times New Roman" panose="02020603050405020304" pitchFamily="18" charset="0"/>
            </a:endParaRPr>
          </a:p>
          <a:p>
            <a:pPr>
              <a:lnSpc>
                <a:spcPct val="100000"/>
              </a:lnSpc>
              <a:spcAft>
                <a:spcPts val="1500"/>
              </a:spcAft>
            </a:pPr>
            <a:r>
              <a:rPr lang="da-DK" sz="1200" dirty="0">
                <a:solidFill>
                  <a:srgbClr val="000000"/>
                </a:solidFill>
                <a:effectLst/>
                <a:ea typeface="Calibri" panose="020F0502020204030204" pitchFamily="34" charset="0"/>
                <a:cs typeface="Times New Roman" panose="02020603050405020304" pitchFamily="18" charset="0"/>
              </a:rPr>
              <a:t>• Der er altså noget vi SKAL gøre. </a:t>
            </a:r>
          </a:p>
          <a:p>
            <a:pPr>
              <a:lnSpc>
                <a:spcPct val="115000"/>
              </a:lnSpc>
              <a:spcAft>
                <a:spcPts val="1500"/>
              </a:spcAft>
            </a:pPr>
            <a:r>
              <a:rPr lang="da-DK" sz="1200" dirty="0">
                <a:solidFill>
                  <a:srgbClr val="000000"/>
                </a:solidFill>
                <a:effectLst/>
                <a:ea typeface="Calibri" panose="020F0502020204030204" pitchFamily="34" charset="0"/>
                <a:cs typeface="Times New Roman" panose="02020603050405020304" pitchFamily="18" charset="0"/>
              </a:rPr>
              <a:t>• Der er noget vi KAN gøre, hvis der er tid. </a:t>
            </a:r>
          </a:p>
          <a:p>
            <a:pPr>
              <a:lnSpc>
                <a:spcPct val="115000"/>
              </a:lnSpc>
              <a:spcAft>
                <a:spcPts val="1500"/>
              </a:spcAft>
            </a:pPr>
            <a:endParaRPr lang="da-DK" sz="1200" dirty="0">
              <a:effectLst/>
              <a:ea typeface="Calibri" panose="020F0502020204030204" pitchFamily="34" charset="0"/>
              <a:cs typeface="Times New Roman" panose="02020603050405020304" pitchFamily="18" charset="0"/>
            </a:endParaRPr>
          </a:p>
          <a:p>
            <a:pPr>
              <a:lnSpc>
                <a:spcPct val="115000"/>
              </a:lnSpc>
              <a:spcAft>
                <a:spcPts val="1500"/>
              </a:spcAft>
            </a:pPr>
            <a:r>
              <a:rPr lang="da-DK" sz="1200" dirty="0">
                <a:solidFill>
                  <a:srgbClr val="000000"/>
                </a:solidFill>
                <a:effectLst/>
                <a:ea typeface="Calibri" panose="020F0502020204030204" pitchFamily="34" charset="0"/>
                <a:cs typeface="Times New Roman" panose="02020603050405020304" pitchFamily="18" charset="0"/>
              </a:rPr>
              <a:t>At skelne mellem disse to ting, vil gøre det klarere for den enkelte og for arbejdspladsen, at der er tale om valg og prioriteringer, som hele tiden skal være synlige. Ingen kan det hele. Derfor må vi blive enige om, hvad vi SKAL gøre, og hvad vi KAN gøre - hvis tiden er til det. Hvis alle opgaver betragtes som SKAL, er man nødt til at prioritere. </a:t>
            </a:r>
            <a:endParaRPr lang="da-DK" sz="1200" dirty="0">
              <a:effectLst/>
              <a:ea typeface="Calibri" panose="020F0502020204030204" pitchFamily="34" charset="0"/>
              <a:cs typeface="Times New Roman" panose="02020603050405020304" pitchFamily="18" charset="0"/>
            </a:endParaRPr>
          </a:p>
          <a:p>
            <a:endParaRPr lang="da-DK" dirty="0"/>
          </a:p>
        </p:txBody>
      </p:sp>
      <p:sp>
        <p:nvSpPr>
          <p:cNvPr id="4" name="Pladsholder til slidenummer 3"/>
          <p:cNvSpPr>
            <a:spLocks noGrp="1"/>
          </p:cNvSpPr>
          <p:nvPr>
            <p:ph type="sldNum" sz="quarter" idx="5"/>
          </p:nvPr>
        </p:nvSpPr>
        <p:spPr/>
        <p:txBody>
          <a:bodyPr/>
          <a:lstStyle/>
          <a:p>
            <a:fld id="{76ED502D-817E-4215-8128-908F33087BEB}" type="slidenum">
              <a:rPr lang="da-DK" smtClean="0"/>
              <a:t>5</a:t>
            </a:fld>
            <a:endParaRPr lang="da-DK"/>
          </a:p>
        </p:txBody>
      </p:sp>
    </p:spTree>
    <p:extLst>
      <p:ext uri="{BB962C8B-B14F-4D97-AF65-F5344CB8AC3E}">
        <p14:creationId xmlns:p14="http://schemas.microsoft.com/office/powerpoint/2010/main" val="1779766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u="sng" dirty="0"/>
              <a:t>Til facilitator: </a:t>
            </a:r>
          </a:p>
          <a:p>
            <a:pPr lvl="0">
              <a:lnSpc>
                <a:spcPts val="2250"/>
              </a:lnSpc>
              <a:spcAft>
                <a:spcPts val="1500"/>
              </a:spcAft>
            </a:pPr>
            <a:r>
              <a:rPr lang="da-DK" sz="1200" dirty="0">
                <a:solidFill>
                  <a:srgbClr val="000000"/>
                </a:solidFill>
                <a:effectLst/>
                <a:ea typeface="Times New Roman" panose="02020603050405020304" pitchFamily="18" charset="0"/>
                <a:cs typeface="Times New Roman" panose="02020603050405020304" pitchFamily="18" charset="0"/>
              </a:rPr>
              <a:t>Varighed 30 min. </a:t>
            </a:r>
            <a:endParaRPr lang="da-DK" sz="1200" dirty="0">
              <a:effectLst/>
              <a:ea typeface="Times New Roman" panose="02020603050405020304" pitchFamily="18" charset="0"/>
              <a:cs typeface="Times New Roman" panose="02020603050405020304" pitchFamily="18" charset="0"/>
            </a:endParaRPr>
          </a:p>
          <a:p>
            <a:pPr>
              <a:lnSpc>
                <a:spcPts val="2250"/>
              </a:lnSpc>
              <a:spcAft>
                <a:spcPts val="1500"/>
              </a:spcAft>
            </a:pPr>
            <a:r>
              <a:rPr lang="da-DK" sz="1200" dirty="0">
                <a:solidFill>
                  <a:srgbClr val="000000"/>
                </a:solidFill>
                <a:effectLst/>
                <a:ea typeface="Calibri" panose="020F0502020204030204" pitchFamily="34" charset="0"/>
                <a:cs typeface="Times New Roman" panose="02020603050405020304" pitchFamily="18" charset="0"/>
              </a:rPr>
              <a:t>Grupperne skal nu vurdere hver opgave fra første gruppearbejde, og diskutere,</a:t>
            </a:r>
            <a:br>
              <a:rPr lang="da-DK" sz="1200" dirty="0">
                <a:solidFill>
                  <a:srgbClr val="000000"/>
                </a:solidFill>
                <a:effectLst/>
                <a:ea typeface="Calibri" panose="020F0502020204030204" pitchFamily="34" charset="0"/>
                <a:cs typeface="Times New Roman" panose="02020603050405020304" pitchFamily="18" charset="0"/>
              </a:rPr>
            </a:br>
            <a:r>
              <a:rPr lang="da-DK" sz="1200" dirty="0">
                <a:solidFill>
                  <a:srgbClr val="000000"/>
                </a:solidFill>
                <a:effectLst/>
                <a:ea typeface="Calibri" panose="020F0502020204030204" pitchFamily="34" charset="0"/>
                <a:cs typeface="Times New Roman" panose="02020603050405020304" pitchFamily="18" charset="0"/>
              </a:rPr>
              <a:t>om det er en kan- eller skal-opgave.</a:t>
            </a:r>
            <a:endParaRPr lang="da-DK" sz="1200" dirty="0">
              <a:effectLst/>
              <a:ea typeface="Calibri" panose="020F0502020204030204" pitchFamily="34" charset="0"/>
              <a:cs typeface="Times New Roman" panose="02020603050405020304" pitchFamily="18" charset="0"/>
            </a:endParaRPr>
          </a:p>
          <a:p>
            <a:pPr>
              <a:lnSpc>
                <a:spcPct val="115000"/>
              </a:lnSpc>
              <a:spcAft>
                <a:spcPts val="800"/>
              </a:spcAft>
            </a:pPr>
            <a:endParaRPr lang="da-DK" sz="1200" dirty="0">
              <a:solidFill>
                <a:srgbClr val="000000"/>
              </a:solidFill>
              <a:effectLst/>
              <a:ea typeface="Calibri" panose="020F0502020204030204" pitchFamily="34" charset="0"/>
              <a:cs typeface="Times New Roman" panose="02020603050405020304" pitchFamily="18" charset="0"/>
            </a:endParaRPr>
          </a:p>
          <a:p>
            <a:pPr>
              <a:lnSpc>
                <a:spcPct val="115000"/>
              </a:lnSpc>
              <a:spcAft>
                <a:spcPts val="800"/>
              </a:spcAft>
            </a:pPr>
            <a:r>
              <a:rPr lang="da-DK" sz="1200" dirty="0">
                <a:solidFill>
                  <a:srgbClr val="000000"/>
                </a:solidFill>
                <a:effectLst/>
                <a:ea typeface="Calibri" panose="020F0502020204030204" pitchFamily="34" charset="0"/>
                <a:cs typeface="Times New Roman" panose="02020603050405020304" pitchFamily="18" charset="0"/>
              </a:rPr>
              <a:t>Post-it sedlerne placeres med skal- og kan-opgaver i hver sin side og de omdiskuterede opgaver i midten (på et bord, væg eller andet). Hvis deltagerne allerede har formuleret – eller I på arbejdspladsen har en fælles forståelse af – kerneopgaven, kan de opfordres til at sætte den i spil i forhold deres prioritering. </a:t>
            </a:r>
            <a:br>
              <a:rPr lang="da-DK" sz="1200" dirty="0">
                <a:solidFill>
                  <a:srgbClr val="000000"/>
                </a:solidFill>
                <a:ea typeface="Calibri" panose="020F0502020204030204" pitchFamily="34" charset="0"/>
                <a:cs typeface="Times New Roman" panose="02020603050405020304" pitchFamily="18" charset="0"/>
              </a:rPr>
            </a:br>
            <a:r>
              <a:rPr lang="da-DK" sz="1200" dirty="0">
                <a:solidFill>
                  <a:srgbClr val="000000"/>
                </a:solidFill>
                <a:effectLst/>
                <a:ea typeface="Calibri" panose="020F0502020204030204" pitchFamily="34" charset="0"/>
                <a:cs typeface="Times New Roman" panose="02020603050405020304" pitchFamily="18" charset="0"/>
              </a:rPr>
              <a:t>Her kan deltagerne blive mere bevidste om, hvorfor de prioriterer, som de gør, og hvad der er centralt i arbejdet. Og måske vigtigst af alt: Få øjnene op for, hvorfor de prioriterer forskelligt..</a:t>
            </a:r>
            <a:endParaRPr lang="da-DK" sz="1200" dirty="0">
              <a:effectLst/>
              <a:ea typeface="Calibri" panose="020F0502020204030204" pitchFamily="34" charset="0"/>
              <a:cs typeface="Times New Roman" panose="02020603050405020304" pitchFamily="18" charset="0"/>
            </a:endParaRPr>
          </a:p>
          <a:p>
            <a:pPr>
              <a:lnSpc>
                <a:spcPct val="115000"/>
              </a:lnSpc>
              <a:spcAft>
                <a:spcPts val="800"/>
              </a:spcAft>
            </a:pPr>
            <a:r>
              <a:rPr lang="da-DK" sz="1200" dirty="0">
                <a:solidFill>
                  <a:srgbClr val="000000"/>
                </a:solidFill>
                <a:effectLst/>
                <a:ea typeface="Calibri" panose="020F0502020204030204" pitchFamily="34" charset="0"/>
                <a:cs typeface="Times New Roman" panose="02020603050405020304" pitchFamily="18" charset="0"/>
              </a:rPr>
              <a:t>Resultatet af gruppernes drøftelse skrives op på en planche med overblik over prioriteringen i kan- og skal-opgaver. </a:t>
            </a:r>
            <a:endParaRPr lang="da-DK" sz="1200" dirty="0">
              <a:effectLst/>
              <a:ea typeface="Calibri" panose="020F0502020204030204" pitchFamily="34" charset="0"/>
              <a:cs typeface="Times New Roman" panose="02020603050405020304" pitchFamily="18" charset="0"/>
            </a:endParaRPr>
          </a:p>
          <a:p>
            <a:endParaRPr lang="da-DK" dirty="0"/>
          </a:p>
        </p:txBody>
      </p:sp>
      <p:sp>
        <p:nvSpPr>
          <p:cNvPr id="4" name="Pladsholder til slidenummer 3"/>
          <p:cNvSpPr>
            <a:spLocks noGrp="1"/>
          </p:cNvSpPr>
          <p:nvPr>
            <p:ph type="sldNum" sz="quarter" idx="5"/>
          </p:nvPr>
        </p:nvSpPr>
        <p:spPr/>
        <p:txBody>
          <a:bodyPr/>
          <a:lstStyle/>
          <a:p>
            <a:fld id="{76ED502D-817E-4215-8128-908F33087BEB}" type="slidenum">
              <a:rPr lang="da-DK" smtClean="0"/>
              <a:t>6</a:t>
            </a:fld>
            <a:endParaRPr lang="da-DK"/>
          </a:p>
        </p:txBody>
      </p:sp>
    </p:spTree>
    <p:extLst>
      <p:ext uri="{BB962C8B-B14F-4D97-AF65-F5344CB8AC3E}">
        <p14:creationId xmlns:p14="http://schemas.microsoft.com/office/powerpoint/2010/main" val="2764865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u="sng" dirty="0"/>
              <a:t>Til facilitator: </a:t>
            </a:r>
          </a:p>
          <a:p>
            <a:r>
              <a:rPr lang="da-DK" sz="1200" dirty="0"/>
              <a:t>Varighed 15 min. </a:t>
            </a:r>
          </a:p>
          <a:p>
            <a:r>
              <a:rPr lang="da-DK" sz="1200" dirty="0"/>
              <a:t>Gruppernes plancher hænges op, og alle får mulighed for at gå rundt og kigge på de andre gruppers prioritering.</a:t>
            </a:r>
          </a:p>
          <a:p>
            <a:r>
              <a:rPr lang="da-DK" sz="1200" dirty="0"/>
              <a:t>Dernæst skal deltagerne i fællesskab udarbejde en liste med de 10 vigtigste skal-opgaver og de 10 vigtigste kan-opgaver. Sørg for, at det foregår inden for den ramme, ledelsen har tegnet op.</a:t>
            </a:r>
          </a:p>
          <a:p>
            <a:endParaRPr lang="da-DK" dirty="0"/>
          </a:p>
        </p:txBody>
      </p:sp>
      <p:sp>
        <p:nvSpPr>
          <p:cNvPr id="4" name="Pladsholder til slidenummer 3"/>
          <p:cNvSpPr>
            <a:spLocks noGrp="1"/>
          </p:cNvSpPr>
          <p:nvPr>
            <p:ph type="sldNum" sz="quarter" idx="5"/>
          </p:nvPr>
        </p:nvSpPr>
        <p:spPr/>
        <p:txBody>
          <a:bodyPr/>
          <a:lstStyle/>
          <a:p>
            <a:fld id="{76ED502D-817E-4215-8128-908F33087BEB}" type="slidenum">
              <a:rPr lang="da-DK" smtClean="0"/>
              <a:t>7</a:t>
            </a:fld>
            <a:endParaRPr lang="da-DK"/>
          </a:p>
        </p:txBody>
      </p:sp>
    </p:spTree>
    <p:extLst>
      <p:ext uri="{BB962C8B-B14F-4D97-AF65-F5344CB8AC3E}">
        <p14:creationId xmlns:p14="http://schemas.microsoft.com/office/powerpoint/2010/main" val="482696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u="sng" dirty="0"/>
              <a:t>Til facilitator: </a:t>
            </a:r>
          </a:p>
          <a:p>
            <a:r>
              <a:rPr lang="da-DK" sz="1200" dirty="0"/>
              <a:t>Varighed: 15 min. </a:t>
            </a:r>
          </a:p>
          <a:p>
            <a:r>
              <a:rPr lang="da-DK" sz="1200" dirty="0"/>
              <a:t>Afslut øvelsen med at diskutere, om der kan være brug for at tydeliggøre jeres prioriteringer til omverdenen: Elever, kursister eller studerende; forældre, politikere eller andre. </a:t>
            </a:r>
            <a:br>
              <a:rPr lang="da-DK" sz="1200" dirty="0"/>
            </a:br>
            <a:r>
              <a:rPr lang="da-DK" sz="1200" dirty="0"/>
              <a:t>Baggrunden for denne opfølgning er, at det kan skabe frustration og endda konflikt, når der skal kommunikeres et nej.</a:t>
            </a:r>
          </a:p>
          <a:p>
            <a:r>
              <a:rPr lang="da-DK" sz="1200" dirty="0"/>
              <a:t>Diskutér i grupperne i et kvarter, hvad der kan være brug for at kommunikere til hvem, hvordan kommunikationen bedst kan gennemføres - og hvem der skal stå som afsender: Ledelsen, den enkelte underviser eller andre parter?</a:t>
            </a:r>
          </a:p>
          <a:p>
            <a:r>
              <a:rPr lang="da-DK" sz="1200" dirty="0"/>
              <a:t>Saml op i plenum og fordel de kommunikationsopgaver, I beslutter. Arbejdsmiljøgruppen tager resultaterne med hjem i det videre arbejde med stressforebyggelsen</a:t>
            </a:r>
          </a:p>
          <a:p>
            <a:endParaRPr lang="da-DK" dirty="0"/>
          </a:p>
        </p:txBody>
      </p:sp>
      <p:sp>
        <p:nvSpPr>
          <p:cNvPr id="4" name="Pladsholder til slidenummer 3"/>
          <p:cNvSpPr>
            <a:spLocks noGrp="1"/>
          </p:cNvSpPr>
          <p:nvPr>
            <p:ph type="sldNum" sz="quarter" idx="5"/>
          </p:nvPr>
        </p:nvSpPr>
        <p:spPr/>
        <p:txBody>
          <a:bodyPr/>
          <a:lstStyle/>
          <a:p>
            <a:fld id="{76ED502D-817E-4215-8128-908F33087BEB}" type="slidenum">
              <a:rPr lang="da-DK" smtClean="0"/>
              <a:t>8</a:t>
            </a:fld>
            <a:endParaRPr lang="da-DK"/>
          </a:p>
        </p:txBody>
      </p:sp>
    </p:spTree>
    <p:extLst>
      <p:ext uri="{BB962C8B-B14F-4D97-AF65-F5344CB8AC3E}">
        <p14:creationId xmlns:p14="http://schemas.microsoft.com/office/powerpoint/2010/main" val="3329880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u="sng" dirty="0"/>
              <a:t>Til facilitator: </a:t>
            </a:r>
          </a:p>
          <a:p>
            <a:r>
              <a:rPr lang="da-DK" sz="1200" dirty="0"/>
              <a:t>Hvis man ikke føler at det giver mening at skelne mellem kan og skal opgaver, er det centrale så at skelne mellem, hvad der skal prioriteres først og hvad der kan vente til i morgen. </a:t>
            </a:r>
          </a:p>
          <a:p>
            <a:endParaRPr lang="da-DK" sz="1200" dirty="0"/>
          </a:p>
          <a:p>
            <a:r>
              <a:rPr lang="da-DK" sz="1200" dirty="0"/>
              <a:t>Øverst i trekanten er de opgaver, som vi først vælges fra, når alt ikke kan løses. I midten er de opgaver som dernæst må fravælges, også selv de har stor betydning. I bunden er de absolut basale opgaver, som altid skal gennemføres. </a:t>
            </a:r>
          </a:p>
        </p:txBody>
      </p:sp>
      <p:sp>
        <p:nvSpPr>
          <p:cNvPr id="4" name="Pladsholder til slidenummer 3"/>
          <p:cNvSpPr>
            <a:spLocks noGrp="1"/>
          </p:cNvSpPr>
          <p:nvPr>
            <p:ph type="sldNum" sz="quarter" idx="5"/>
          </p:nvPr>
        </p:nvSpPr>
        <p:spPr/>
        <p:txBody>
          <a:bodyPr/>
          <a:lstStyle/>
          <a:p>
            <a:fld id="{76ED502D-817E-4215-8128-908F33087BEB}" type="slidenum">
              <a:rPr lang="da-DK" smtClean="0"/>
              <a:t>10</a:t>
            </a:fld>
            <a:endParaRPr lang="da-DK"/>
          </a:p>
        </p:txBody>
      </p:sp>
    </p:spTree>
    <p:extLst>
      <p:ext uri="{BB962C8B-B14F-4D97-AF65-F5344CB8AC3E}">
        <p14:creationId xmlns:p14="http://schemas.microsoft.com/office/powerpoint/2010/main" val="2356934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u="sng" dirty="0"/>
              <a:t>Til facilitator: </a:t>
            </a:r>
          </a:p>
          <a:p>
            <a:pPr lvl="0">
              <a:lnSpc>
                <a:spcPts val="2250"/>
              </a:lnSpc>
              <a:spcAft>
                <a:spcPts val="1500"/>
              </a:spcAft>
            </a:pPr>
            <a:r>
              <a:rPr lang="da-DK" sz="1200" dirty="0">
                <a:solidFill>
                  <a:srgbClr val="000000"/>
                </a:solidFill>
                <a:effectLst/>
                <a:ea typeface="Times New Roman" panose="02020603050405020304" pitchFamily="18" charset="0"/>
                <a:cs typeface="Times New Roman" panose="02020603050405020304" pitchFamily="18" charset="0"/>
              </a:rPr>
              <a:t>Varighed 30 min. </a:t>
            </a:r>
            <a:endParaRPr lang="da-DK" sz="1200" dirty="0">
              <a:effectLst/>
              <a:ea typeface="Times New Roman" panose="02020603050405020304" pitchFamily="18" charset="0"/>
              <a:cs typeface="Times New Roman" panose="02020603050405020304" pitchFamily="18" charset="0"/>
            </a:endParaRPr>
          </a:p>
          <a:p>
            <a:pPr>
              <a:lnSpc>
                <a:spcPts val="2250"/>
              </a:lnSpc>
              <a:spcAft>
                <a:spcPts val="1500"/>
              </a:spcAft>
            </a:pPr>
            <a:r>
              <a:rPr lang="da-DK" sz="1200" dirty="0">
                <a:solidFill>
                  <a:srgbClr val="000000"/>
                </a:solidFill>
                <a:effectLst/>
                <a:ea typeface="Calibri" panose="020F0502020204030204" pitchFamily="34" charset="0"/>
                <a:cs typeface="Times New Roman" panose="02020603050405020304" pitchFamily="18" charset="0"/>
              </a:rPr>
              <a:t>Grupperne skal nu vurdere hver opgave fra første gruppearbejde, og diskutere,</a:t>
            </a:r>
            <a:br>
              <a:rPr lang="da-DK" sz="1200" dirty="0">
                <a:solidFill>
                  <a:srgbClr val="000000"/>
                </a:solidFill>
                <a:effectLst/>
                <a:ea typeface="Calibri" panose="020F0502020204030204" pitchFamily="34" charset="0"/>
                <a:cs typeface="Times New Roman" panose="02020603050405020304" pitchFamily="18" charset="0"/>
              </a:rPr>
            </a:br>
            <a:r>
              <a:rPr lang="da-DK" sz="1200" dirty="0">
                <a:solidFill>
                  <a:srgbClr val="000000"/>
                </a:solidFill>
                <a:effectLst/>
                <a:ea typeface="Calibri" panose="020F0502020204030204" pitchFamily="34" charset="0"/>
                <a:cs typeface="Times New Roman" panose="02020603050405020304" pitchFamily="18" charset="0"/>
              </a:rPr>
              <a:t>om det er en kan- eller skal-opgave.</a:t>
            </a:r>
            <a:endParaRPr lang="da-DK" sz="1200" dirty="0">
              <a:effectLst/>
              <a:ea typeface="Calibri" panose="020F0502020204030204" pitchFamily="34" charset="0"/>
              <a:cs typeface="Times New Roman" panose="02020603050405020304" pitchFamily="18" charset="0"/>
            </a:endParaRPr>
          </a:p>
          <a:p>
            <a:pPr>
              <a:lnSpc>
                <a:spcPct val="115000"/>
              </a:lnSpc>
              <a:spcAft>
                <a:spcPts val="800"/>
              </a:spcAft>
            </a:pPr>
            <a:endParaRPr lang="da-DK" sz="1200" dirty="0">
              <a:solidFill>
                <a:srgbClr val="000000"/>
              </a:solidFill>
              <a:effectLst/>
              <a:ea typeface="Calibri" panose="020F0502020204030204" pitchFamily="34" charset="0"/>
              <a:cs typeface="Times New Roman" panose="02020603050405020304" pitchFamily="18" charset="0"/>
            </a:endParaRPr>
          </a:p>
          <a:p>
            <a:pPr>
              <a:lnSpc>
                <a:spcPct val="115000"/>
              </a:lnSpc>
              <a:spcAft>
                <a:spcPts val="800"/>
              </a:spcAft>
            </a:pPr>
            <a:r>
              <a:rPr lang="da-DK" sz="1200" dirty="0">
                <a:solidFill>
                  <a:srgbClr val="000000"/>
                </a:solidFill>
                <a:effectLst/>
                <a:ea typeface="Calibri" panose="020F0502020204030204" pitchFamily="34" charset="0"/>
                <a:cs typeface="Times New Roman" panose="02020603050405020304" pitchFamily="18" charset="0"/>
              </a:rPr>
              <a:t>Post-it sedlerne placeres i rød, gul og grøn og de omdiskuterede opgaver i midten (på et bord, væg eller andet). Hvis deltagerne allerede har formuleret – eller I på arbejdspladsen har en fælles forståelse af – kerneopgaven, kan de opfordres til at sætte den i spil i forhold deres prioritering. </a:t>
            </a:r>
            <a:br>
              <a:rPr lang="da-DK" sz="1200" dirty="0">
                <a:solidFill>
                  <a:srgbClr val="000000"/>
                </a:solidFill>
                <a:ea typeface="Calibri" panose="020F0502020204030204" pitchFamily="34" charset="0"/>
                <a:cs typeface="Times New Roman" panose="02020603050405020304" pitchFamily="18" charset="0"/>
              </a:rPr>
            </a:br>
            <a:r>
              <a:rPr lang="da-DK" sz="1200" dirty="0">
                <a:solidFill>
                  <a:srgbClr val="000000"/>
                </a:solidFill>
                <a:effectLst/>
                <a:ea typeface="Calibri" panose="020F0502020204030204" pitchFamily="34" charset="0"/>
                <a:cs typeface="Times New Roman" panose="02020603050405020304" pitchFamily="18" charset="0"/>
              </a:rPr>
              <a:t>Her kan deltagerne blive mere bevidste om, hvorfor de prioriterer, som de gør, og hvad der er centralt i arbejdet. Og måske vigtigst af alt: Få øjnene op for, hvorfor de prioriterer forskelligt..</a:t>
            </a:r>
            <a:endParaRPr lang="da-DK" sz="1200" dirty="0">
              <a:effectLst/>
              <a:ea typeface="Calibri" panose="020F0502020204030204" pitchFamily="34" charset="0"/>
              <a:cs typeface="Times New Roman" panose="02020603050405020304" pitchFamily="18" charset="0"/>
            </a:endParaRPr>
          </a:p>
          <a:p>
            <a:pPr>
              <a:lnSpc>
                <a:spcPct val="115000"/>
              </a:lnSpc>
              <a:spcAft>
                <a:spcPts val="800"/>
              </a:spcAft>
            </a:pPr>
            <a:r>
              <a:rPr lang="da-DK" sz="1200" dirty="0">
                <a:solidFill>
                  <a:srgbClr val="000000"/>
                </a:solidFill>
                <a:effectLst/>
                <a:ea typeface="Calibri" panose="020F0502020204030204" pitchFamily="34" charset="0"/>
                <a:cs typeface="Times New Roman" panose="02020603050405020304" pitchFamily="18" charset="0"/>
              </a:rPr>
              <a:t>Resultatet af gruppernes drøftelse skrives op på en planche med overblik over prioriteringen i kan- og skal-opgaver. </a:t>
            </a:r>
            <a:endParaRPr lang="da-DK" sz="1200" dirty="0">
              <a:effectLst/>
              <a:ea typeface="Calibri" panose="020F0502020204030204" pitchFamily="34" charset="0"/>
              <a:cs typeface="Times New Roman" panose="02020603050405020304" pitchFamily="18" charset="0"/>
            </a:endParaRPr>
          </a:p>
          <a:p>
            <a:endParaRPr lang="da-DK" dirty="0"/>
          </a:p>
        </p:txBody>
      </p:sp>
      <p:sp>
        <p:nvSpPr>
          <p:cNvPr id="4" name="Pladsholder til slidenummer 3"/>
          <p:cNvSpPr>
            <a:spLocks noGrp="1"/>
          </p:cNvSpPr>
          <p:nvPr>
            <p:ph type="sldNum" sz="quarter" idx="5"/>
          </p:nvPr>
        </p:nvSpPr>
        <p:spPr/>
        <p:txBody>
          <a:bodyPr/>
          <a:lstStyle/>
          <a:p>
            <a:fld id="{76ED502D-817E-4215-8128-908F33087BEB}" type="slidenum">
              <a:rPr lang="da-DK" smtClean="0"/>
              <a:t>11</a:t>
            </a:fld>
            <a:endParaRPr lang="da-DK"/>
          </a:p>
        </p:txBody>
      </p:sp>
    </p:spTree>
    <p:extLst>
      <p:ext uri="{BB962C8B-B14F-4D97-AF65-F5344CB8AC3E}">
        <p14:creationId xmlns:p14="http://schemas.microsoft.com/office/powerpoint/2010/main" val="1939829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u="sng" dirty="0"/>
              <a:t>Til facilitator: </a:t>
            </a:r>
          </a:p>
          <a:p>
            <a:r>
              <a:rPr lang="da-DK" sz="1200" dirty="0"/>
              <a:t>Varighed: 15 min. </a:t>
            </a:r>
          </a:p>
          <a:p>
            <a:r>
              <a:rPr lang="da-DK" sz="1200" dirty="0"/>
              <a:t>Afslut øvelsen med at diskutere, om der kan være brug for at tydeliggøre jeres prioriteringer til omverdenen: Elever, kursister eller studerende; forældre, politikere eller andre. </a:t>
            </a:r>
            <a:br>
              <a:rPr lang="da-DK" sz="1200" dirty="0"/>
            </a:br>
            <a:r>
              <a:rPr lang="da-DK" sz="1200" dirty="0"/>
              <a:t>Baggrunden for denne opfølgning er, at det kan skabe frustration og endda konflikt, når der skal kommunikeres et nej.</a:t>
            </a:r>
          </a:p>
          <a:p>
            <a:r>
              <a:rPr lang="da-DK" sz="1200" dirty="0"/>
              <a:t>Diskutér i grupperne i et kvarter, hvad der kan være brug for at kommunikere til hvem, hvordan kommunikationen bedst kan gennemføres - og hvem der skal stå som afsender: Ledelsen, den enkelte underviser eller andre parter?</a:t>
            </a:r>
          </a:p>
          <a:p>
            <a:r>
              <a:rPr lang="da-DK" sz="1200" dirty="0"/>
              <a:t>Saml op i plenum og fordel de kommunikationsopgaver, I beslutter. Arbejdsmiljøgruppen tager resultaterne med hjem i det videre arbejde med stressforebyggelsen</a:t>
            </a:r>
          </a:p>
          <a:p>
            <a:endParaRPr lang="da-DK" dirty="0"/>
          </a:p>
        </p:txBody>
      </p:sp>
      <p:sp>
        <p:nvSpPr>
          <p:cNvPr id="4" name="Pladsholder til slidenummer 3"/>
          <p:cNvSpPr>
            <a:spLocks noGrp="1"/>
          </p:cNvSpPr>
          <p:nvPr>
            <p:ph type="sldNum" sz="quarter" idx="5"/>
          </p:nvPr>
        </p:nvSpPr>
        <p:spPr/>
        <p:txBody>
          <a:bodyPr/>
          <a:lstStyle/>
          <a:p>
            <a:fld id="{76ED502D-817E-4215-8128-908F33087BEB}" type="slidenum">
              <a:rPr lang="da-DK" smtClean="0"/>
              <a:t>12</a:t>
            </a:fld>
            <a:endParaRPr lang="da-DK"/>
          </a:p>
        </p:txBody>
      </p:sp>
    </p:spTree>
    <p:extLst>
      <p:ext uri="{BB962C8B-B14F-4D97-AF65-F5344CB8AC3E}">
        <p14:creationId xmlns:p14="http://schemas.microsoft.com/office/powerpoint/2010/main" val="15466690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 Titel">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 name="Billede 2" descr="Et billede, der indeholder tekst, clipart&#10;&#10;Automatisk genereret beskrivelse">
            <a:extLst>
              <a:ext uri="{FF2B5EF4-FFF2-40B4-BE49-F238E27FC236}">
                <a16:creationId xmlns:a16="http://schemas.microsoft.com/office/drawing/2014/main" id="{7C6DFEC2-A696-497F-A700-191FBA15D7C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91999" y="9576000"/>
            <a:ext cx="2390268" cy="396000"/>
          </a:xfrm>
          <a:prstGeom prst="rect">
            <a:avLst/>
          </a:prstGeom>
        </p:spPr>
      </p:pic>
      <p:sp>
        <p:nvSpPr>
          <p:cNvPr id="7" name="Pladsholder til tekst 6">
            <a:extLst>
              <a:ext uri="{FF2B5EF4-FFF2-40B4-BE49-F238E27FC236}">
                <a16:creationId xmlns:a16="http://schemas.microsoft.com/office/drawing/2014/main" id="{88CF3713-444F-4752-A780-8C5378E3EC0D}"/>
              </a:ext>
            </a:extLst>
          </p:cNvPr>
          <p:cNvSpPr>
            <a:spLocks noGrp="1"/>
          </p:cNvSpPr>
          <p:nvPr>
            <p:ph type="body" sz="quarter" idx="10" hasCustomPrompt="1"/>
          </p:nvPr>
        </p:nvSpPr>
        <p:spPr>
          <a:xfrm>
            <a:off x="3496709" y="9393000"/>
            <a:ext cx="8116887" cy="762000"/>
          </a:xfrm>
          <a:prstGeom prst="rect">
            <a:avLst/>
          </a:prstGeom>
        </p:spPr>
        <p:txBody>
          <a:bodyPr tIns="0" bIns="0" anchor="ctr" anchorCtr="0"/>
          <a:lstStyle>
            <a:lvl1pPr marL="0" indent="0">
              <a:buNone/>
              <a:defRPr sz="4000" b="0">
                <a:solidFill>
                  <a:schemeClr val="bg1"/>
                </a:solidFill>
              </a:defRPr>
            </a:lvl1pPr>
          </a:lstStyle>
          <a:p>
            <a:pPr lvl="0"/>
            <a:r>
              <a:rPr lang="da-DK" dirty="0"/>
              <a:t>-  23 september 2022</a:t>
            </a:r>
          </a:p>
        </p:txBody>
      </p:sp>
      <p:sp>
        <p:nvSpPr>
          <p:cNvPr id="9" name="Pladsholder til tekst 8">
            <a:extLst>
              <a:ext uri="{FF2B5EF4-FFF2-40B4-BE49-F238E27FC236}">
                <a16:creationId xmlns:a16="http://schemas.microsoft.com/office/drawing/2014/main" id="{81B51FD5-86A1-443D-BBF1-C0EF494552AC}"/>
              </a:ext>
            </a:extLst>
          </p:cNvPr>
          <p:cNvSpPr>
            <a:spLocks noGrp="1"/>
          </p:cNvSpPr>
          <p:nvPr>
            <p:ph type="body" sz="quarter" idx="11" hasCustomPrompt="1"/>
          </p:nvPr>
        </p:nvSpPr>
        <p:spPr>
          <a:xfrm>
            <a:off x="1" y="2586038"/>
            <a:ext cx="18287999" cy="2133600"/>
          </a:xfrm>
          <a:prstGeom prst="rect">
            <a:avLst/>
          </a:prstGeom>
        </p:spPr>
        <p:txBody>
          <a:bodyPr anchor="ctr"/>
          <a:lstStyle>
            <a:lvl1pPr marL="0" indent="0" algn="ctr">
              <a:buNone/>
              <a:defRPr sz="16600" b="1">
                <a:solidFill>
                  <a:schemeClr val="bg1"/>
                </a:solidFill>
              </a:defRPr>
            </a:lvl1pPr>
          </a:lstStyle>
          <a:p>
            <a:pPr lvl="0"/>
            <a:r>
              <a:rPr lang="da-DK" dirty="0"/>
              <a:t>Titel på slideshow</a:t>
            </a:r>
          </a:p>
        </p:txBody>
      </p:sp>
      <p:sp>
        <p:nvSpPr>
          <p:cNvPr id="12" name="Titel 11">
            <a:extLst>
              <a:ext uri="{FF2B5EF4-FFF2-40B4-BE49-F238E27FC236}">
                <a16:creationId xmlns:a16="http://schemas.microsoft.com/office/drawing/2014/main" id="{84CD2C73-5DEF-4413-9E28-10F31BAC1D23}"/>
              </a:ext>
            </a:extLst>
          </p:cNvPr>
          <p:cNvSpPr>
            <a:spLocks noGrp="1"/>
          </p:cNvSpPr>
          <p:nvPr>
            <p:ph type="title" hasCustomPrompt="1"/>
          </p:nvPr>
        </p:nvSpPr>
        <p:spPr>
          <a:xfrm>
            <a:off x="1" y="4719638"/>
            <a:ext cx="18287999" cy="1989137"/>
          </a:xfrm>
          <a:prstGeom prst="rect">
            <a:avLst/>
          </a:prstGeom>
        </p:spPr>
        <p:txBody>
          <a:bodyPr/>
          <a:lstStyle>
            <a:lvl1pPr algn="ctr">
              <a:defRPr sz="6000" b="1">
                <a:solidFill>
                  <a:schemeClr val="bg1"/>
                </a:solidFill>
              </a:defRPr>
            </a:lvl1pPr>
          </a:lstStyle>
          <a:p>
            <a:r>
              <a:rPr lang="da-DK" dirty="0"/>
              <a:t>Undertitel på slideshow</a:t>
            </a:r>
          </a:p>
        </p:txBody>
      </p:sp>
      <p:pic>
        <p:nvPicPr>
          <p:cNvPr id="6" name="Billede 5">
            <a:extLst>
              <a:ext uri="{FF2B5EF4-FFF2-40B4-BE49-F238E27FC236}">
                <a16:creationId xmlns:a16="http://schemas.microsoft.com/office/drawing/2014/main" id="{E8E501E6-55B6-4FCB-8419-0CD0D64FEEAD}"/>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Tree>
    <p:extLst>
      <p:ext uri="{BB962C8B-B14F-4D97-AF65-F5344CB8AC3E}">
        <p14:creationId xmlns:p14="http://schemas.microsoft.com/office/powerpoint/2010/main" val="59344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billede + grøn indho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Pladsholder til billede 6">
            <a:extLst>
              <a:ext uri="{FF2B5EF4-FFF2-40B4-BE49-F238E27FC236}">
                <a16:creationId xmlns:a16="http://schemas.microsoft.com/office/drawing/2014/main" id="{603389F6-819B-437D-A80E-C11EE608C03A}"/>
              </a:ext>
            </a:extLst>
          </p:cNvPr>
          <p:cNvSpPr>
            <a:spLocks noGrp="1"/>
          </p:cNvSpPr>
          <p:nvPr>
            <p:ph type="pic" sz="quarter" idx="12"/>
          </p:nvPr>
        </p:nvSpPr>
        <p:spPr>
          <a:xfrm>
            <a:off x="0" y="0"/>
            <a:ext cx="11430000" cy="10287001"/>
          </a:xfrm>
          <a:custGeom>
            <a:avLst/>
            <a:gdLst>
              <a:gd name="connsiteX0" fmla="*/ 0 w 11430000"/>
              <a:gd name="connsiteY0" fmla="*/ 0 h 10287001"/>
              <a:gd name="connsiteX1" fmla="*/ 11430000 w 11430000"/>
              <a:gd name="connsiteY1" fmla="*/ 0 h 10287001"/>
              <a:gd name="connsiteX2" fmla="*/ 11430000 w 11430000"/>
              <a:gd name="connsiteY2" fmla="*/ 7746151 h 10287001"/>
              <a:gd name="connsiteX3" fmla="*/ 11387988 w 11430000"/>
              <a:gd name="connsiteY3" fmla="*/ 8021428 h 10287001"/>
              <a:gd name="connsiteX4" fmla="*/ 9164428 w 11430000"/>
              <a:gd name="connsiteY4" fmla="*/ 10244987 h 10287001"/>
              <a:gd name="connsiteX5" fmla="*/ 8889139 w 11430000"/>
              <a:gd name="connsiteY5" fmla="*/ 10287001 h 10287001"/>
              <a:gd name="connsiteX6" fmla="*/ 0 w 11430000"/>
              <a:gd name="connsiteY6" fmla="*/ 10287001 h 10287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30000" h="10287001">
                <a:moveTo>
                  <a:pt x="0" y="0"/>
                </a:moveTo>
                <a:lnTo>
                  <a:pt x="11430000" y="0"/>
                </a:lnTo>
                <a:lnTo>
                  <a:pt x="11430000" y="7746151"/>
                </a:lnTo>
                <a:lnTo>
                  <a:pt x="11387988" y="8021428"/>
                </a:lnTo>
                <a:cubicBezTo>
                  <a:pt x="11159601" y="9137527"/>
                  <a:pt x="10280526" y="10016601"/>
                  <a:pt x="9164428" y="10244987"/>
                </a:cubicBezTo>
                <a:lnTo>
                  <a:pt x="8889139" y="10287001"/>
                </a:lnTo>
                <a:lnTo>
                  <a:pt x="0" y="10287001"/>
                </a:lnTo>
                <a:close/>
              </a:path>
            </a:pathLst>
          </a:custGeom>
        </p:spPr>
        <p:txBody>
          <a:bodyPr wrap="square">
            <a:noAutofit/>
          </a:bodyPr>
          <a:lstStyle/>
          <a:p>
            <a:r>
              <a:rPr lang="da-DK"/>
              <a:t>Klik på ikonet for at tilføje et billede</a:t>
            </a:r>
          </a:p>
        </p:txBody>
      </p:sp>
      <p:sp>
        <p:nvSpPr>
          <p:cNvPr id="8" name="Pladsholder til indhold 10">
            <a:extLst>
              <a:ext uri="{FF2B5EF4-FFF2-40B4-BE49-F238E27FC236}">
                <a16:creationId xmlns:a16="http://schemas.microsoft.com/office/drawing/2014/main" id="{AB5F99FC-A183-4346-9613-E3FB6B6143F6}"/>
              </a:ext>
            </a:extLst>
          </p:cNvPr>
          <p:cNvSpPr>
            <a:spLocks noGrp="1"/>
          </p:cNvSpPr>
          <p:nvPr>
            <p:ph sz="quarter" idx="11" hasCustomPrompt="1"/>
          </p:nvPr>
        </p:nvSpPr>
        <p:spPr>
          <a:xfrm>
            <a:off x="12555939" y="1889125"/>
            <a:ext cx="5080164" cy="7182875"/>
          </a:xfrm>
          <a:prstGeom prst="rect">
            <a:avLst/>
          </a:prstGeom>
        </p:spPr>
        <p:txBody>
          <a:bodyPr/>
          <a:lstStyle>
            <a:lvl1pPr marL="0" indent="0">
              <a:buNone/>
              <a:defRPr>
                <a:solidFill>
                  <a:schemeClr val="bg1"/>
                </a:solidFill>
              </a:defRPr>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Indsæt indhold</a:t>
            </a:r>
          </a:p>
        </p:txBody>
      </p:sp>
      <p:sp>
        <p:nvSpPr>
          <p:cNvPr id="9" name="Pladsholder til tekst 20">
            <a:extLst>
              <a:ext uri="{FF2B5EF4-FFF2-40B4-BE49-F238E27FC236}">
                <a16:creationId xmlns:a16="http://schemas.microsoft.com/office/drawing/2014/main" id="{43513F69-DF27-48AA-AFE5-0214428B20AA}"/>
              </a:ext>
            </a:extLst>
          </p:cNvPr>
          <p:cNvSpPr>
            <a:spLocks noGrp="1"/>
          </p:cNvSpPr>
          <p:nvPr>
            <p:ph type="body" sz="quarter" idx="15" hasCustomPrompt="1"/>
          </p:nvPr>
        </p:nvSpPr>
        <p:spPr>
          <a:xfrm>
            <a:off x="12555939" y="792163"/>
            <a:ext cx="5080164" cy="889000"/>
          </a:xfrm>
          <a:prstGeom prst="rect">
            <a:avLst/>
          </a:prstGeom>
        </p:spPr>
        <p:txBody>
          <a:bodyPr/>
          <a:lstStyle>
            <a:lvl1pPr marL="0" indent="0">
              <a:buNone/>
              <a:defRPr sz="6600" b="1">
                <a:solidFill>
                  <a:schemeClr val="bg1"/>
                </a:solidFill>
              </a:defRPr>
            </a:lvl1pPr>
          </a:lstStyle>
          <a:p>
            <a:pPr lvl="0"/>
            <a:r>
              <a:rPr lang="da-DK" dirty="0"/>
              <a:t>Overskrift</a:t>
            </a:r>
          </a:p>
        </p:txBody>
      </p:sp>
      <p:pic>
        <p:nvPicPr>
          <p:cNvPr id="12" name="Billede 11" descr="Et billede, der indeholder tekst, clipart&#10;&#10;Automatisk genereret beskrivelse">
            <a:extLst>
              <a:ext uri="{FF2B5EF4-FFF2-40B4-BE49-F238E27FC236}">
                <a16:creationId xmlns:a16="http://schemas.microsoft.com/office/drawing/2014/main" id="{095CEE9B-A388-4AFB-8B6A-CFB5197EF19C}"/>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5245835" y="9576000"/>
            <a:ext cx="2390268" cy="396000"/>
          </a:xfrm>
          <a:prstGeom prst="rect">
            <a:avLst/>
          </a:prstGeom>
        </p:spPr>
      </p:pic>
    </p:spTree>
    <p:extLst>
      <p:ext uri="{BB962C8B-B14F-4D97-AF65-F5344CB8AC3E}">
        <p14:creationId xmlns:p14="http://schemas.microsoft.com/office/powerpoint/2010/main" val="69422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 bre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931D65B7-11F2-41A8-8094-A23596BF1F18}"/>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5" name="Pladsholder til indhold 5">
            <a:extLst>
              <a:ext uri="{FF2B5EF4-FFF2-40B4-BE49-F238E27FC236}">
                <a16:creationId xmlns:a16="http://schemas.microsoft.com/office/drawing/2014/main" id="{7AE229F2-00EA-4E7E-9E4F-22526B2F5D3B}"/>
              </a:ext>
            </a:extLst>
          </p:cNvPr>
          <p:cNvSpPr>
            <a:spLocks noGrp="1"/>
          </p:cNvSpPr>
          <p:nvPr>
            <p:ph sz="quarter" idx="14" hasCustomPrompt="1"/>
          </p:nvPr>
        </p:nvSpPr>
        <p:spPr>
          <a:xfrm>
            <a:off x="792000" y="1872000"/>
            <a:ext cx="15666384"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sp>
        <p:nvSpPr>
          <p:cNvPr id="7" name="Titel 3">
            <a:extLst>
              <a:ext uri="{FF2B5EF4-FFF2-40B4-BE49-F238E27FC236}">
                <a16:creationId xmlns:a16="http://schemas.microsoft.com/office/drawing/2014/main" id="{3EE7590C-207A-4AEE-800C-843C1B955B19}"/>
              </a:ext>
            </a:extLst>
          </p:cNvPr>
          <p:cNvSpPr>
            <a:spLocks noGrp="1"/>
          </p:cNvSpPr>
          <p:nvPr>
            <p:ph type="title" hasCustomPrompt="1"/>
          </p:nvPr>
        </p:nvSpPr>
        <p:spPr>
          <a:xfrm>
            <a:off x="792000" y="792000"/>
            <a:ext cx="13870484" cy="889344"/>
          </a:xfrm>
          <a:prstGeom prst="rect">
            <a:avLst/>
          </a:prstGeom>
        </p:spPr>
        <p:txBody>
          <a:bodyPr>
            <a:normAutofit/>
          </a:bodyPr>
          <a:lstStyle>
            <a:lvl1pPr>
              <a:defRPr b="1"/>
            </a:lvl1pPr>
          </a:lstStyle>
          <a:p>
            <a:r>
              <a:rPr lang="da-DK" dirty="0"/>
              <a:t>Skriv en overskrift</a:t>
            </a:r>
          </a:p>
        </p:txBody>
      </p:sp>
      <p:pic>
        <p:nvPicPr>
          <p:cNvPr id="6" name="Billede 5">
            <a:extLst>
              <a:ext uri="{FF2B5EF4-FFF2-40B4-BE49-F238E27FC236}">
                <a16:creationId xmlns:a16="http://schemas.microsoft.com/office/drawing/2014/main" id="{0C1F3748-D322-4B50-8BD8-13F0C9AD9E26}"/>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287425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 Bred indhold hvi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931D65B7-11F2-41A8-8094-A23596BF1F18}"/>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5" name="Pladsholder til indhold 5">
            <a:extLst>
              <a:ext uri="{FF2B5EF4-FFF2-40B4-BE49-F238E27FC236}">
                <a16:creationId xmlns:a16="http://schemas.microsoft.com/office/drawing/2014/main" id="{3124673F-4E45-4E89-82FD-E278F3E1AC67}"/>
              </a:ext>
            </a:extLst>
          </p:cNvPr>
          <p:cNvSpPr>
            <a:spLocks noGrp="1"/>
          </p:cNvSpPr>
          <p:nvPr>
            <p:ph sz="quarter" idx="14" hasCustomPrompt="1"/>
          </p:nvPr>
        </p:nvSpPr>
        <p:spPr>
          <a:xfrm>
            <a:off x="792000" y="1872000"/>
            <a:ext cx="15666384"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sp>
        <p:nvSpPr>
          <p:cNvPr id="7" name="Titel 3">
            <a:extLst>
              <a:ext uri="{FF2B5EF4-FFF2-40B4-BE49-F238E27FC236}">
                <a16:creationId xmlns:a16="http://schemas.microsoft.com/office/drawing/2014/main" id="{E2C613BC-CCF1-4B14-B2BA-C1E50EC5721B}"/>
              </a:ext>
            </a:extLst>
          </p:cNvPr>
          <p:cNvSpPr>
            <a:spLocks noGrp="1"/>
          </p:cNvSpPr>
          <p:nvPr>
            <p:ph type="title" hasCustomPrompt="1"/>
          </p:nvPr>
        </p:nvSpPr>
        <p:spPr>
          <a:xfrm>
            <a:off x="792000" y="792000"/>
            <a:ext cx="13870484" cy="889344"/>
          </a:xfrm>
          <a:prstGeom prst="rect">
            <a:avLst/>
          </a:prstGeom>
        </p:spPr>
        <p:txBody>
          <a:bodyPr>
            <a:normAutofit/>
          </a:bodyPr>
          <a:lstStyle>
            <a:lvl1pPr>
              <a:defRPr b="1"/>
            </a:lvl1pPr>
          </a:lstStyle>
          <a:p>
            <a:r>
              <a:rPr lang="da-DK" dirty="0"/>
              <a:t>Skriv en overskrift</a:t>
            </a:r>
          </a:p>
        </p:txBody>
      </p:sp>
      <p:pic>
        <p:nvPicPr>
          <p:cNvPr id="6" name="Billede 5">
            <a:extLst>
              <a:ext uri="{FF2B5EF4-FFF2-40B4-BE49-F238E27FC236}">
                <a16:creationId xmlns:a16="http://schemas.microsoft.com/office/drawing/2014/main" id="{57B14D7E-7878-4F32-B091-6651D4483BF8}"/>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156530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 - Tom m. Grafik og Randers">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6" name="Billede 5">
            <a:extLst>
              <a:ext uri="{FF2B5EF4-FFF2-40B4-BE49-F238E27FC236}">
                <a16:creationId xmlns:a16="http://schemas.microsoft.com/office/drawing/2014/main" id="{57B14D7E-7878-4F32-B091-6651D4483BF8}"/>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420534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4 - Tom m. Randers">
    <p:spTree>
      <p:nvGrpSpPr>
        <p:cNvPr id="1" name=""/>
        <p:cNvGrpSpPr/>
        <p:nvPr/>
      </p:nvGrpSpPr>
      <p:grpSpPr>
        <a:xfrm>
          <a:off x="0" y="0"/>
          <a:ext cx="0" cy="0"/>
          <a:chOff x="0" y="0"/>
          <a:chExt cx="0" cy="0"/>
        </a:xfrm>
      </p:grpSpPr>
      <p:pic>
        <p:nvPicPr>
          <p:cNvPr id="2" name="Billede 1">
            <a:extLst>
              <a:ext uri="{FF2B5EF4-FFF2-40B4-BE49-F238E27FC236}">
                <a16:creationId xmlns:a16="http://schemas.microsoft.com/office/drawing/2014/main" id="{14291C6A-C420-5197-4B43-95C8580267DD}"/>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3689323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5 -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883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6 - Tom grøn">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696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 Et bille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4" name="Pladsholder til billede 73">
            <a:extLst>
              <a:ext uri="{FF2B5EF4-FFF2-40B4-BE49-F238E27FC236}">
                <a16:creationId xmlns:a16="http://schemas.microsoft.com/office/drawing/2014/main" id="{8694C7DA-C400-465A-9452-3CC2ECFB1C64}"/>
              </a:ext>
            </a:extLst>
          </p:cNvPr>
          <p:cNvSpPr>
            <a:spLocks noGrp="1"/>
          </p:cNvSpPr>
          <p:nvPr>
            <p:ph type="pic" sz="quarter" idx="13" hasCustomPrompt="1"/>
          </p:nvPr>
        </p:nvSpPr>
        <p:spPr>
          <a:xfrm>
            <a:off x="11422060" y="0"/>
            <a:ext cx="6865940" cy="10287000"/>
          </a:xfrm>
          <a:custGeom>
            <a:avLst/>
            <a:gdLst>
              <a:gd name="connsiteX0" fmla="*/ 2857500 w 6865940"/>
              <a:gd name="connsiteY0" fmla="*/ 0 h 10287000"/>
              <a:gd name="connsiteX1" fmla="*/ 3106864 w 6865940"/>
              <a:gd name="connsiteY1" fmla="*/ 0 h 10287000"/>
              <a:gd name="connsiteX2" fmla="*/ 3429000 w 6865940"/>
              <a:gd name="connsiteY2" fmla="*/ 0 h 10287000"/>
              <a:gd name="connsiteX3" fmla="*/ 3432972 w 6865940"/>
              <a:gd name="connsiteY3" fmla="*/ 0 h 10287000"/>
              <a:gd name="connsiteX4" fmla="*/ 3432972 w 6865940"/>
              <a:gd name="connsiteY4" fmla="*/ 1908000 h 10287000"/>
              <a:gd name="connsiteX5" fmla="*/ 4704544 w 6865940"/>
              <a:gd name="connsiteY5" fmla="*/ 1908000 h 10287000"/>
              <a:gd name="connsiteX6" fmla="*/ 5009344 w 6865940"/>
              <a:gd name="connsiteY6" fmla="*/ 1603200 h 10287000"/>
              <a:gd name="connsiteX7" fmla="*/ 5009344 w 6865940"/>
              <a:gd name="connsiteY7" fmla="*/ 0 h 10287000"/>
              <a:gd name="connsiteX8" fmla="*/ 5101308 w 6865940"/>
              <a:gd name="connsiteY8" fmla="*/ 0 h 10287000"/>
              <a:gd name="connsiteX9" fmla="*/ 6865940 w 6865940"/>
              <a:gd name="connsiteY9" fmla="*/ 0 h 10287000"/>
              <a:gd name="connsiteX10" fmla="*/ 6865940 w 6865940"/>
              <a:gd name="connsiteY10" fmla="*/ 10287000 h 10287000"/>
              <a:gd name="connsiteX11" fmla="*/ 0 w 6865940"/>
              <a:gd name="connsiteY11" fmla="*/ 10287000 h 10287000"/>
              <a:gd name="connsiteX12" fmla="*/ 0 w 6865940"/>
              <a:gd name="connsiteY12" fmla="*/ 2857480 h 10287000"/>
              <a:gd name="connsiteX13" fmla="*/ 14752 w 6865940"/>
              <a:gd name="connsiteY13" fmla="*/ 2565337 h 10287000"/>
              <a:gd name="connsiteX14" fmla="*/ 2857500 w 6865940"/>
              <a:gd name="connsiteY14" fmla="*/ 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865940" h="10287000">
                <a:moveTo>
                  <a:pt x="2857500" y="0"/>
                </a:moveTo>
                <a:lnTo>
                  <a:pt x="3106864" y="0"/>
                </a:lnTo>
                <a:lnTo>
                  <a:pt x="3429000" y="0"/>
                </a:lnTo>
                <a:lnTo>
                  <a:pt x="3432972" y="0"/>
                </a:lnTo>
                <a:lnTo>
                  <a:pt x="3432972" y="1908000"/>
                </a:lnTo>
                <a:lnTo>
                  <a:pt x="4704544" y="1908000"/>
                </a:lnTo>
                <a:cubicBezTo>
                  <a:pt x="4872880" y="1908000"/>
                  <a:pt x="5009344" y="1771536"/>
                  <a:pt x="5009344" y="1603200"/>
                </a:cubicBezTo>
                <a:lnTo>
                  <a:pt x="5009344" y="0"/>
                </a:lnTo>
                <a:lnTo>
                  <a:pt x="5101308" y="0"/>
                </a:lnTo>
                <a:lnTo>
                  <a:pt x="6865940" y="0"/>
                </a:lnTo>
                <a:lnTo>
                  <a:pt x="6865940" y="10287000"/>
                </a:lnTo>
                <a:lnTo>
                  <a:pt x="0" y="10287000"/>
                </a:lnTo>
                <a:lnTo>
                  <a:pt x="0" y="2857480"/>
                </a:lnTo>
                <a:lnTo>
                  <a:pt x="14752" y="2565337"/>
                </a:lnTo>
                <a:cubicBezTo>
                  <a:pt x="161084" y="1124425"/>
                  <a:pt x="1377980" y="0"/>
                  <a:pt x="2857500" y="0"/>
                </a:cubicBezTo>
                <a:close/>
              </a:path>
            </a:pathLst>
          </a:custGeom>
        </p:spPr>
        <p:txBody>
          <a:bodyPr wrap="square" anchor="ctr">
            <a:noAutofit/>
          </a:bodyPr>
          <a:lstStyle>
            <a:lvl1pPr marL="0" indent="0" algn="ctr">
              <a:buNone/>
              <a:defRPr sz="3600"/>
            </a:lvl1pPr>
          </a:lstStyle>
          <a:p>
            <a:r>
              <a:rPr lang="da-DK" dirty="0"/>
              <a:t>Klik på ikonet for at </a:t>
            </a:r>
            <a:br>
              <a:rPr lang="da-DK" dirty="0"/>
            </a:br>
            <a:r>
              <a:rPr lang="da-DK" dirty="0"/>
              <a:t>indsætte et  billede</a:t>
            </a:r>
          </a:p>
          <a:p>
            <a:endParaRPr lang="da-DK" dirty="0"/>
          </a:p>
          <a:p>
            <a:endParaRPr lang="da-DK" dirty="0"/>
          </a:p>
          <a:p>
            <a:endParaRPr lang="da-DK" dirty="0"/>
          </a:p>
        </p:txBody>
      </p:sp>
      <p:pic>
        <p:nvPicPr>
          <p:cNvPr id="76" name="Billede 75">
            <a:extLst>
              <a:ext uri="{FF2B5EF4-FFF2-40B4-BE49-F238E27FC236}">
                <a16:creationId xmlns:a16="http://schemas.microsoft.com/office/drawing/2014/main" id="{158D3DA1-E904-4946-94D3-7C79B90B714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4" name="Titel 3">
            <a:extLst>
              <a:ext uri="{FF2B5EF4-FFF2-40B4-BE49-F238E27FC236}">
                <a16:creationId xmlns:a16="http://schemas.microsoft.com/office/drawing/2014/main" id="{008C7912-E982-4CB2-B0A9-BA64FC078171}"/>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6" name="Pladsholder til indhold 5">
            <a:extLst>
              <a:ext uri="{FF2B5EF4-FFF2-40B4-BE49-F238E27FC236}">
                <a16:creationId xmlns:a16="http://schemas.microsoft.com/office/drawing/2014/main" id="{FFD43D12-F4B6-4D49-A916-913BDFDAB47B}"/>
              </a:ext>
            </a:extLst>
          </p:cNvPr>
          <p:cNvSpPr>
            <a:spLocks noGrp="1"/>
          </p:cNvSpPr>
          <p:nvPr>
            <p:ph sz="quarter" idx="14"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pic>
        <p:nvPicPr>
          <p:cNvPr id="16" name="Billede 15">
            <a:extLst>
              <a:ext uri="{FF2B5EF4-FFF2-40B4-BE49-F238E27FC236}">
                <a16:creationId xmlns:a16="http://schemas.microsoft.com/office/drawing/2014/main" id="{8B399C38-2B8A-43B8-A98D-BA55546CD358}"/>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1544950728"/>
      </p:ext>
    </p:extLst>
  </p:cSld>
  <p:clrMapOvr>
    <a:masterClrMapping/>
  </p:clrMapOvr>
  <p:extLst>
    <p:ext uri="{DCECCB84-F9BA-43D5-87BE-67443E8EF086}">
      <p15:sldGuideLst xmlns:p15="http://schemas.microsoft.com/office/powerpoint/2012/main">
        <p15:guide id="1" orient="horz" pos="3240" userDrawn="1">
          <p15:clr>
            <a:srgbClr val="FBAE40"/>
          </p15:clr>
        </p15:guide>
        <p15:guide id="2" pos="57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 To billeder">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 name="Pladsholder til billede 11">
            <a:extLst>
              <a:ext uri="{FF2B5EF4-FFF2-40B4-BE49-F238E27FC236}">
                <a16:creationId xmlns:a16="http://schemas.microsoft.com/office/drawing/2014/main" id="{8B99B115-D99E-492C-90DF-A8BB142C4B19}"/>
              </a:ext>
            </a:extLst>
          </p:cNvPr>
          <p:cNvSpPr>
            <a:spLocks noGrp="1"/>
          </p:cNvSpPr>
          <p:nvPr>
            <p:ph type="pic" sz="quarter" idx="13"/>
          </p:nvPr>
        </p:nvSpPr>
        <p:spPr>
          <a:xfrm>
            <a:off x="11422060" y="0"/>
            <a:ext cx="6865940" cy="5143500"/>
          </a:xfrm>
          <a:custGeom>
            <a:avLst/>
            <a:gdLst>
              <a:gd name="connsiteX0" fmla="*/ 2857500 w 6865940"/>
              <a:gd name="connsiteY0" fmla="*/ 0 h 5143500"/>
              <a:gd name="connsiteX1" fmla="*/ 3106864 w 6865940"/>
              <a:gd name="connsiteY1" fmla="*/ 0 h 5143500"/>
              <a:gd name="connsiteX2" fmla="*/ 3429000 w 6865940"/>
              <a:gd name="connsiteY2" fmla="*/ 0 h 5143500"/>
              <a:gd name="connsiteX3" fmla="*/ 3432972 w 6865940"/>
              <a:gd name="connsiteY3" fmla="*/ 0 h 5143500"/>
              <a:gd name="connsiteX4" fmla="*/ 3432972 w 6865940"/>
              <a:gd name="connsiteY4" fmla="*/ 1908000 h 5143500"/>
              <a:gd name="connsiteX5" fmla="*/ 4704544 w 6865940"/>
              <a:gd name="connsiteY5" fmla="*/ 1908000 h 5143500"/>
              <a:gd name="connsiteX6" fmla="*/ 5009344 w 6865940"/>
              <a:gd name="connsiteY6" fmla="*/ 1603200 h 5143500"/>
              <a:gd name="connsiteX7" fmla="*/ 5009344 w 6865940"/>
              <a:gd name="connsiteY7" fmla="*/ 0 h 5143500"/>
              <a:gd name="connsiteX8" fmla="*/ 5101308 w 6865940"/>
              <a:gd name="connsiteY8" fmla="*/ 0 h 5143500"/>
              <a:gd name="connsiteX9" fmla="*/ 6865940 w 6865940"/>
              <a:gd name="connsiteY9" fmla="*/ 0 h 5143500"/>
              <a:gd name="connsiteX10" fmla="*/ 6865940 w 6865940"/>
              <a:gd name="connsiteY10" fmla="*/ 5143500 h 5143500"/>
              <a:gd name="connsiteX11" fmla="*/ 0 w 6865940"/>
              <a:gd name="connsiteY11" fmla="*/ 5143500 h 5143500"/>
              <a:gd name="connsiteX12" fmla="*/ 0 w 6865940"/>
              <a:gd name="connsiteY12" fmla="*/ 2857480 h 5143500"/>
              <a:gd name="connsiteX13" fmla="*/ 14752 w 6865940"/>
              <a:gd name="connsiteY13" fmla="*/ 2565337 h 5143500"/>
              <a:gd name="connsiteX14" fmla="*/ 2857500 w 6865940"/>
              <a:gd name="connsiteY14" fmla="*/ 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865940" h="5143500">
                <a:moveTo>
                  <a:pt x="2857500" y="0"/>
                </a:moveTo>
                <a:lnTo>
                  <a:pt x="3106864" y="0"/>
                </a:lnTo>
                <a:lnTo>
                  <a:pt x="3429000" y="0"/>
                </a:lnTo>
                <a:lnTo>
                  <a:pt x="3432972" y="0"/>
                </a:lnTo>
                <a:lnTo>
                  <a:pt x="3432972" y="1908000"/>
                </a:lnTo>
                <a:lnTo>
                  <a:pt x="4704544" y="1908000"/>
                </a:lnTo>
                <a:cubicBezTo>
                  <a:pt x="4872880" y="1908000"/>
                  <a:pt x="5009344" y="1771536"/>
                  <a:pt x="5009344" y="1603200"/>
                </a:cubicBezTo>
                <a:lnTo>
                  <a:pt x="5009344" y="0"/>
                </a:lnTo>
                <a:lnTo>
                  <a:pt x="5101308" y="0"/>
                </a:lnTo>
                <a:lnTo>
                  <a:pt x="6865940" y="0"/>
                </a:lnTo>
                <a:lnTo>
                  <a:pt x="6865940" y="5143500"/>
                </a:lnTo>
                <a:lnTo>
                  <a:pt x="0" y="5143500"/>
                </a:lnTo>
                <a:lnTo>
                  <a:pt x="0" y="2857480"/>
                </a:lnTo>
                <a:lnTo>
                  <a:pt x="14752" y="2565337"/>
                </a:lnTo>
                <a:cubicBezTo>
                  <a:pt x="161084" y="1124425"/>
                  <a:pt x="1377980" y="0"/>
                  <a:pt x="2857500" y="0"/>
                </a:cubicBezTo>
                <a:close/>
              </a:path>
            </a:pathLst>
          </a:custGeom>
        </p:spPr>
        <p:txBody>
          <a:bodyPr wrap="square">
            <a:noAutofit/>
          </a:bodyPr>
          <a:lstStyle>
            <a:lvl1pPr marL="0" indent="0" algn="ctr">
              <a:buFontTx/>
              <a:buNone/>
              <a:defRPr sz="3600"/>
            </a:lvl1pPr>
          </a:lstStyle>
          <a:p>
            <a:pPr marL="342900" marR="0" lvl="0" indent="-342900" algn="l" defTabSz="1371600" rtl="0" eaLnBrk="1" fontAlgn="auto" latinLnBrk="0" hangingPunct="1">
              <a:lnSpc>
                <a:spcPct val="90000"/>
              </a:lnSpc>
              <a:spcBef>
                <a:spcPts val="1500"/>
              </a:spcBef>
              <a:spcAft>
                <a:spcPts val="0"/>
              </a:spcAft>
              <a:buClrTx/>
              <a:buSzTx/>
              <a:buFont typeface="Arial" panose="020B0604020202020204" pitchFamily="34" charset="0"/>
              <a:buChar char="•"/>
              <a:tabLst/>
              <a:defRPr/>
            </a:pPr>
            <a:r>
              <a:rPr lang="da-DK"/>
              <a:t>Klik på ikonet for at tilføje et billede</a:t>
            </a:r>
            <a:endParaRPr lang="da-DK" dirty="0"/>
          </a:p>
        </p:txBody>
      </p:sp>
      <p:pic>
        <p:nvPicPr>
          <p:cNvPr id="76" name="Billede 75">
            <a:extLst>
              <a:ext uri="{FF2B5EF4-FFF2-40B4-BE49-F238E27FC236}">
                <a16:creationId xmlns:a16="http://schemas.microsoft.com/office/drawing/2014/main" id="{158D3DA1-E904-4946-94D3-7C79B90B714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8" name="Pladsholder til billede 7">
            <a:extLst>
              <a:ext uri="{FF2B5EF4-FFF2-40B4-BE49-F238E27FC236}">
                <a16:creationId xmlns:a16="http://schemas.microsoft.com/office/drawing/2014/main" id="{FF688208-7264-488A-A54E-168660AA5EA6}"/>
              </a:ext>
            </a:extLst>
          </p:cNvPr>
          <p:cNvSpPr>
            <a:spLocks noGrp="1"/>
          </p:cNvSpPr>
          <p:nvPr>
            <p:ph type="pic" sz="quarter" idx="14"/>
          </p:nvPr>
        </p:nvSpPr>
        <p:spPr>
          <a:xfrm>
            <a:off x="11422063" y="5143500"/>
            <a:ext cx="6865937" cy="5143500"/>
          </a:xfrm>
          <a:prstGeom prst="rect">
            <a:avLst/>
          </a:prstGeom>
        </p:spPr>
        <p:txBody>
          <a:bodyPr/>
          <a:lstStyle>
            <a:lvl1pPr marL="0" indent="0">
              <a:buNone/>
              <a:defRPr sz="3600"/>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a:t>Klik på ikonet for at tilføje et billede</a:t>
            </a:r>
            <a:endParaRPr lang="da-DK" dirty="0"/>
          </a:p>
        </p:txBody>
      </p:sp>
      <p:sp>
        <p:nvSpPr>
          <p:cNvPr id="13" name="Titel 3">
            <a:extLst>
              <a:ext uri="{FF2B5EF4-FFF2-40B4-BE49-F238E27FC236}">
                <a16:creationId xmlns:a16="http://schemas.microsoft.com/office/drawing/2014/main" id="{400CC1CE-2370-4C84-A8A3-ED3806D20087}"/>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17" name="Pladsholder til indhold 5">
            <a:extLst>
              <a:ext uri="{FF2B5EF4-FFF2-40B4-BE49-F238E27FC236}">
                <a16:creationId xmlns:a16="http://schemas.microsoft.com/office/drawing/2014/main" id="{89862FB4-233E-4944-99BC-C55212607C50}"/>
              </a:ext>
            </a:extLst>
          </p:cNvPr>
          <p:cNvSpPr>
            <a:spLocks noGrp="1"/>
          </p:cNvSpPr>
          <p:nvPr>
            <p:ph sz="quarter" idx="15"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pic>
        <p:nvPicPr>
          <p:cNvPr id="9" name="Billede 8">
            <a:extLst>
              <a:ext uri="{FF2B5EF4-FFF2-40B4-BE49-F238E27FC236}">
                <a16:creationId xmlns:a16="http://schemas.microsoft.com/office/drawing/2014/main" id="{80871D2C-013C-44B1-8BE5-235D095EC7D0}"/>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01750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 tre billeder">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 name="Pladsholder til billede 11">
            <a:extLst>
              <a:ext uri="{FF2B5EF4-FFF2-40B4-BE49-F238E27FC236}">
                <a16:creationId xmlns:a16="http://schemas.microsoft.com/office/drawing/2014/main" id="{8B99B115-D99E-492C-90DF-A8BB142C4B19}"/>
              </a:ext>
            </a:extLst>
          </p:cNvPr>
          <p:cNvSpPr>
            <a:spLocks noGrp="1"/>
          </p:cNvSpPr>
          <p:nvPr>
            <p:ph type="pic" sz="quarter" idx="13"/>
          </p:nvPr>
        </p:nvSpPr>
        <p:spPr>
          <a:xfrm>
            <a:off x="11422060" y="0"/>
            <a:ext cx="6865940" cy="5143500"/>
          </a:xfrm>
          <a:custGeom>
            <a:avLst/>
            <a:gdLst>
              <a:gd name="connsiteX0" fmla="*/ 2857500 w 6865940"/>
              <a:gd name="connsiteY0" fmla="*/ 0 h 5143500"/>
              <a:gd name="connsiteX1" fmla="*/ 3106864 w 6865940"/>
              <a:gd name="connsiteY1" fmla="*/ 0 h 5143500"/>
              <a:gd name="connsiteX2" fmla="*/ 3429000 w 6865940"/>
              <a:gd name="connsiteY2" fmla="*/ 0 h 5143500"/>
              <a:gd name="connsiteX3" fmla="*/ 3432972 w 6865940"/>
              <a:gd name="connsiteY3" fmla="*/ 0 h 5143500"/>
              <a:gd name="connsiteX4" fmla="*/ 3432972 w 6865940"/>
              <a:gd name="connsiteY4" fmla="*/ 1908000 h 5143500"/>
              <a:gd name="connsiteX5" fmla="*/ 4704544 w 6865940"/>
              <a:gd name="connsiteY5" fmla="*/ 1908000 h 5143500"/>
              <a:gd name="connsiteX6" fmla="*/ 5009344 w 6865940"/>
              <a:gd name="connsiteY6" fmla="*/ 1603200 h 5143500"/>
              <a:gd name="connsiteX7" fmla="*/ 5009344 w 6865940"/>
              <a:gd name="connsiteY7" fmla="*/ 0 h 5143500"/>
              <a:gd name="connsiteX8" fmla="*/ 5101308 w 6865940"/>
              <a:gd name="connsiteY8" fmla="*/ 0 h 5143500"/>
              <a:gd name="connsiteX9" fmla="*/ 6865940 w 6865940"/>
              <a:gd name="connsiteY9" fmla="*/ 0 h 5143500"/>
              <a:gd name="connsiteX10" fmla="*/ 6865940 w 6865940"/>
              <a:gd name="connsiteY10" fmla="*/ 5143500 h 5143500"/>
              <a:gd name="connsiteX11" fmla="*/ 0 w 6865940"/>
              <a:gd name="connsiteY11" fmla="*/ 5143500 h 5143500"/>
              <a:gd name="connsiteX12" fmla="*/ 0 w 6865940"/>
              <a:gd name="connsiteY12" fmla="*/ 2857480 h 5143500"/>
              <a:gd name="connsiteX13" fmla="*/ 14752 w 6865940"/>
              <a:gd name="connsiteY13" fmla="*/ 2565337 h 5143500"/>
              <a:gd name="connsiteX14" fmla="*/ 2857500 w 6865940"/>
              <a:gd name="connsiteY14" fmla="*/ 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865940" h="5143500">
                <a:moveTo>
                  <a:pt x="2857500" y="0"/>
                </a:moveTo>
                <a:lnTo>
                  <a:pt x="3106864" y="0"/>
                </a:lnTo>
                <a:lnTo>
                  <a:pt x="3429000" y="0"/>
                </a:lnTo>
                <a:lnTo>
                  <a:pt x="3432972" y="0"/>
                </a:lnTo>
                <a:lnTo>
                  <a:pt x="3432972" y="1908000"/>
                </a:lnTo>
                <a:lnTo>
                  <a:pt x="4704544" y="1908000"/>
                </a:lnTo>
                <a:cubicBezTo>
                  <a:pt x="4872880" y="1908000"/>
                  <a:pt x="5009344" y="1771536"/>
                  <a:pt x="5009344" y="1603200"/>
                </a:cubicBezTo>
                <a:lnTo>
                  <a:pt x="5009344" y="0"/>
                </a:lnTo>
                <a:lnTo>
                  <a:pt x="5101308" y="0"/>
                </a:lnTo>
                <a:lnTo>
                  <a:pt x="6865940" y="0"/>
                </a:lnTo>
                <a:lnTo>
                  <a:pt x="6865940" y="5143500"/>
                </a:lnTo>
                <a:lnTo>
                  <a:pt x="0" y="5143500"/>
                </a:lnTo>
                <a:lnTo>
                  <a:pt x="0" y="2857480"/>
                </a:lnTo>
                <a:lnTo>
                  <a:pt x="14752" y="2565337"/>
                </a:lnTo>
                <a:cubicBezTo>
                  <a:pt x="161084" y="1124425"/>
                  <a:pt x="1377980" y="0"/>
                  <a:pt x="2857500" y="0"/>
                </a:cubicBezTo>
                <a:close/>
              </a:path>
            </a:pathLst>
          </a:custGeom>
        </p:spPr>
        <p:txBody>
          <a:bodyPr wrap="square">
            <a:noAutofit/>
          </a:bodyPr>
          <a:lstStyle>
            <a:lvl1pPr marL="0" indent="0">
              <a:buNone/>
              <a:defRPr sz="3200"/>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a:t>Klik på ikonet for at tilføje et billede</a:t>
            </a:r>
            <a:endParaRPr lang="da-DK" dirty="0"/>
          </a:p>
        </p:txBody>
      </p:sp>
      <p:pic>
        <p:nvPicPr>
          <p:cNvPr id="76" name="Billede 75">
            <a:extLst>
              <a:ext uri="{FF2B5EF4-FFF2-40B4-BE49-F238E27FC236}">
                <a16:creationId xmlns:a16="http://schemas.microsoft.com/office/drawing/2014/main" id="{158D3DA1-E904-4946-94D3-7C79B90B714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8" name="Pladsholder til billede 7">
            <a:extLst>
              <a:ext uri="{FF2B5EF4-FFF2-40B4-BE49-F238E27FC236}">
                <a16:creationId xmlns:a16="http://schemas.microsoft.com/office/drawing/2014/main" id="{FF688208-7264-488A-A54E-168660AA5EA6}"/>
              </a:ext>
            </a:extLst>
          </p:cNvPr>
          <p:cNvSpPr>
            <a:spLocks noGrp="1"/>
          </p:cNvSpPr>
          <p:nvPr>
            <p:ph type="pic" sz="quarter" idx="14" hasCustomPrompt="1"/>
          </p:nvPr>
        </p:nvSpPr>
        <p:spPr>
          <a:xfrm>
            <a:off x="11422063" y="5143500"/>
            <a:ext cx="6865937" cy="2574000"/>
          </a:xfrm>
          <a:prstGeom prst="rect">
            <a:avLst/>
          </a:prstGeom>
        </p:spPr>
        <p:txBody>
          <a:bodyPr/>
          <a:lstStyle>
            <a:lvl1pPr marL="0" indent="0">
              <a:buNone/>
              <a:defRPr sz="3600"/>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Klik på ikonet for at </a:t>
            </a:r>
            <a:br>
              <a:rPr lang="da-DK" dirty="0"/>
            </a:br>
            <a:r>
              <a:rPr lang="da-DK" dirty="0"/>
              <a:t>indsætte billede 2</a:t>
            </a:r>
          </a:p>
          <a:p>
            <a:endParaRPr lang="da-DK" dirty="0"/>
          </a:p>
        </p:txBody>
      </p:sp>
      <p:sp>
        <p:nvSpPr>
          <p:cNvPr id="9" name="Pladsholder til billede 7">
            <a:extLst>
              <a:ext uri="{FF2B5EF4-FFF2-40B4-BE49-F238E27FC236}">
                <a16:creationId xmlns:a16="http://schemas.microsoft.com/office/drawing/2014/main" id="{564EAAB9-6556-4CCA-8EB2-44047EEF1DD4}"/>
              </a:ext>
            </a:extLst>
          </p:cNvPr>
          <p:cNvSpPr>
            <a:spLocks noGrp="1"/>
          </p:cNvSpPr>
          <p:nvPr>
            <p:ph type="pic" sz="quarter" idx="15" hasCustomPrompt="1"/>
          </p:nvPr>
        </p:nvSpPr>
        <p:spPr>
          <a:xfrm>
            <a:off x="11422063" y="7717500"/>
            <a:ext cx="6865937" cy="2574000"/>
          </a:xfrm>
          <a:prstGeom prst="rect">
            <a:avLst/>
          </a:prstGeom>
        </p:spPr>
        <p:txBody>
          <a:bodyPr/>
          <a:lstStyle>
            <a:lvl1pPr marL="0" indent="0">
              <a:buNone/>
              <a:defRPr sz="3600"/>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Klik på ikonet for at </a:t>
            </a:r>
            <a:br>
              <a:rPr lang="da-DK" dirty="0"/>
            </a:br>
            <a:r>
              <a:rPr lang="da-DK" dirty="0"/>
              <a:t>indsætte billede 3</a:t>
            </a:r>
          </a:p>
          <a:p>
            <a:endParaRPr lang="da-DK" dirty="0"/>
          </a:p>
        </p:txBody>
      </p:sp>
      <p:sp>
        <p:nvSpPr>
          <p:cNvPr id="15" name="Titel 3">
            <a:extLst>
              <a:ext uri="{FF2B5EF4-FFF2-40B4-BE49-F238E27FC236}">
                <a16:creationId xmlns:a16="http://schemas.microsoft.com/office/drawing/2014/main" id="{4FC8D3B3-1842-4565-AC40-C86DABBB2C72}"/>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18" name="Pladsholder til indhold 5">
            <a:extLst>
              <a:ext uri="{FF2B5EF4-FFF2-40B4-BE49-F238E27FC236}">
                <a16:creationId xmlns:a16="http://schemas.microsoft.com/office/drawing/2014/main" id="{7BFF5B87-BB6B-4E46-844D-7962E9491D29}"/>
              </a:ext>
            </a:extLst>
          </p:cNvPr>
          <p:cNvSpPr>
            <a:spLocks noGrp="1"/>
          </p:cNvSpPr>
          <p:nvPr>
            <p:ph sz="quarter" idx="16"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pic>
        <p:nvPicPr>
          <p:cNvPr id="10" name="Billede 9">
            <a:extLst>
              <a:ext uri="{FF2B5EF4-FFF2-40B4-BE49-F238E27FC236}">
                <a16:creationId xmlns:a16="http://schemas.microsoft.com/office/drawing/2014/main" id="{1050DFC2-8D3A-4A18-B63B-A28B548E4B0E}"/>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1270411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 to kolonner ">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5" name="Pladsholder til indhold 5">
            <a:extLst>
              <a:ext uri="{FF2B5EF4-FFF2-40B4-BE49-F238E27FC236}">
                <a16:creationId xmlns:a16="http://schemas.microsoft.com/office/drawing/2014/main" id="{12C8D058-24AC-41B2-A64B-361C5A28188A}"/>
              </a:ext>
            </a:extLst>
          </p:cNvPr>
          <p:cNvSpPr>
            <a:spLocks noGrp="1"/>
          </p:cNvSpPr>
          <p:nvPr>
            <p:ph sz="quarter" idx="14"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sp>
        <p:nvSpPr>
          <p:cNvPr id="17" name="Pladsholder til indhold 10">
            <a:extLst>
              <a:ext uri="{FF2B5EF4-FFF2-40B4-BE49-F238E27FC236}">
                <a16:creationId xmlns:a16="http://schemas.microsoft.com/office/drawing/2014/main" id="{BDE03F2D-599C-469E-A699-92B9F1C4C56B}"/>
              </a:ext>
            </a:extLst>
          </p:cNvPr>
          <p:cNvSpPr>
            <a:spLocks noGrp="1"/>
          </p:cNvSpPr>
          <p:nvPr>
            <p:ph sz="quarter" idx="11" hasCustomPrompt="1"/>
          </p:nvPr>
        </p:nvSpPr>
        <p:spPr>
          <a:xfrm>
            <a:off x="12555939" y="1889125"/>
            <a:ext cx="5080164" cy="7182875"/>
          </a:xfrm>
          <a:prstGeom prst="rect">
            <a:avLst/>
          </a:prstGeom>
        </p:spPr>
        <p:txBody>
          <a:bodyPr/>
          <a:lstStyle>
            <a:lvl1pPr marL="0" indent="0">
              <a:buNone/>
              <a:defRPr>
                <a:solidFill>
                  <a:schemeClr val="bg1"/>
                </a:solidFill>
              </a:defRPr>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Indsæt indhold</a:t>
            </a:r>
          </a:p>
        </p:txBody>
      </p:sp>
      <p:sp>
        <p:nvSpPr>
          <p:cNvPr id="19" name="Titel 3">
            <a:extLst>
              <a:ext uri="{FF2B5EF4-FFF2-40B4-BE49-F238E27FC236}">
                <a16:creationId xmlns:a16="http://schemas.microsoft.com/office/drawing/2014/main" id="{15274CD0-2568-4073-AB6C-509137F73CF5}"/>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21" name="Pladsholder til tekst 20">
            <a:extLst>
              <a:ext uri="{FF2B5EF4-FFF2-40B4-BE49-F238E27FC236}">
                <a16:creationId xmlns:a16="http://schemas.microsoft.com/office/drawing/2014/main" id="{2DBFBAC4-8014-47CB-9919-879B15315BFA}"/>
              </a:ext>
            </a:extLst>
          </p:cNvPr>
          <p:cNvSpPr>
            <a:spLocks noGrp="1"/>
          </p:cNvSpPr>
          <p:nvPr>
            <p:ph type="body" sz="quarter" idx="15" hasCustomPrompt="1"/>
          </p:nvPr>
        </p:nvSpPr>
        <p:spPr>
          <a:xfrm>
            <a:off x="12555939" y="792163"/>
            <a:ext cx="5080164" cy="889000"/>
          </a:xfrm>
          <a:prstGeom prst="rect">
            <a:avLst/>
          </a:prstGeom>
        </p:spPr>
        <p:txBody>
          <a:bodyPr/>
          <a:lstStyle>
            <a:lvl1pPr marL="0" indent="0">
              <a:buNone/>
              <a:defRPr sz="6600" b="1">
                <a:solidFill>
                  <a:schemeClr val="bg1"/>
                </a:solidFill>
              </a:defRPr>
            </a:lvl1pPr>
          </a:lstStyle>
          <a:p>
            <a:pPr lvl="0"/>
            <a:r>
              <a:rPr lang="da-DK" dirty="0"/>
              <a:t>Overskrift</a:t>
            </a:r>
          </a:p>
        </p:txBody>
      </p:sp>
      <p:pic>
        <p:nvPicPr>
          <p:cNvPr id="7" name="Billede 6">
            <a:extLst>
              <a:ext uri="{FF2B5EF4-FFF2-40B4-BE49-F238E27FC236}">
                <a16:creationId xmlns:a16="http://schemas.microsoft.com/office/drawing/2014/main" id="{D05A918C-61A2-437E-BA4E-DEBAA2EDCB89}"/>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637933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 to kolonner hvid ">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 name="Pladsholder til indhold 5">
            <a:extLst>
              <a:ext uri="{FF2B5EF4-FFF2-40B4-BE49-F238E27FC236}">
                <a16:creationId xmlns:a16="http://schemas.microsoft.com/office/drawing/2014/main" id="{5142445C-C242-46E5-96B1-E13C77A36340}"/>
              </a:ext>
            </a:extLst>
          </p:cNvPr>
          <p:cNvSpPr>
            <a:spLocks noGrp="1"/>
          </p:cNvSpPr>
          <p:nvPr>
            <p:ph sz="quarter" idx="14"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sp>
        <p:nvSpPr>
          <p:cNvPr id="16" name="Pladsholder til indhold 10">
            <a:extLst>
              <a:ext uri="{FF2B5EF4-FFF2-40B4-BE49-F238E27FC236}">
                <a16:creationId xmlns:a16="http://schemas.microsoft.com/office/drawing/2014/main" id="{946857DA-FBF2-4E1A-B632-2EDB12A2012A}"/>
              </a:ext>
            </a:extLst>
          </p:cNvPr>
          <p:cNvSpPr>
            <a:spLocks noGrp="1"/>
          </p:cNvSpPr>
          <p:nvPr>
            <p:ph sz="quarter" idx="11" hasCustomPrompt="1"/>
          </p:nvPr>
        </p:nvSpPr>
        <p:spPr>
          <a:xfrm>
            <a:off x="12555939" y="1889125"/>
            <a:ext cx="5080164" cy="7182875"/>
          </a:xfrm>
          <a:prstGeom prst="rect">
            <a:avLst/>
          </a:prstGeom>
        </p:spPr>
        <p:txBody>
          <a:bodyPr/>
          <a:lstStyle>
            <a:lvl1pPr marL="0" indent="0">
              <a:buNone/>
              <a:defRPr>
                <a:solidFill>
                  <a:schemeClr val="bg1"/>
                </a:solidFill>
              </a:defRPr>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Indsæt indhold</a:t>
            </a:r>
          </a:p>
        </p:txBody>
      </p:sp>
      <p:sp>
        <p:nvSpPr>
          <p:cNvPr id="18" name="Titel 3">
            <a:extLst>
              <a:ext uri="{FF2B5EF4-FFF2-40B4-BE49-F238E27FC236}">
                <a16:creationId xmlns:a16="http://schemas.microsoft.com/office/drawing/2014/main" id="{72F5C715-1CA9-441E-A212-9BF30FEAFEBC}"/>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19" name="Pladsholder til tekst 20">
            <a:extLst>
              <a:ext uri="{FF2B5EF4-FFF2-40B4-BE49-F238E27FC236}">
                <a16:creationId xmlns:a16="http://schemas.microsoft.com/office/drawing/2014/main" id="{8ACDE33E-D635-4BBF-8743-E7706148C485}"/>
              </a:ext>
            </a:extLst>
          </p:cNvPr>
          <p:cNvSpPr>
            <a:spLocks noGrp="1"/>
          </p:cNvSpPr>
          <p:nvPr>
            <p:ph type="body" sz="quarter" idx="15" hasCustomPrompt="1"/>
          </p:nvPr>
        </p:nvSpPr>
        <p:spPr>
          <a:xfrm>
            <a:off x="12555939" y="792163"/>
            <a:ext cx="5080164" cy="889000"/>
          </a:xfrm>
          <a:prstGeom prst="rect">
            <a:avLst/>
          </a:prstGeom>
        </p:spPr>
        <p:txBody>
          <a:bodyPr/>
          <a:lstStyle>
            <a:lvl1pPr marL="0" indent="0">
              <a:buNone/>
              <a:defRPr sz="6600" b="1">
                <a:solidFill>
                  <a:schemeClr val="bg1"/>
                </a:solidFill>
              </a:defRPr>
            </a:lvl1pPr>
          </a:lstStyle>
          <a:p>
            <a:pPr lvl="0"/>
            <a:r>
              <a:rPr lang="da-DK" dirty="0"/>
              <a:t>Overskrift</a:t>
            </a:r>
          </a:p>
        </p:txBody>
      </p:sp>
      <p:pic>
        <p:nvPicPr>
          <p:cNvPr id="7" name="Billede 6">
            <a:extLst>
              <a:ext uri="{FF2B5EF4-FFF2-40B4-BE49-F238E27FC236}">
                <a16:creationId xmlns:a16="http://schemas.microsoft.com/office/drawing/2014/main" id="{CE70E7DE-BFB3-4102-8F52-F3A53D7AACCD}"/>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536329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 to kolonner grøn ">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2" name="Pladsholder til indhold 5">
            <a:extLst>
              <a:ext uri="{FF2B5EF4-FFF2-40B4-BE49-F238E27FC236}">
                <a16:creationId xmlns:a16="http://schemas.microsoft.com/office/drawing/2014/main" id="{05D32876-202D-4ED4-B7FF-B3E92035FE9F}"/>
              </a:ext>
            </a:extLst>
          </p:cNvPr>
          <p:cNvSpPr>
            <a:spLocks noGrp="1"/>
          </p:cNvSpPr>
          <p:nvPr>
            <p:ph sz="quarter" idx="14" hasCustomPrompt="1"/>
          </p:nvPr>
        </p:nvSpPr>
        <p:spPr>
          <a:xfrm>
            <a:off x="792000" y="1872000"/>
            <a:ext cx="10080000" cy="7200000"/>
          </a:xfrm>
          <a:prstGeom prst="rect">
            <a:avLst/>
          </a:prstGeom>
        </p:spPr>
        <p:txBody>
          <a:bodyPr anchor="t"/>
          <a:lstStyle>
            <a:lvl1pPr marL="0" indent="0" algn="l">
              <a:buNone/>
              <a:defRPr>
                <a:solidFill>
                  <a:schemeClr val="bg1"/>
                </a:solidFill>
              </a:defRPr>
            </a:lvl1pPr>
          </a:lstStyle>
          <a:p>
            <a:pPr lvl="0"/>
            <a:r>
              <a:rPr lang="da-DK" dirty="0"/>
              <a:t>Indsæt indhold</a:t>
            </a:r>
          </a:p>
          <a:p>
            <a:pPr lvl="0"/>
            <a:endParaRPr lang="da-DK" dirty="0"/>
          </a:p>
          <a:p>
            <a:pPr lvl="0"/>
            <a:endParaRPr lang="da-DK" dirty="0"/>
          </a:p>
        </p:txBody>
      </p:sp>
      <p:sp>
        <p:nvSpPr>
          <p:cNvPr id="23" name="Pladsholder til indhold 10">
            <a:extLst>
              <a:ext uri="{FF2B5EF4-FFF2-40B4-BE49-F238E27FC236}">
                <a16:creationId xmlns:a16="http://schemas.microsoft.com/office/drawing/2014/main" id="{2F0A98AF-369D-472A-BC77-3B1DC4CA44C6}"/>
              </a:ext>
            </a:extLst>
          </p:cNvPr>
          <p:cNvSpPr>
            <a:spLocks noGrp="1"/>
          </p:cNvSpPr>
          <p:nvPr>
            <p:ph sz="quarter" idx="11" hasCustomPrompt="1"/>
          </p:nvPr>
        </p:nvSpPr>
        <p:spPr>
          <a:xfrm>
            <a:off x="12555939" y="1889125"/>
            <a:ext cx="5080164" cy="7182875"/>
          </a:xfrm>
          <a:prstGeom prst="rect">
            <a:avLst/>
          </a:prstGeom>
        </p:spPr>
        <p:txBody>
          <a:bodyPr/>
          <a:lstStyle>
            <a:lvl1pPr marL="0" indent="0">
              <a:buNone/>
              <a:defRPr/>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Indsæt indhold</a:t>
            </a:r>
          </a:p>
        </p:txBody>
      </p:sp>
      <p:sp>
        <p:nvSpPr>
          <p:cNvPr id="24" name="Titel 3">
            <a:extLst>
              <a:ext uri="{FF2B5EF4-FFF2-40B4-BE49-F238E27FC236}">
                <a16:creationId xmlns:a16="http://schemas.microsoft.com/office/drawing/2014/main" id="{9A0F3DE8-4175-464B-B776-96FE09348EAC}"/>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solidFill>
                  <a:schemeClr val="bg1"/>
                </a:solidFill>
              </a:defRPr>
            </a:lvl1pPr>
          </a:lstStyle>
          <a:p>
            <a:r>
              <a:rPr lang="da-DK" dirty="0"/>
              <a:t>Skriv en overskrift</a:t>
            </a:r>
          </a:p>
        </p:txBody>
      </p:sp>
      <p:sp>
        <p:nvSpPr>
          <p:cNvPr id="25" name="Pladsholder til tekst 20">
            <a:extLst>
              <a:ext uri="{FF2B5EF4-FFF2-40B4-BE49-F238E27FC236}">
                <a16:creationId xmlns:a16="http://schemas.microsoft.com/office/drawing/2014/main" id="{0BE832EE-8018-47A8-96CE-FC5E725D1513}"/>
              </a:ext>
            </a:extLst>
          </p:cNvPr>
          <p:cNvSpPr>
            <a:spLocks noGrp="1"/>
          </p:cNvSpPr>
          <p:nvPr>
            <p:ph type="body" sz="quarter" idx="15" hasCustomPrompt="1"/>
          </p:nvPr>
        </p:nvSpPr>
        <p:spPr>
          <a:xfrm>
            <a:off x="12555939" y="792163"/>
            <a:ext cx="5080164" cy="889000"/>
          </a:xfrm>
          <a:prstGeom prst="rect">
            <a:avLst/>
          </a:prstGeom>
        </p:spPr>
        <p:txBody>
          <a:bodyPr/>
          <a:lstStyle>
            <a:lvl1pPr marL="0" indent="0">
              <a:buNone/>
              <a:defRPr sz="6600" b="1"/>
            </a:lvl1pPr>
          </a:lstStyle>
          <a:p>
            <a:pPr lvl="0"/>
            <a:r>
              <a:rPr lang="da-DK" dirty="0"/>
              <a:t>Overskrift</a:t>
            </a:r>
          </a:p>
        </p:txBody>
      </p:sp>
      <p:pic>
        <p:nvPicPr>
          <p:cNvPr id="7" name="Billede 6" descr="Et billede, der indeholder tekst, clipart&#10;&#10;Automatisk genereret beskrivelse">
            <a:extLst>
              <a:ext uri="{FF2B5EF4-FFF2-40B4-BE49-F238E27FC236}">
                <a16:creationId xmlns:a16="http://schemas.microsoft.com/office/drawing/2014/main" id="{AAE2ED2F-6119-40CA-945D-1C37FFDB7798}"/>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91999" y="9576000"/>
            <a:ext cx="2390268" cy="396000"/>
          </a:xfrm>
          <a:prstGeom prst="rect">
            <a:avLst/>
          </a:prstGeom>
        </p:spPr>
      </p:pic>
    </p:spTree>
    <p:extLst>
      <p:ext uri="{BB962C8B-B14F-4D97-AF65-F5344CB8AC3E}">
        <p14:creationId xmlns:p14="http://schemas.microsoft.com/office/powerpoint/2010/main" val="3898479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 Stort billede">
    <p:spTree>
      <p:nvGrpSpPr>
        <p:cNvPr id="1" name=""/>
        <p:cNvGrpSpPr/>
        <p:nvPr/>
      </p:nvGrpSpPr>
      <p:grpSpPr>
        <a:xfrm>
          <a:off x="0" y="0"/>
          <a:ext cx="0" cy="0"/>
          <a:chOff x="0" y="0"/>
          <a:chExt cx="0" cy="0"/>
        </a:xfrm>
      </p:grpSpPr>
      <p:sp>
        <p:nvSpPr>
          <p:cNvPr id="8" name="Pladsholder til billede 7">
            <a:extLst>
              <a:ext uri="{FF2B5EF4-FFF2-40B4-BE49-F238E27FC236}">
                <a16:creationId xmlns:a16="http://schemas.microsoft.com/office/drawing/2014/main" id="{E032F97C-21ED-46C1-8D6B-9AD718D2292B}"/>
              </a:ext>
            </a:extLst>
          </p:cNvPr>
          <p:cNvSpPr>
            <a:spLocks noGrp="1"/>
          </p:cNvSpPr>
          <p:nvPr>
            <p:ph type="pic" sz="quarter" idx="12"/>
          </p:nvPr>
        </p:nvSpPr>
        <p:spPr>
          <a:xfrm>
            <a:off x="1" y="0"/>
            <a:ext cx="18287999" cy="10287001"/>
          </a:xfrm>
          <a:custGeom>
            <a:avLst/>
            <a:gdLst>
              <a:gd name="connsiteX0" fmla="*/ 14846400 w 18287999"/>
              <a:gd name="connsiteY0" fmla="*/ 211 h 10287001"/>
              <a:gd name="connsiteX1" fmla="*/ 14846400 w 18287999"/>
              <a:gd name="connsiteY1" fmla="*/ 1908211 h 10287001"/>
              <a:gd name="connsiteX2" fmla="*/ 16117972 w 18287999"/>
              <a:gd name="connsiteY2" fmla="*/ 1908211 h 10287001"/>
              <a:gd name="connsiteX3" fmla="*/ 16422772 w 18287999"/>
              <a:gd name="connsiteY3" fmla="*/ 1603411 h 10287001"/>
              <a:gd name="connsiteX4" fmla="*/ 16422772 w 18287999"/>
              <a:gd name="connsiteY4" fmla="*/ 211 h 10287001"/>
              <a:gd name="connsiteX5" fmla="*/ 0 w 18287999"/>
              <a:gd name="connsiteY5" fmla="*/ 0 h 10287001"/>
              <a:gd name="connsiteX6" fmla="*/ 18287999 w 18287999"/>
              <a:gd name="connsiteY6" fmla="*/ 0 h 10287001"/>
              <a:gd name="connsiteX7" fmla="*/ 18287999 w 18287999"/>
              <a:gd name="connsiteY7" fmla="*/ 7429749 h 10287001"/>
              <a:gd name="connsiteX8" fmla="*/ 18273247 w 18287999"/>
              <a:gd name="connsiteY8" fmla="*/ 7721873 h 10287001"/>
              <a:gd name="connsiteX9" fmla="*/ 15704634 w 18287999"/>
              <a:gd name="connsiteY9" fmla="*/ 10274231 h 10287001"/>
              <a:gd name="connsiteX10" fmla="*/ 15434954 w 18287999"/>
              <a:gd name="connsiteY10" fmla="*/ 10287001 h 10287001"/>
              <a:gd name="connsiteX11" fmla="*/ 0 w 18287999"/>
              <a:gd name="connsiteY11" fmla="*/ 10287001 h 10287001"/>
              <a:gd name="connsiteX12" fmla="*/ 0 w 18287999"/>
              <a:gd name="connsiteY12" fmla="*/ 2628900 h 10287001"/>
              <a:gd name="connsiteX13" fmla="*/ 11555 w 18287999"/>
              <a:gd name="connsiteY13" fmla="*/ 2628900 h 10287001"/>
              <a:gd name="connsiteX14" fmla="*/ 14754 w 18287999"/>
              <a:gd name="connsiteY14" fmla="*/ 2565549 h 10287001"/>
              <a:gd name="connsiteX15" fmla="*/ 2857501 w 18287999"/>
              <a:gd name="connsiteY15" fmla="*/ 211 h 10287001"/>
              <a:gd name="connsiteX16" fmla="*/ 0 w 18287999"/>
              <a:gd name="connsiteY16" fmla="*/ 211 h 10287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7999" h="10287001">
                <a:moveTo>
                  <a:pt x="14846400" y="211"/>
                </a:moveTo>
                <a:lnTo>
                  <a:pt x="14846400" y="1908211"/>
                </a:lnTo>
                <a:lnTo>
                  <a:pt x="16117972" y="1908211"/>
                </a:lnTo>
                <a:cubicBezTo>
                  <a:pt x="16286308" y="1908211"/>
                  <a:pt x="16422772" y="1771747"/>
                  <a:pt x="16422772" y="1603411"/>
                </a:cubicBezTo>
                <a:lnTo>
                  <a:pt x="16422772" y="211"/>
                </a:lnTo>
                <a:close/>
                <a:moveTo>
                  <a:pt x="0" y="0"/>
                </a:moveTo>
                <a:lnTo>
                  <a:pt x="18287999" y="0"/>
                </a:lnTo>
                <a:lnTo>
                  <a:pt x="18287999" y="7429749"/>
                </a:lnTo>
                <a:lnTo>
                  <a:pt x="18273247" y="7721873"/>
                </a:lnTo>
                <a:cubicBezTo>
                  <a:pt x="18136063" y="9072729"/>
                  <a:pt x="17057947" y="10145421"/>
                  <a:pt x="15704634" y="10274231"/>
                </a:cubicBezTo>
                <a:lnTo>
                  <a:pt x="15434954" y="10287001"/>
                </a:lnTo>
                <a:lnTo>
                  <a:pt x="0" y="10287001"/>
                </a:lnTo>
                <a:lnTo>
                  <a:pt x="0" y="2628900"/>
                </a:lnTo>
                <a:lnTo>
                  <a:pt x="11555" y="2628900"/>
                </a:lnTo>
                <a:lnTo>
                  <a:pt x="14754" y="2565549"/>
                </a:lnTo>
                <a:cubicBezTo>
                  <a:pt x="161087" y="1124637"/>
                  <a:pt x="1377981" y="211"/>
                  <a:pt x="2857501" y="211"/>
                </a:cubicBezTo>
                <a:lnTo>
                  <a:pt x="0" y="211"/>
                </a:lnTo>
                <a:close/>
              </a:path>
            </a:pathLst>
          </a:custGeom>
        </p:spPr>
        <p:txBody>
          <a:bodyPr wrap="square">
            <a:noAutofit/>
          </a:bodyPr>
          <a:lstStyle/>
          <a:p>
            <a:r>
              <a:rPr lang="da-DK"/>
              <a:t>Klik på ikonet for at tilføje et billede</a:t>
            </a:r>
          </a:p>
        </p:txBody>
      </p:sp>
      <p:pic>
        <p:nvPicPr>
          <p:cNvPr id="9" name="Billede 8">
            <a:extLst>
              <a:ext uri="{FF2B5EF4-FFF2-40B4-BE49-F238E27FC236}">
                <a16:creationId xmlns:a16="http://schemas.microsoft.com/office/drawing/2014/main" id="{AEBFC50A-EF3D-4871-BD89-F01D857AC59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Tree>
    <p:extLst>
      <p:ext uri="{BB962C8B-B14F-4D97-AF65-F5344CB8AC3E}">
        <p14:creationId xmlns:p14="http://schemas.microsoft.com/office/powerpoint/2010/main" val="1111175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Stort billede + tekst">
    <p:spTree>
      <p:nvGrpSpPr>
        <p:cNvPr id="1" name=""/>
        <p:cNvGrpSpPr/>
        <p:nvPr/>
      </p:nvGrpSpPr>
      <p:grpSpPr>
        <a:xfrm>
          <a:off x="0" y="0"/>
          <a:ext cx="0" cy="0"/>
          <a:chOff x="0" y="0"/>
          <a:chExt cx="0" cy="0"/>
        </a:xfrm>
      </p:grpSpPr>
      <p:sp>
        <p:nvSpPr>
          <p:cNvPr id="8" name="Pladsholder til billede 7">
            <a:extLst>
              <a:ext uri="{FF2B5EF4-FFF2-40B4-BE49-F238E27FC236}">
                <a16:creationId xmlns:a16="http://schemas.microsoft.com/office/drawing/2014/main" id="{E032F97C-21ED-46C1-8D6B-9AD718D2292B}"/>
              </a:ext>
            </a:extLst>
          </p:cNvPr>
          <p:cNvSpPr>
            <a:spLocks noGrp="1"/>
          </p:cNvSpPr>
          <p:nvPr>
            <p:ph type="pic" sz="quarter" idx="12"/>
          </p:nvPr>
        </p:nvSpPr>
        <p:spPr>
          <a:xfrm>
            <a:off x="1" y="0"/>
            <a:ext cx="18287999" cy="10287001"/>
          </a:xfrm>
          <a:custGeom>
            <a:avLst/>
            <a:gdLst>
              <a:gd name="connsiteX0" fmla="*/ 14846400 w 18287999"/>
              <a:gd name="connsiteY0" fmla="*/ 211 h 10287001"/>
              <a:gd name="connsiteX1" fmla="*/ 14846400 w 18287999"/>
              <a:gd name="connsiteY1" fmla="*/ 1908211 h 10287001"/>
              <a:gd name="connsiteX2" fmla="*/ 16117972 w 18287999"/>
              <a:gd name="connsiteY2" fmla="*/ 1908211 h 10287001"/>
              <a:gd name="connsiteX3" fmla="*/ 16422772 w 18287999"/>
              <a:gd name="connsiteY3" fmla="*/ 1603411 h 10287001"/>
              <a:gd name="connsiteX4" fmla="*/ 16422772 w 18287999"/>
              <a:gd name="connsiteY4" fmla="*/ 211 h 10287001"/>
              <a:gd name="connsiteX5" fmla="*/ 0 w 18287999"/>
              <a:gd name="connsiteY5" fmla="*/ 0 h 10287001"/>
              <a:gd name="connsiteX6" fmla="*/ 18287999 w 18287999"/>
              <a:gd name="connsiteY6" fmla="*/ 0 h 10287001"/>
              <a:gd name="connsiteX7" fmla="*/ 18287999 w 18287999"/>
              <a:gd name="connsiteY7" fmla="*/ 7429749 h 10287001"/>
              <a:gd name="connsiteX8" fmla="*/ 18273247 w 18287999"/>
              <a:gd name="connsiteY8" fmla="*/ 7721873 h 10287001"/>
              <a:gd name="connsiteX9" fmla="*/ 15704634 w 18287999"/>
              <a:gd name="connsiteY9" fmla="*/ 10274231 h 10287001"/>
              <a:gd name="connsiteX10" fmla="*/ 15434954 w 18287999"/>
              <a:gd name="connsiteY10" fmla="*/ 10287001 h 10287001"/>
              <a:gd name="connsiteX11" fmla="*/ 0 w 18287999"/>
              <a:gd name="connsiteY11" fmla="*/ 10287001 h 10287001"/>
              <a:gd name="connsiteX12" fmla="*/ 0 w 18287999"/>
              <a:gd name="connsiteY12" fmla="*/ 2628900 h 10287001"/>
              <a:gd name="connsiteX13" fmla="*/ 11555 w 18287999"/>
              <a:gd name="connsiteY13" fmla="*/ 2628900 h 10287001"/>
              <a:gd name="connsiteX14" fmla="*/ 14754 w 18287999"/>
              <a:gd name="connsiteY14" fmla="*/ 2565549 h 10287001"/>
              <a:gd name="connsiteX15" fmla="*/ 2857501 w 18287999"/>
              <a:gd name="connsiteY15" fmla="*/ 211 h 10287001"/>
              <a:gd name="connsiteX16" fmla="*/ 0 w 18287999"/>
              <a:gd name="connsiteY16" fmla="*/ 211 h 10287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7999" h="10287001">
                <a:moveTo>
                  <a:pt x="14846400" y="211"/>
                </a:moveTo>
                <a:lnTo>
                  <a:pt x="14846400" y="1908211"/>
                </a:lnTo>
                <a:lnTo>
                  <a:pt x="16117972" y="1908211"/>
                </a:lnTo>
                <a:cubicBezTo>
                  <a:pt x="16286308" y="1908211"/>
                  <a:pt x="16422772" y="1771747"/>
                  <a:pt x="16422772" y="1603411"/>
                </a:cubicBezTo>
                <a:lnTo>
                  <a:pt x="16422772" y="211"/>
                </a:lnTo>
                <a:close/>
                <a:moveTo>
                  <a:pt x="0" y="0"/>
                </a:moveTo>
                <a:lnTo>
                  <a:pt x="18287999" y="0"/>
                </a:lnTo>
                <a:lnTo>
                  <a:pt x="18287999" y="7429749"/>
                </a:lnTo>
                <a:lnTo>
                  <a:pt x="18273247" y="7721873"/>
                </a:lnTo>
                <a:cubicBezTo>
                  <a:pt x="18136063" y="9072729"/>
                  <a:pt x="17057947" y="10145421"/>
                  <a:pt x="15704634" y="10274231"/>
                </a:cubicBezTo>
                <a:lnTo>
                  <a:pt x="15434954" y="10287001"/>
                </a:lnTo>
                <a:lnTo>
                  <a:pt x="0" y="10287001"/>
                </a:lnTo>
                <a:lnTo>
                  <a:pt x="0" y="2628900"/>
                </a:lnTo>
                <a:lnTo>
                  <a:pt x="11555" y="2628900"/>
                </a:lnTo>
                <a:lnTo>
                  <a:pt x="14754" y="2565549"/>
                </a:lnTo>
                <a:cubicBezTo>
                  <a:pt x="161087" y="1124637"/>
                  <a:pt x="1377981" y="211"/>
                  <a:pt x="2857501" y="211"/>
                </a:cubicBezTo>
                <a:lnTo>
                  <a:pt x="0" y="211"/>
                </a:lnTo>
                <a:close/>
              </a:path>
            </a:pathLst>
          </a:custGeom>
        </p:spPr>
        <p:txBody>
          <a:bodyPr wrap="square">
            <a:noAutofit/>
          </a:bodyPr>
          <a:lstStyle/>
          <a:p>
            <a:r>
              <a:rPr lang="da-DK"/>
              <a:t>Klik på ikonet for at tilføje et billede</a:t>
            </a:r>
          </a:p>
        </p:txBody>
      </p:sp>
      <p:pic>
        <p:nvPicPr>
          <p:cNvPr id="9" name="Billede 8">
            <a:extLst>
              <a:ext uri="{FF2B5EF4-FFF2-40B4-BE49-F238E27FC236}">
                <a16:creationId xmlns:a16="http://schemas.microsoft.com/office/drawing/2014/main" id="{AEBFC50A-EF3D-4871-BD89-F01D857AC59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2" name="Titel 1">
            <a:extLst>
              <a:ext uri="{FF2B5EF4-FFF2-40B4-BE49-F238E27FC236}">
                <a16:creationId xmlns:a16="http://schemas.microsoft.com/office/drawing/2014/main" id="{3CEFDBA1-B0EC-462F-A711-6D0C1C6783C8}"/>
              </a:ext>
            </a:extLst>
          </p:cNvPr>
          <p:cNvSpPr>
            <a:spLocks noGrp="1"/>
          </p:cNvSpPr>
          <p:nvPr>
            <p:ph type="title" hasCustomPrompt="1"/>
          </p:nvPr>
        </p:nvSpPr>
        <p:spPr>
          <a:xfrm>
            <a:off x="1257300" y="1962547"/>
            <a:ext cx="15773400" cy="2565066"/>
          </a:xfrm>
          <a:prstGeom prst="rect">
            <a:avLst/>
          </a:prstGeom>
        </p:spPr>
        <p:txBody>
          <a:bodyPr/>
          <a:lstStyle>
            <a:lvl1pPr algn="ctr">
              <a:defRPr sz="16600" b="1">
                <a:solidFill>
                  <a:schemeClr val="tx1"/>
                </a:solidFill>
              </a:defRPr>
            </a:lvl1pPr>
          </a:lstStyle>
          <a:p>
            <a:r>
              <a:rPr lang="da-DK" dirty="0"/>
              <a:t>Break</a:t>
            </a:r>
          </a:p>
        </p:txBody>
      </p:sp>
    </p:spTree>
    <p:extLst>
      <p:ext uri="{BB962C8B-B14F-4D97-AF65-F5344CB8AC3E}">
        <p14:creationId xmlns:p14="http://schemas.microsoft.com/office/powerpoint/2010/main" val="343627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1703437"/>
      </p:ext>
    </p:extLst>
  </p:cSld>
  <p:clrMap bg1="lt1" tx1="dk1" bg2="lt2" tx2="dk2" accent1="accent1" accent2="accent2" accent3="accent3" accent4="accent4" accent5="accent5" accent6="accent6" hlink="hlink" folHlink="folHlink"/>
  <p:sldLayoutIdLst>
    <p:sldLayoutId id="2147483699" r:id="rId1"/>
    <p:sldLayoutId id="2147483686" r:id="rId2"/>
    <p:sldLayoutId id="2147483687" r:id="rId3"/>
    <p:sldLayoutId id="2147483688" r:id="rId4"/>
    <p:sldLayoutId id="2147483690" r:id="rId5"/>
    <p:sldLayoutId id="2147483691" r:id="rId6"/>
    <p:sldLayoutId id="2147483692" r:id="rId7"/>
    <p:sldLayoutId id="2147483696" r:id="rId8"/>
    <p:sldLayoutId id="2147483698" r:id="rId9"/>
    <p:sldLayoutId id="2147483697" r:id="rId10"/>
    <p:sldLayoutId id="2147483694" r:id="rId11"/>
    <p:sldLayoutId id="2147483695" r:id="rId12"/>
    <p:sldLayoutId id="2147483700" r:id="rId13"/>
    <p:sldLayoutId id="2147483702" r:id="rId14"/>
    <p:sldLayoutId id="2147483701" r:id="rId15"/>
    <p:sldLayoutId id="2147483703" r:id="rId16"/>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j-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j-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j-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j-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j-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microsoft.com/office/2007/relationships/hdphoto" Target="../media/hdphoto3.wdp"/></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11.xml"/><Relationship Id="rId4" Type="http://schemas.microsoft.com/office/2007/relationships/hdphoto" Target="../media/hdphoto2.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13.sv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16.svg"/><Relationship Id="rId5" Type="http://schemas.openxmlformats.org/officeDocument/2006/relationships/image" Target="../media/image15.png"/><Relationship Id="rId4" Type="http://schemas.microsoft.com/office/2007/relationships/hdphoto" Target="../media/hdphoto2.wdp"/></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16.svg"/><Relationship Id="rId5" Type="http://schemas.openxmlformats.org/officeDocument/2006/relationships/image" Target="../media/image15.png"/><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5.xml"/><Relationship Id="rId1" Type="http://schemas.openxmlformats.org/officeDocument/2006/relationships/slideLayout" Target="../slideLayouts/slideLayout11.xml"/><Relationship Id="rId4" Type="http://schemas.openxmlformats.org/officeDocument/2006/relationships/image" Target="../media/image19.svg"/></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microsoft.com/office/2007/relationships/hdphoto" Target="../media/hdphoto2.wdp"/></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tekst 2">
            <a:extLst>
              <a:ext uri="{FF2B5EF4-FFF2-40B4-BE49-F238E27FC236}">
                <a16:creationId xmlns:a16="http://schemas.microsoft.com/office/drawing/2014/main" id="{79FAD2A0-1580-C888-33F3-CF2310E55170}"/>
              </a:ext>
            </a:extLst>
          </p:cNvPr>
          <p:cNvSpPr>
            <a:spLocks noGrp="1"/>
          </p:cNvSpPr>
          <p:nvPr>
            <p:ph type="body" sz="quarter" idx="11"/>
          </p:nvPr>
        </p:nvSpPr>
        <p:spPr/>
        <p:txBody>
          <a:bodyPr/>
          <a:lstStyle/>
          <a:p>
            <a:r>
              <a:rPr lang="da-DK" sz="6000" dirty="0">
                <a:effectLst/>
                <a:ea typeface="Times New Roman" panose="02020603050405020304" pitchFamily="18" charset="0"/>
              </a:rPr>
              <a:t>Øvelse</a:t>
            </a:r>
            <a:endParaRPr lang="da-DK" sz="6000" dirty="0"/>
          </a:p>
        </p:txBody>
      </p:sp>
      <p:sp>
        <p:nvSpPr>
          <p:cNvPr id="4" name="Titel 3">
            <a:extLst>
              <a:ext uri="{FF2B5EF4-FFF2-40B4-BE49-F238E27FC236}">
                <a16:creationId xmlns:a16="http://schemas.microsoft.com/office/drawing/2014/main" id="{35A53F09-F7CE-63A9-2751-E3E7CA2E1AFD}"/>
              </a:ext>
            </a:extLst>
          </p:cNvPr>
          <p:cNvSpPr>
            <a:spLocks noGrp="1"/>
          </p:cNvSpPr>
          <p:nvPr>
            <p:ph type="title"/>
          </p:nvPr>
        </p:nvSpPr>
        <p:spPr/>
        <p:txBody>
          <a:bodyPr/>
          <a:lstStyle/>
          <a:p>
            <a:r>
              <a:rPr lang="da-DK" sz="5600" dirty="0">
                <a:effectLst/>
                <a:ea typeface="Times New Roman" panose="02020603050405020304" pitchFamily="18" charset="0"/>
              </a:rPr>
              <a:t>Prioritering af kan- og skal- opgaver </a:t>
            </a:r>
            <a:br>
              <a:rPr lang="da-DK" sz="6000" dirty="0"/>
            </a:br>
            <a:endParaRPr lang="da-DK" dirty="0"/>
          </a:p>
        </p:txBody>
      </p:sp>
      <p:pic>
        <p:nvPicPr>
          <p:cNvPr id="2" name="Billede 1">
            <a:extLst>
              <a:ext uri="{FF2B5EF4-FFF2-40B4-BE49-F238E27FC236}">
                <a16:creationId xmlns:a16="http://schemas.microsoft.com/office/drawing/2014/main" id="{A2B5FD76-FE3E-5BA1-63A7-2B16E2E3B405}"/>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backgroundMark x1="18057" y1="83988" x2="16000" y2="83988"/>
                      </a14:backgroundRemoval>
                    </a14:imgEffect>
                  </a14:imgLayer>
                </a14:imgProps>
              </a:ext>
            </a:extLst>
          </a:blip>
          <a:stretch>
            <a:fillRect/>
          </a:stretch>
        </p:blipFill>
        <p:spPr>
          <a:xfrm>
            <a:off x="1454602" y="973192"/>
            <a:ext cx="5334462" cy="4035902"/>
          </a:xfrm>
          <a:prstGeom prst="rect">
            <a:avLst/>
          </a:prstGeom>
        </p:spPr>
      </p:pic>
    </p:spTree>
    <p:extLst>
      <p:ext uri="{BB962C8B-B14F-4D97-AF65-F5344CB8AC3E}">
        <p14:creationId xmlns:p14="http://schemas.microsoft.com/office/powerpoint/2010/main" val="39953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a:extLst>
              <a:ext uri="{FF2B5EF4-FFF2-40B4-BE49-F238E27FC236}">
                <a16:creationId xmlns:a16="http://schemas.microsoft.com/office/drawing/2014/main" id="{7DC0E575-07D0-7C6C-9105-3894ECD041C4}"/>
              </a:ext>
            </a:extLst>
          </p:cNvPr>
          <p:cNvSpPr>
            <a:spLocks noGrp="1"/>
          </p:cNvSpPr>
          <p:nvPr>
            <p:ph sz="quarter" idx="14"/>
          </p:nvPr>
        </p:nvSpPr>
        <p:spPr>
          <a:xfrm>
            <a:off x="792000" y="1967775"/>
            <a:ext cx="10080000" cy="7200000"/>
          </a:xfrm>
        </p:spPr>
        <p:txBody>
          <a:bodyPr/>
          <a:lstStyle/>
          <a:p>
            <a:endParaRPr lang="da-DK" dirty="0"/>
          </a:p>
          <a:p>
            <a:r>
              <a:rPr lang="da-DK" sz="5400" b="1" dirty="0">
                <a:solidFill>
                  <a:schemeClr val="accent1"/>
                </a:solidFill>
              </a:rPr>
              <a:t>Første fravalg </a:t>
            </a:r>
          </a:p>
          <a:p>
            <a:endParaRPr lang="da-DK" sz="5400" b="1" dirty="0"/>
          </a:p>
          <a:p>
            <a:r>
              <a:rPr lang="da-DK" sz="5400" b="1" dirty="0">
                <a:solidFill>
                  <a:srgbClr val="FFC000"/>
                </a:solidFill>
              </a:rPr>
              <a:t>Andet fravalg </a:t>
            </a:r>
          </a:p>
          <a:p>
            <a:endParaRPr lang="da-DK" sz="5400" b="1" dirty="0"/>
          </a:p>
          <a:p>
            <a:r>
              <a:rPr lang="da-DK" sz="5400" b="1" dirty="0">
                <a:solidFill>
                  <a:srgbClr val="C00000"/>
                </a:solidFill>
              </a:rPr>
              <a:t>Må ikke fravælges </a:t>
            </a:r>
          </a:p>
        </p:txBody>
      </p:sp>
      <p:sp>
        <p:nvSpPr>
          <p:cNvPr id="4" name="Titel 3">
            <a:extLst>
              <a:ext uri="{FF2B5EF4-FFF2-40B4-BE49-F238E27FC236}">
                <a16:creationId xmlns:a16="http://schemas.microsoft.com/office/drawing/2014/main" id="{618689AB-E09A-C2A0-3F2D-1062D7172366}"/>
              </a:ext>
            </a:extLst>
          </p:cNvPr>
          <p:cNvSpPr>
            <a:spLocks noGrp="1"/>
          </p:cNvSpPr>
          <p:nvPr>
            <p:ph type="title"/>
          </p:nvPr>
        </p:nvSpPr>
        <p:spPr/>
        <p:txBody>
          <a:bodyPr>
            <a:normAutofit/>
          </a:bodyPr>
          <a:lstStyle/>
          <a:p>
            <a:r>
              <a:rPr lang="da-DK" sz="5000" dirty="0"/>
              <a:t>Prioriteringstrekanten</a:t>
            </a:r>
          </a:p>
        </p:txBody>
      </p:sp>
      <p:sp>
        <p:nvSpPr>
          <p:cNvPr id="9" name="Tekstfelt 8">
            <a:extLst>
              <a:ext uri="{FF2B5EF4-FFF2-40B4-BE49-F238E27FC236}">
                <a16:creationId xmlns:a16="http://schemas.microsoft.com/office/drawing/2014/main" id="{ACAF4BC2-36B1-F9F0-BB2D-799F074F7B1E}"/>
              </a:ext>
            </a:extLst>
          </p:cNvPr>
          <p:cNvSpPr txBox="1"/>
          <p:nvPr/>
        </p:nvSpPr>
        <p:spPr>
          <a:xfrm>
            <a:off x="14643942" y="3800809"/>
            <a:ext cx="904158" cy="707886"/>
          </a:xfrm>
          <a:prstGeom prst="rect">
            <a:avLst/>
          </a:prstGeom>
          <a:noFill/>
        </p:spPr>
        <p:txBody>
          <a:bodyPr wrap="none" rtlCol="0">
            <a:spAutoFit/>
          </a:bodyPr>
          <a:lstStyle/>
          <a:p>
            <a:r>
              <a:rPr lang="da-DK" sz="2000" b="1" dirty="0">
                <a:solidFill>
                  <a:schemeClr val="accent1"/>
                </a:solidFill>
              </a:rPr>
              <a:t>Første </a:t>
            </a:r>
            <a:br>
              <a:rPr lang="da-DK" sz="2000" b="1" dirty="0">
                <a:solidFill>
                  <a:schemeClr val="accent1"/>
                </a:solidFill>
              </a:rPr>
            </a:br>
            <a:r>
              <a:rPr lang="da-DK" sz="2000" b="1" dirty="0">
                <a:solidFill>
                  <a:schemeClr val="accent1"/>
                </a:solidFill>
              </a:rPr>
              <a:t>fravalg</a:t>
            </a:r>
          </a:p>
        </p:txBody>
      </p:sp>
      <p:cxnSp>
        <p:nvCxnSpPr>
          <p:cNvPr id="14" name="Lige forbindelse 13">
            <a:extLst>
              <a:ext uri="{FF2B5EF4-FFF2-40B4-BE49-F238E27FC236}">
                <a16:creationId xmlns:a16="http://schemas.microsoft.com/office/drawing/2014/main" id="{558495FF-C8E6-93D6-7583-945552249CFE}"/>
              </a:ext>
            </a:extLst>
          </p:cNvPr>
          <p:cNvCxnSpPr/>
          <p:nvPr/>
        </p:nvCxnSpPr>
        <p:spPr>
          <a:xfrm>
            <a:off x="14063020" y="4698610"/>
            <a:ext cx="195068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Lige forbindelse 15">
            <a:extLst>
              <a:ext uri="{FF2B5EF4-FFF2-40B4-BE49-F238E27FC236}">
                <a16:creationId xmlns:a16="http://schemas.microsoft.com/office/drawing/2014/main" id="{E08978FB-9D85-D970-8897-BD98F2D7A964}"/>
              </a:ext>
            </a:extLst>
          </p:cNvPr>
          <p:cNvCxnSpPr/>
          <p:nvPr/>
        </p:nvCxnSpPr>
        <p:spPr>
          <a:xfrm>
            <a:off x="13372299" y="6035041"/>
            <a:ext cx="334811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Billede 4">
            <a:extLst>
              <a:ext uri="{FF2B5EF4-FFF2-40B4-BE49-F238E27FC236}">
                <a16:creationId xmlns:a16="http://schemas.microsoft.com/office/drawing/2014/main" id="{DCCBFF3F-8E01-C1E8-5E27-2828FD8F444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931" b="95946" l="2890" r="93642">
                        <a14:foregroundMark x1="55243" y1="7529" x2="54913" y2="5598"/>
                        <a14:foregroundMark x1="58671" y1="27606" x2="55243" y2="7529"/>
                        <a14:foregroundMark x1="32799" y1="4310" x2="11850" y2="3089"/>
                        <a14:foregroundMark x1="54913" y1="5598" x2="36188" y2="4507"/>
                        <a14:foregroundMark x1="11850" y1="3089" x2="4335" y2="11197"/>
                        <a14:foregroundMark x1="4335" y1="11197" x2="10694" y2="96525"/>
                        <a14:foregroundMark x1="10694" y1="96525" x2="17930" y2="98136"/>
                        <a14:foregroundMark x1="46931" y1="97634" x2="50000" y2="97490"/>
                        <a14:foregroundMark x1="50000" y1="97490" x2="67341" y2="98069"/>
                        <a14:foregroundMark x1="67341" y1="98069" x2="79191" y2="95946"/>
                        <a14:foregroundMark x1="79191" y1="95946" x2="89306" y2="91699"/>
                        <a14:foregroundMark x1="89306" y1="91699" x2="91908" y2="62162"/>
                        <a14:foregroundMark x1="91908" y1="62162" x2="77168" y2="56950"/>
                        <a14:foregroundMark x1="77168" y1="56950" x2="66763" y2="56757"/>
                        <a14:foregroundMark x1="58465" y1="7529" x2="48555" y2="3668"/>
                        <a14:foregroundMark x1="58960" y1="7722" x2="58465" y2="7529"/>
                        <a14:foregroundMark x1="29562" y1="2850" x2="12717" y2="2124"/>
                        <a14:foregroundMark x1="48555" y1="3668" x2="44037" y2="3473"/>
                        <a14:foregroundMark x1="12717" y1="2124" x2="4335" y2="6371"/>
                        <a14:foregroundMark x1="4335" y1="6371" x2="4624" y2="17954"/>
                        <a14:foregroundMark x1="4624" y1="17954" x2="27168" y2="24710"/>
                        <a14:foregroundMark x1="27168" y1="24710" x2="58960" y2="24710"/>
                        <a14:foregroundMark x1="59249" y1="7529" x2="42936" y2="2241"/>
                        <a14:foregroundMark x1="30061" y1="2366" x2="6069" y2="5405"/>
                        <a14:foregroundMark x1="6069" y1="5405" x2="10694" y2="15637"/>
                        <a14:foregroundMark x1="10694" y1="15637" x2="25145" y2="19498"/>
                        <a14:foregroundMark x1="25145" y1="19498" x2="43353" y2="18533"/>
                        <a14:foregroundMark x1="43353" y1="18533" x2="39017" y2="11004"/>
                        <a14:foregroundMark x1="39017" y1="11004" x2="17630" y2="8880"/>
                        <a14:foregroundMark x1="58382" y1="6950" x2="44631" y2="4138"/>
                        <a14:foregroundMark x1="32269" y1="3754" x2="5780" y2="3089"/>
                        <a14:foregroundMark x1="44220" y1="4054" x2="43521" y2="4036"/>
                        <a14:foregroundMark x1="5780" y1="3089" x2="5491" y2="3089"/>
                        <a14:foregroundMark x1="93642" y1="63707" x2="84971" y2="57915"/>
                        <a14:foregroundMark x1="84971" y1="57915" x2="54046" y2="57722"/>
                        <a14:foregroundMark x1="54046" y1="57722" x2="42486" y2="61583"/>
                        <a14:foregroundMark x1="42486" y1="61583" x2="41618" y2="87452"/>
                        <a14:foregroundMark x1="41618" y1="87452" x2="44220" y2="95560"/>
                        <a14:foregroundMark x1="44220" y1="95560" x2="71098" y2="97104"/>
                        <a14:foregroundMark x1="71098" y1="97104" x2="84971" y2="96911"/>
                        <a14:foregroundMark x1="84971" y1="96911" x2="92197" y2="90347"/>
                        <a14:foregroundMark x1="92197" y1="90347" x2="93642" y2="61969"/>
                        <a14:foregroundMark x1="47688" y1="63127" x2="43353" y2="73166"/>
                        <a14:foregroundMark x1="43353" y1="73166" x2="55202" y2="88031"/>
                        <a14:foregroundMark x1="55202" y1="88031" x2="71387" y2="84556"/>
                        <a14:foregroundMark x1="71387" y1="84556" x2="68497" y2="75097"/>
                        <a14:foregroundMark x1="68497" y1="75097" x2="50289" y2="77027"/>
                        <a14:foregroundMark x1="50289" y1="77027" x2="47399" y2="78764"/>
                        <a14:foregroundMark x1="77168" y1="65058" x2="63295" y2="65058"/>
                        <a14:foregroundMark x1="63295" y1="65058" x2="64162" y2="78571"/>
                        <a14:foregroundMark x1="64162" y1="78571" x2="88150" y2="76448"/>
                        <a14:foregroundMark x1="88150" y1="76448" x2="66185" y2="61197"/>
                        <a14:foregroundMark x1="66185" y1="61197" x2="52890" y2="70656"/>
                        <a14:foregroundMark x1="52890" y1="70656" x2="74566" y2="82239"/>
                        <a14:foregroundMark x1="74566" y1="82239" x2="76301" y2="70656"/>
                        <a14:foregroundMark x1="76301" y1="70656" x2="65029" y2="85714"/>
                        <a14:foregroundMark x1="65029" y1="85714" x2="77168" y2="71815"/>
                        <a14:foregroundMark x1="77168" y1="71815" x2="62139" y2="72201"/>
                        <a14:foregroundMark x1="62139" y1="72201" x2="67919" y2="72973"/>
                        <a14:foregroundMark x1="52312" y1="59459" x2="62139" y2="59846"/>
                        <a14:foregroundMark x1="62139" y1="59846" x2="44798" y2="61776"/>
                        <a14:foregroundMark x1="44798" y1="61776" x2="63873" y2="62741"/>
                        <a14:foregroundMark x1="63873" y1="62741" x2="55202" y2="60039"/>
                        <a14:foregroundMark x1="92197" y1="92471" x2="92197" y2="92471"/>
                        <a14:foregroundMark x1="92197" y1="92471" x2="87861" y2="95946"/>
                        <a14:foregroundMark x1="69653" y1="89189" x2="57225" y2="89189"/>
                        <a14:foregroundMark x1="57225" y1="89189" x2="69364" y2="91120"/>
                        <a14:foregroundMark x1="69364" y1="91120" x2="59249" y2="89382"/>
                        <a14:foregroundMark x1="59249" y1="89382" x2="50867" y2="91699"/>
                        <a14:foregroundMark x1="50867" y1="91699" x2="76879" y2="93243"/>
                        <a14:foregroundMark x1="76879" y1="93243" x2="80058" y2="92278"/>
                        <a14:foregroundMark x1="43642" y1="1931" x2="29769" y2="2124"/>
                        <a14:foregroundMark x1="37283" y1="2317" x2="37283" y2="2317"/>
                        <a14:foregroundMark x1="37283" y1="2317" x2="37283" y2="2317"/>
                        <a14:foregroundMark x1="37283" y1="2317" x2="37283" y2="2317"/>
                        <a14:foregroundMark x1="36994" y1="2317" x2="36994" y2="2317"/>
                        <a14:foregroundMark x1="37283" y1="2124" x2="37283" y2="2124"/>
                        <a14:foregroundMark x1="37572" y1="2317" x2="37572" y2="2317"/>
                        <a14:foregroundMark x1="37283" y1="2124" x2="37283" y2="2124"/>
                        <a14:foregroundMark x1="37572" y1="2124" x2="36416" y2="2124"/>
                        <a14:foregroundMark x1="43642" y1="2124" x2="43642" y2="2124"/>
                        <a14:foregroundMark x1="44220" y1="2124" x2="43353" y2="2124"/>
                        <a14:foregroundMark x1="41908" y1="2317" x2="39595" y2="1931"/>
                        <a14:foregroundMark x1="42197" y1="2317" x2="40751" y2="2124"/>
                        <a14:backgroundMark x1="48266" y1="99035" x2="18786" y2="99035"/>
                        <a14:backgroundMark x1="44220" y1="1544" x2="44220" y2="1544"/>
                        <a14:backgroundMark x1="39017" y1="1544" x2="39017" y2="1544"/>
                        <a14:backgroundMark x1="38150" y1="1544" x2="38150" y2="1544"/>
                        <a14:backgroundMark x1="42197" y1="1544" x2="42197" y2="1544"/>
                        <a14:backgroundMark x1="59827" y1="7529" x2="59827" y2="7529"/>
                        <a14:backgroundMark x1="37283" y1="1544" x2="37283" y2="1544"/>
                        <a14:backgroundMark x1="40751" y1="1544" x2="40751" y2="1544"/>
                        <a14:backgroundMark x1="39884" y1="1544" x2="39884" y2="1544"/>
                        <a14:backgroundMark x1="41329" y1="1544" x2="41329" y2="1544"/>
                        <a14:backgroundMark x1="41618" y1="1544" x2="41618" y2="1544"/>
                        <a14:backgroundMark x1="43353" y1="1544" x2="43353" y2="1544"/>
                        <a14:backgroundMark x1="42775" y1="1544" x2="42775" y2="1544"/>
                      </a14:backgroundRemoval>
                    </a14:imgEffect>
                  </a14:imgLayer>
                </a14:imgProps>
              </a:ext>
            </a:extLst>
          </a:blip>
          <a:stretch>
            <a:fillRect/>
          </a:stretch>
        </p:blipFill>
        <p:spPr>
          <a:xfrm>
            <a:off x="12186593" y="1526712"/>
            <a:ext cx="5398485" cy="8082126"/>
          </a:xfrm>
          <a:prstGeom prst="rect">
            <a:avLst/>
          </a:prstGeom>
        </p:spPr>
      </p:pic>
      <p:sp>
        <p:nvSpPr>
          <p:cNvPr id="6" name="Tekstfelt 5">
            <a:extLst>
              <a:ext uri="{FF2B5EF4-FFF2-40B4-BE49-F238E27FC236}">
                <a16:creationId xmlns:a16="http://schemas.microsoft.com/office/drawing/2014/main" id="{357BEBF8-268F-98B7-650D-CCC7B3A042CC}"/>
              </a:ext>
            </a:extLst>
          </p:cNvPr>
          <p:cNvSpPr txBox="1"/>
          <p:nvPr/>
        </p:nvSpPr>
        <p:spPr>
          <a:xfrm>
            <a:off x="14548768" y="6555545"/>
            <a:ext cx="2202551" cy="2612227"/>
          </a:xfrm>
          <a:prstGeom prst="rect">
            <a:avLst/>
          </a:prstGeom>
          <a:solidFill>
            <a:srgbClr val="B00A27"/>
          </a:solidFill>
        </p:spPr>
        <p:txBody>
          <a:bodyPr wrap="square" rtlCol="0">
            <a:spAutoFit/>
          </a:bodyPr>
          <a:lstStyle/>
          <a:p>
            <a:endParaRPr lang="da-DK" dirty="0"/>
          </a:p>
        </p:txBody>
      </p:sp>
      <p:sp>
        <p:nvSpPr>
          <p:cNvPr id="7" name="Tekstfelt 6">
            <a:extLst>
              <a:ext uri="{FF2B5EF4-FFF2-40B4-BE49-F238E27FC236}">
                <a16:creationId xmlns:a16="http://schemas.microsoft.com/office/drawing/2014/main" id="{D68DCA29-1B18-4C9B-9294-67B20C84454B}"/>
              </a:ext>
            </a:extLst>
          </p:cNvPr>
          <p:cNvSpPr txBox="1"/>
          <p:nvPr/>
        </p:nvSpPr>
        <p:spPr>
          <a:xfrm>
            <a:off x="14548768" y="6664930"/>
            <a:ext cx="2504049" cy="2031325"/>
          </a:xfrm>
          <a:prstGeom prst="rect">
            <a:avLst/>
          </a:prstGeom>
          <a:noFill/>
        </p:spPr>
        <p:txBody>
          <a:bodyPr wrap="square" rtlCol="0">
            <a:spAutoFit/>
          </a:bodyPr>
          <a:lstStyle/>
          <a:p>
            <a:r>
              <a:rPr lang="da-DK" sz="1800" dirty="0"/>
              <a:t>Rød tilstand er den arbejdstilstand som kræver særlig fokusering og prioritering. Her varetages opgaver som </a:t>
            </a:r>
            <a:r>
              <a:rPr lang="da-DK" sz="1800" b="1" i="1" dirty="0"/>
              <a:t>skal</a:t>
            </a:r>
            <a:r>
              <a:rPr lang="da-DK" sz="1800" dirty="0"/>
              <a:t> udføres, og ikke kan vente</a:t>
            </a:r>
          </a:p>
        </p:txBody>
      </p:sp>
    </p:spTree>
    <p:extLst>
      <p:ext uri="{BB962C8B-B14F-4D97-AF65-F5344CB8AC3E}">
        <p14:creationId xmlns:p14="http://schemas.microsoft.com/office/powerpoint/2010/main" val="2909561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a:extLst>
              <a:ext uri="{FF2B5EF4-FFF2-40B4-BE49-F238E27FC236}">
                <a16:creationId xmlns:a16="http://schemas.microsoft.com/office/drawing/2014/main" id="{7E633F16-DB0F-E985-324C-DE7F0DA204F6}"/>
              </a:ext>
            </a:extLst>
          </p:cNvPr>
          <p:cNvSpPr>
            <a:spLocks noGrp="1"/>
          </p:cNvSpPr>
          <p:nvPr>
            <p:ph sz="quarter" idx="14"/>
          </p:nvPr>
        </p:nvSpPr>
        <p:spPr/>
        <p:txBody>
          <a:bodyPr/>
          <a:lstStyle/>
          <a:p>
            <a:endParaRPr lang="da-DK" dirty="0"/>
          </a:p>
          <a:p>
            <a:pPr marL="571500" lvl="0" indent="-571500">
              <a:spcAft>
                <a:spcPts val="1500"/>
              </a:spcAft>
              <a:buClr>
                <a:schemeClr val="tx2"/>
              </a:buClr>
              <a:buFont typeface="Arial" panose="020B0604020202020204" pitchFamily="34" charset="0"/>
              <a:buChar char="•"/>
            </a:pPr>
            <a:r>
              <a:rPr lang="da-DK" sz="4400" dirty="0">
                <a:effectLst/>
              </a:rPr>
              <a:t>Vurdere i grupper hver opgave på jeres post-it og diskutere, om det er rød, gul eller grøn </a:t>
            </a:r>
          </a:p>
          <a:p>
            <a:pPr marL="571500" indent="-571500">
              <a:spcAft>
                <a:spcPts val="1500"/>
              </a:spcAft>
              <a:buClr>
                <a:schemeClr val="tx2"/>
              </a:buClr>
              <a:buFont typeface="Arial" panose="020B0604020202020204" pitchFamily="34" charset="0"/>
              <a:buChar char="•"/>
            </a:pPr>
            <a:r>
              <a:rPr lang="da-DK" sz="4400" dirty="0">
                <a:effectLst/>
              </a:rPr>
              <a:t>Placere herefter jeres post-it </a:t>
            </a:r>
            <a:r>
              <a:rPr lang="da-DK" sz="4400" dirty="0"/>
              <a:t>sæt dem op på trekanten, i hhv. nederste </a:t>
            </a:r>
            <a:r>
              <a:rPr lang="da-DK" sz="4800" b="1" dirty="0">
                <a:solidFill>
                  <a:srgbClr val="C00000"/>
                </a:solidFill>
              </a:rPr>
              <a:t>Må ikke fravælges</a:t>
            </a:r>
            <a:r>
              <a:rPr lang="da-DK" sz="4400" dirty="0"/>
              <a:t> og midterste </a:t>
            </a:r>
            <a:r>
              <a:rPr lang="da-DK" sz="4800" b="1" dirty="0">
                <a:solidFill>
                  <a:srgbClr val="FFC000"/>
                </a:solidFill>
              </a:rPr>
              <a:t>Andet fravalg </a:t>
            </a:r>
            <a:r>
              <a:rPr lang="da-DK" sz="4400" dirty="0"/>
              <a:t>og grøn den yderste </a:t>
            </a:r>
            <a:r>
              <a:rPr lang="da-DK" sz="4800" b="1" dirty="0">
                <a:solidFill>
                  <a:schemeClr val="accent1"/>
                </a:solidFill>
              </a:rPr>
              <a:t>Første fravalg </a:t>
            </a:r>
            <a:endParaRPr lang="da-DK" sz="4400" dirty="0">
              <a:effectLst/>
            </a:endParaRPr>
          </a:p>
          <a:p>
            <a:endParaRPr lang="da-DK" dirty="0"/>
          </a:p>
        </p:txBody>
      </p:sp>
      <p:sp>
        <p:nvSpPr>
          <p:cNvPr id="3" name="Titel 2">
            <a:extLst>
              <a:ext uri="{FF2B5EF4-FFF2-40B4-BE49-F238E27FC236}">
                <a16:creationId xmlns:a16="http://schemas.microsoft.com/office/drawing/2014/main" id="{33074F0C-B334-2096-62F0-4615248F6A07}"/>
              </a:ext>
            </a:extLst>
          </p:cNvPr>
          <p:cNvSpPr>
            <a:spLocks noGrp="1"/>
          </p:cNvSpPr>
          <p:nvPr>
            <p:ph type="title"/>
          </p:nvPr>
        </p:nvSpPr>
        <p:spPr/>
        <p:txBody>
          <a:bodyPr>
            <a:normAutofit fontScale="90000"/>
          </a:bodyPr>
          <a:lstStyle/>
          <a:p>
            <a:r>
              <a:rPr lang="da-DK" sz="6600" dirty="0">
                <a:effectLst/>
              </a:rPr>
              <a:t>Gruppearbejde: </a:t>
            </a:r>
            <a:r>
              <a:rPr lang="da-DK" sz="6600" dirty="0"/>
              <a:t>Prioriteringstrekanten</a:t>
            </a:r>
            <a:endParaRPr lang="da-DK" dirty="0"/>
          </a:p>
        </p:txBody>
      </p:sp>
    </p:spTree>
    <p:extLst>
      <p:ext uri="{BB962C8B-B14F-4D97-AF65-F5344CB8AC3E}">
        <p14:creationId xmlns:p14="http://schemas.microsoft.com/office/powerpoint/2010/main" val="4289915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a:extLst>
              <a:ext uri="{FF2B5EF4-FFF2-40B4-BE49-F238E27FC236}">
                <a16:creationId xmlns:a16="http://schemas.microsoft.com/office/drawing/2014/main" id="{821041AE-D445-D698-548D-57340C5BFBF8}"/>
              </a:ext>
            </a:extLst>
          </p:cNvPr>
          <p:cNvSpPr>
            <a:spLocks noGrp="1"/>
          </p:cNvSpPr>
          <p:nvPr>
            <p:ph sz="quarter" idx="14"/>
          </p:nvPr>
        </p:nvSpPr>
        <p:spPr>
          <a:xfrm>
            <a:off x="792000" y="2026745"/>
            <a:ext cx="15666384" cy="7200000"/>
          </a:xfrm>
        </p:spPr>
        <p:txBody>
          <a:bodyPr/>
          <a:lstStyle/>
          <a:p>
            <a:pPr marL="457200" lvl="0" indent="-457200">
              <a:lnSpc>
                <a:spcPct val="150000"/>
              </a:lnSpc>
              <a:spcAft>
                <a:spcPts val="1500"/>
              </a:spcAft>
              <a:buClr>
                <a:schemeClr val="tx2"/>
              </a:buClr>
              <a:buFont typeface="Arial" panose="020B0604020202020204" pitchFamily="34" charset="0"/>
              <a:buChar char="•"/>
            </a:pPr>
            <a:r>
              <a:rPr lang="da-DK" sz="3200" dirty="0">
                <a:solidFill>
                  <a:srgbClr val="000000"/>
                </a:solidFill>
                <a:effectLst/>
                <a:ea typeface="Times New Roman" panose="02020603050405020304" pitchFamily="18" charset="0"/>
                <a:cs typeface="Times New Roman" panose="02020603050405020304" pitchFamily="18" charset="0"/>
              </a:rPr>
              <a:t>Diskutere, om der kan være brug for at tydeliggøre jeres prioriteringer til omverdenen?</a:t>
            </a:r>
            <a:endParaRPr lang="da-DK" sz="3200" dirty="0">
              <a:effectLst/>
              <a:ea typeface="Times New Roman" panose="02020603050405020304" pitchFamily="18" charset="0"/>
              <a:cs typeface="Times New Roman" panose="02020603050405020304" pitchFamily="18" charset="0"/>
            </a:endParaRPr>
          </a:p>
          <a:p>
            <a:pPr marL="457200" lvl="0" indent="-457200">
              <a:lnSpc>
                <a:spcPct val="150000"/>
              </a:lnSpc>
              <a:spcAft>
                <a:spcPts val="1500"/>
              </a:spcAft>
              <a:buClr>
                <a:schemeClr val="tx2"/>
              </a:buClr>
              <a:buFont typeface="Arial" panose="020B0604020202020204" pitchFamily="34" charset="0"/>
              <a:buChar char="•"/>
            </a:pPr>
            <a:r>
              <a:rPr lang="da-DK" sz="3200" dirty="0">
                <a:solidFill>
                  <a:srgbClr val="000000"/>
                </a:solidFill>
                <a:effectLst/>
                <a:ea typeface="Times New Roman" panose="02020603050405020304" pitchFamily="18" charset="0"/>
                <a:cs typeface="Times New Roman" panose="02020603050405020304" pitchFamily="18" charset="0"/>
              </a:rPr>
              <a:t>Diskutér i grupperne: hvad der kan være brug for at kommunikere til hvem, hvordan kommunikationen bedst kan gennemføres - og hvem der skal stå som afsender?</a:t>
            </a:r>
            <a:endParaRPr lang="da-DK" sz="3200" dirty="0">
              <a:effectLst/>
              <a:ea typeface="Times New Roman" panose="02020603050405020304" pitchFamily="18" charset="0"/>
              <a:cs typeface="Times New Roman" panose="02020603050405020304" pitchFamily="18" charset="0"/>
            </a:endParaRPr>
          </a:p>
          <a:p>
            <a:pPr marL="457200" lvl="0" indent="-457200">
              <a:lnSpc>
                <a:spcPct val="150000"/>
              </a:lnSpc>
              <a:spcAft>
                <a:spcPts val="1500"/>
              </a:spcAft>
              <a:buClr>
                <a:schemeClr val="tx2"/>
              </a:buClr>
              <a:buFont typeface="Arial" panose="020B0604020202020204" pitchFamily="34" charset="0"/>
              <a:buChar char="•"/>
            </a:pPr>
            <a:r>
              <a:rPr lang="da-DK" sz="3200" dirty="0">
                <a:solidFill>
                  <a:srgbClr val="000000"/>
                </a:solidFill>
                <a:effectLst/>
                <a:ea typeface="Times New Roman" panose="02020603050405020304" pitchFamily="18" charset="0"/>
                <a:cs typeface="Times New Roman" panose="02020603050405020304" pitchFamily="18" charset="0"/>
              </a:rPr>
              <a:t>Saml op i plenum og fordel de kommunikationsopgaver, I beslutter.</a:t>
            </a:r>
            <a:endParaRPr lang="da-DK" sz="3200" dirty="0">
              <a:effectLst/>
              <a:ea typeface="Times New Roman" panose="02020603050405020304" pitchFamily="18" charset="0"/>
              <a:cs typeface="Times New Roman" panose="02020603050405020304" pitchFamily="18" charset="0"/>
            </a:endParaRPr>
          </a:p>
          <a:p>
            <a:endParaRPr lang="da-DK" dirty="0"/>
          </a:p>
        </p:txBody>
      </p:sp>
      <p:sp>
        <p:nvSpPr>
          <p:cNvPr id="3" name="Titel 2">
            <a:extLst>
              <a:ext uri="{FF2B5EF4-FFF2-40B4-BE49-F238E27FC236}">
                <a16:creationId xmlns:a16="http://schemas.microsoft.com/office/drawing/2014/main" id="{C77F7D85-FB92-92D5-D21B-91729C79A75A}"/>
              </a:ext>
            </a:extLst>
          </p:cNvPr>
          <p:cNvSpPr>
            <a:spLocks noGrp="1"/>
          </p:cNvSpPr>
          <p:nvPr>
            <p:ph type="title"/>
          </p:nvPr>
        </p:nvSpPr>
        <p:spPr>
          <a:xfrm>
            <a:off x="792000" y="792000"/>
            <a:ext cx="15484320" cy="889344"/>
          </a:xfrm>
        </p:spPr>
        <p:txBody>
          <a:bodyPr>
            <a:noAutofit/>
          </a:bodyPr>
          <a:lstStyle/>
          <a:p>
            <a:r>
              <a:rPr lang="da-DK" sz="5000" dirty="0">
                <a:solidFill>
                  <a:srgbClr val="000000"/>
                </a:solidFill>
                <a:effectLst/>
                <a:ea typeface="Calibri" panose="020F0502020204030204" pitchFamily="34" charset="0"/>
                <a:cs typeface="Times New Roman" panose="02020603050405020304" pitchFamily="18" charset="0"/>
              </a:rPr>
              <a:t>Opsamling: Hvordan skal prioriteringen kommunikeres? </a:t>
            </a:r>
            <a:endParaRPr lang="da-DK" sz="5000" dirty="0"/>
          </a:p>
        </p:txBody>
      </p:sp>
      <p:pic>
        <p:nvPicPr>
          <p:cNvPr id="4" name="Billede 3">
            <a:extLst>
              <a:ext uri="{FF2B5EF4-FFF2-40B4-BE49-F238E27FC236}">
                <a16:creationId xmlns:a16="http://schemas.microsoft.com/office/drawing/2014/main" id="{7CF86670-8A5D-801A-B47E-ABA4F39E90F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8125" l="8108" r="95367">
                        <a14:foregroundMark x1="61390" y1="63125" x2="53958" y2="45625"/>
                        <a14:foregroundMark x1="53122" y1="39375" x2="54440" y2="17500"/>
                        <a14:foregroundMark x1="54440" y1="17500" x2="86100" y2="8750"/>
                        <a14:foregroundMark x1="86100" y1="8750" x2="94981" y2="37500"/>
                        <a14:foregroundMark x1="94981" y1="37500" x2="92278" y2="62500"/>
                        <a14:foregroundMark x1="92278" y1="62500" x2="76448" y2="63125"/>
                        <a14:foregroundMark x1="76448" y1="63125" x2="64093" y2="75625"/>
                        <a14:foregroundMark x1="64093" y1="75625" x2="61390" y2="61875"/>
                        <a14:foregroundMark x1="39768" y1="89375" x2="41042" y2="95147"/>
                        <a14:foregroundMark x1="10425" y1="20625" x2="8494" y2="68750"/>
                        <a14:foregroundMark x1="87645" y1="8750" x2="94981" y2="31875"/>
                        <a14:foregroundMark x1="94981" y1="31875" x2="95367" y2="56875"/>
                        <a14:foregroundMark x1="95367" y1="56875" x2="77606" y2="63125"/>
                        <a14:foregroundMark x1="77606" y1="63125" x2="59459" y2="56250"/>
                        <a14:foregroundMark x1="59459" y1="56250" x2="68726" y2="27500"/>
                        <a14:foregroundMark x1="68726" y1="27500" x2="84556" y2="26250"/>
                        <a14:foregroundMark x1="84556" y1="26250" x2="83398" y2="55625"/>
                        <a14:foregroundMark x1="83398" y1="55625" x2="71429" y2="39375"/>
                        <a14:foregroundMark x1="71429" y1="39375" x2="74903" y2="41875"/>
                        <a14:backgroundMark x1="41313" y1="97500" x2="42085" y2="98750"/>
                        <a14:backgroundMark x1="40541" y1="95625" x2="41313" y2="97500"/>
                        <a14:backgroundMark x1="52124" y1="39375" x2="52124" y2="45625"/>
                      </a14:backgroundRemoval>
                    </a14:imgEffect>
                  </a14:imgLayer>
                </a14:imgProps>
              </a:ext>
            </a:extLst>
          </a:blip>
          <a:stretch>
            <a:fillRect/>
          </a:stretch>
        </p:blipFill>
        <p:spPr>
          <a:xfrm>
            <a:off x="11174218" y="6119114"/>
            <a:ext cx="4097361" cy="2531188"/>
          </a:xfrm>
          <a:prstGeom prst="rect">
            <a:avLst/>
          </a:prstGeom>
        </p:spPr>
      </p:pic>
    </p:spTree>
    <p:extLst>
      <p:ext uri="{BB962C8B-B14F-4D97-AF65-F5344CB8AC3E}">
        <p14:creationId xmlns:p14="http://schemas.microsoft.com/office/powerpoint/2010/main" val="1344623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dsholder til indhold 1">
            <a:extLst>
              <a:ext uri="{FF2B5EF4-FFF2-40B4-BE49-F238E27FC236}">
                <a16:creationId xmlns:a16="http://schemas.microsoft.com/office/drawing/2014/main" id="{C429A4E6-92CE-DAB2-2659-20C9437254CA}"/>
              </a:ext>
            </a:extLst>
          </p:cNvPr>
          <p:cNvSpPr>
            <a:spLocks noGrp="1"/>
          </p:cNvSpPr>
          <p:nvPr>
            <p:ph sz="quarter" idx="14"/>
          </p:nvPr>
        </p:nvSpPr>
        <p:spPr/>
        <p:txBody>
          <a:bodyPr/>
          <a:lstStyle/>
          <a:p>
            <a:r>
              <a:rPr lang="da-DK" dirty="0"/>
              <a:t>Der kan vælges mellem to øvelser</a:t>
            </a:r>
          </a:p>
          <a:p>
            <a:endParaRPr lang="da-DK" dirty="0"/>
          </a:p>
          <a:p>
            <a:pPr marL="742950" indent="-742950">
              <a:buAutoNum type="arabicPeriod"/>
            </a:pPr>
            <a:r>
              <a:rPr lang="da-DK" sz="4400" dirty="0">
                <a:effectLst/>
                <a:ea typeface="Calibri" panose="020F0502020204030204" pitchFamily="34" charset="0"/>
                <a:cs typeface="Times New Roman" panose="02020603050405020304" pitchFamily="18" charset="0"/>
              </a:rPr>
              <a:t>Kan- og skal-opgaver</a:t>
            </a:r>
          </a:p>
          <a:p>
            <a:pPr marL="742950" indent="-742950">
              <a:buAutoNum type="arabicPeriod"/>
            </a:pPr>
            <a:r>
              <a:rPr lang="da-DK" sz="4400" dirty="0">
                <a:cs typeface="Times New Roman" panose="02020603050405020304" pitchFamily="18" charset="0"/>
              </a:rPr>
              <a:t>Prioriteringstrekanten – er til dem, som arbejder hvor der ikke kan skelnes mellem kan- og skal- opgaver, men hvor der kan prioriteres mellem opgaver som skal klares først og dem som skal klares sidst </a:t>
            </a:r>
            <a:endParaRPr lang="da-DK" dirty="0"/>
          </a:p>
        </p:txBody>
      </p:sp>
      <p:sp>
        <p:nvSpPr>
          <p:cNvPr id="3" name="Titel 2">
            <a:extLst>
              <a:ext uri="{FF2B5EF4-FFF2-40B4-BE49-F238E27FC236}">
                <a16:creationId xmlns:a16="http://schemas.microsoft.com/office/drawing/2014/main" id="{279C98DA-44B1-3B41-45D3-B1222211DFA3}"/>
              </a:ext>
            </a:extLst>
          </p:cNvPr>
          <p:cNvSpPr>
            <a:spLocks noGrp="1"/>
          </p:cNvSpPr>
          <p:nvPr>
            <p:ph type="title"/>
          </p:nvPr>
        </p:nvSpPr>
        <p:spPr/>
        <p:txBody>
          <a:bodyPr>
            <a:normAutofit fontScale="90000"/>
          </a:bodyPr>
          <a:lstStyle/>
          <a:p>
            <a:r>
              <a:rPr lang="da-DK" dirty="0"/>
              <a:t>Vælg en øvelse </a:t>
            </a:r>
          </a:p>
        </p:txBody>
      </p:sp>
    </p:spTree>
    <p:extLst>
      <p:ext uri="{BB962C8B-B14F-4D97-AF65-F5344CB8AC3E}">
        <p14:creationId xmlns:p14="http://schemas.microsoft.com/office/powerpoint/2010/main" val="2877148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C897D34D-DEE6-1C49-5432-44867B026BCC}"/>
              </a:ext>
            </a:extLst>
          </p:cNvPr>
          <p:cNvSpPr>
            <a:spLocks noGrp="1"/>
          </p:cNvSpPr>
          <p:nvPr>
            <p:ph type="title"/>
          </p:nvPr>
        </p:nvSpPr>
        <p:spPr>
          <a:xfrm>
            <a:off x="6214776" y="3981440"/>
            <a:ext cx="13870484" cy="889344"/>
          </a:xfrm>
        </p:spPr>
        <p:txBody>
          <a:bodyPr>
            <a:noAutofit/>
          </a:bodyPr>
          <a:lstStyle/>
          <a:p>
            <a:r>
              <a:rPr lang="da-DK" sz="7200" dirty="0">
                <a:effectLst/>
                <a:ea typeface="Times New Roman" panose="02020603050405020304" pitchFamily="18" charset="0"/>
              </a:rPr>
              <a:t>Introduktion </a:t>
            </a:r>
            <a:endParaRPr lang="da-DK" sz="7200" dirty="0"/>
          </a:p>
        </p:txBody>
      </p:sp>
      <p:pic>
        <p:nvPicPr>
          <p:cNvPr id="5" name="Pladsholder til indhold 4" descr="Højrepegende baghåndsindeks kontur">
            <a:extLst>
              <a:ext uri="{FF2B5EF4-FFF2-40B4-BE49-F238E27FC236}">
                <a16:creationId xmlns:a16="http://schemas.microsoft.com/office/drawing/2014/main" id="{60BF5F99-8B0F-224A-83C3-4DA928DB0A65}"/>
              </a:ext>
            </a:extLst>
          </p:cNvPr>
          <p:cNvPicPr>
            <a:picLocks noGrp="1" noChangeAspect="1"/>
          </p:cNvPicPr>
          <p:nvPr>
            <p:ph sz="quarter" idx="14"/>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2783897"/>
            <a:ext cx="4625109" cy="4625109"/>
          </a:xfrm>
        </p:spPr>
      </p:pic>
    </p:spTree>
    <p:extLst>
      <p:ext uri="{BB962C8B-B14F-4D97-AF65-F5344CB8AC3E}">
        <p14:creationId xmlns:p14="http://schemas.microsoft.com/office/powerpoint/2010/main" val="2204406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a:extLst>
              <a:ext uri="{FF2B5EF4-FFF2-40B4-BE49-F238E27FC236}">
                <a16:creationId xmlns:a16="http://schemas.microsoft.com/office/drawing/2014/main" id="{BA6393C5-247C-1913-6EB4-D99725137C29}"/>
              </a:ext>
            </a:extLst>
          </p:cNvPr>
          <p:cNvSpPr>
            <a:spLocks noGrp="1"/>
          </p:cNvSpPr>
          <p:nvPr>
            <p:ph sz="quarter" idx="14"/>
          </p:nvPr>
        </p:nvSpPr>
        <p:spPr>
          <a:xfrm>
            <a:off x="792000" y="1505243"/>
            <a:ext cx="10080000" cy="7566757"/>
          </a:xfrm>
        </p:spPr>
        <p:txBody>
          <a:bodyPr anchor="t">
            <a:normAutofit/>
          </a:bodyPr>
          <a:lstStyle/>
          <a:p>
            <a:endParaRPr lang="da-DK" dirty="0"/>
          </a:p>
          <a:p>
            <a:r>
              <a:rPr lang="da-DK" dirty="0"/>
              <a:t>Grupper af 4-6 personer </a:t>
            </a:r>
          </a:p>
          <a:p>
            <a:endParaRPr lang="da-DK" dirty="0"/>
          </a:p>
          <a:p>
            <a:pPr marL="571500" indent="-571500">
              <a:buClr>
                <a:schemeClr val="tx2"/>
              </a:buClr>
              <a:buFont typeface="Arial" panose="020B0604020202020204" pitchFamily="34" charset="0"/>
              <a:buChar char="•"/>
            </a:pPr>
            <a:r>
              <a:rPr lang="da-DK" dirty="0"/>
              <a:t>Lav en brainstorm og skriv alle jeres arbejdsopgaver I har, på hver sin post-it. </a:t>
            </a:r>
          </a:p>
          <a:p>
            <a:endParaRPr lang="da-DK" dirty="0"/>
          </a:p>
          <a:p>
            <a:r>
              <a:rPr lang="da-DK" dirty="0"/>
              <a:t>Både helt konkrete daglige opgaver og de mere overordnede opgaver fx krav om dokumentation </a:t>
            </a:r>
          </a:p>
          <a:p>
            <a:endParaRPr lang="da-DK" dirty="0"/>
          </a:p>
          <a:p>
            <a:endParaRPr lang="da-DK" dirty="0"/>
          </a:p>
        </p:txBody>
      </p:sp>
      <p:sp>
        <p:nvSpPr>
          <p:cNvPr id="3" name="Titel 2">
            <a:extLst>
              <a:ext uri="{FF2B5EF4-FFF2-40B4-BE49-F238E27FC236}">
                <a16:creationId xmlns:a16="http://schemas.microsoft.com/office/drawing/2014/main" id="{80A0C85C-AD98-FB00-689F-F2E8503FD8B9}"/>
              </a:ext>
            </a:extLst>
          </p:cNvPr>
          <p:cNvSpPr>
            <a:spLocks noGrp="1"/>
          </p:cNvSpPr>
          <p:nvPr>
            <p:ph type="title"/>
          </p:nvPr>
        </p:nvSpPr>
        <p:spPr>
          <a:xfrm>
            <a:off x="792000" y="792000"/>
            <a:ext cx="10080000" cy="889344"/>
          </a:xfrm>
        </p:spPr>
        <p:txBody>
          <a:bodyPr>
            <a:normAutofit fontScale="90000"/>
          </a:bodyPr>
          <a:lstStyle/>
          <a:p>
            <a:r>
              <a:rPr lang="da-DK" sz="5600" dirty="0"/>
              <a:t>Gruppearbejde: overblik over opgaver </a:t>
            </a:r>
            <a:br>
              <a:rPr lang="da-DK" sz="2600" dirty="0"/>
            </a:br>
            <a:endParaRPr lang="da-DK" sz="2600" dirty="0"/>
          </a:p>
        </p:txBody>
      </p:sp>
      <p:pic>
        <p:nvPicPr>
          <p:cNvPr id="6" name="Billede 5">
            <a:extLst>
              <a:ext uri="{FF2B5EF4-FFF2-40B4-BE49-F238E27FC236}">
                <a16:creationId xmlns:a16="http://schemas.microsoft.com/office/drawing/2014/main" id="{8E0FFD90-9B56-9DF8-EF68-8BDDAC358A7F}"/>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8125" l="8108" r="95367">
                        <a14:foregroundMark x1="61390" y1="63125" x2="53958" y2="45625"/>
                        <a14:foregroundMark x1="53516" y1="32838" x2="54440" y2="17500"/>
                        <a14:foregroundMark x1="53122" y1="39375" x2="53132" y2="39212"/>
                        <a14:foregroundMark x1="54440" y1="17500" x2="86100" y2="8750"/>
                        <a14:foregroundMark x1="86100" y1="8750" x2="94981" y2="37500"/>
                        <a14:foregroundMark x1="94981" y1="37500" x2="92278" y2="62500"/>
                        <a14:foregroundMark x1="92278" y1="62500" x2="76448" y2="63125"/>
                        <a14:foregroundMark x1="76448" y1="63125" x2="64093" y2="75625"/>
                        <a14:foregroundMark x1="64093" y1="75625" x2="61390" y2="61875"/>
                        <a14:foregroundMark x1="39768" y1="89375" x2="41042" y2="95147"/>
                        <a14:foregroundMark x1="10425" y1="20625" x2="8494" y2="68750"/>
                        <a14:foregroundMark x1="87645" y1="8750" x2="94981" y2="31875"/>
                        <a14:foregroundMark x1="94981" y1="31875" x2="95367" y2="56875"/>
                        <a14:foregroundMark x1="95367" y1="56875" x2="77606" y2="63125"/>
                        <a14:foregroundMark x1="77606" y1="63125" x2="59459" y2="56250"/>
                        <a14:foregroundMark x1="59459" y1="56250" x2="68726" y2="27500"/>
                        <a14:foregroundMark x1="68726" y1="27500" x2="84556" y2="26250"/>
                        <a14:foregroundMark x1="84556" y1="26250" x2="83398" y2="55625"/>
                        <a14:foregroundMark x1="83398" y1="55625" x2="71429" y2="39375"/>
                        <a14:foregroundMark x1="71429" y1="39375" x2="74903" y2="41875"/>
                        <a14:foregroundMark x1="53355" y1="39176" x2="53282" y2="40000"/>
                        <a14:backgroundMark x1="41313" y1="97500" x2="42085" y2="98750"/>
                        <a14:backgroundMark x1="40541" y1="95625" x2="41313" y2="97500"/>
                        <a14:backgroundMark x1="52124" y1="39734" x2="52124" y2="45625"/>
                        <a14:backgroundMark x1="51737" y1="33125" x2="52124" y2="39375"/>
                      </a14:backgroundRemoval>
                    </a14:imgEffect>
                  </a14:imgLayer>
                </a14:imgProps>
              </a:ext>
            </a:extLst>
          </a:blip>
          <a:stretch>
            <a:fillRect/>
          </a:stretch>
        </p:blipFill>
        <p:spPr>
          <a:xfrm flipH="1">
            <a:off x="12879058" y="1681344"/>
            <a:ext cx="4097361" cy="2531188"/>
          </a:xfrm>
          <a:prstGeom prst="rect">
            <a:avLst/>
          </a:prstGeom>
        </p:spPr>
      </p:pic>
      <p:pic>
        <p:nvPicPr>
          <p:cNvPr id="5" name="Grafik 4" descr="Brugere kontur">
            <a:extLst>
              <a:ext uri="{FF2B5EF4-FFF2-40B4-BE49-F238E27FC236}">
                <a16:creationId xmlns:a16="http://schemas.microsoft.com/office/drawing/2014/main" id="{19A90D32-EE89-0500-F139-B3E2050FC49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850247" y="3459776"/>
            <a:ext cx="4154984" cy="4154984"/>
          </a:xfrm>
          <a:prstGeom prst="rect">
            <a:avLst/>
          </a:prstGeom>
        </p:spPr>
      </p:pic>
    </p:spTree>
    <p:extLst>
      <p:ext uri="{BB962C8B-B14F-4D97-AF65-F5344CB8AC3E}">
        <p14:creationId xmlns:p14="http://schemas.microsoft.com/office/powerpoint/2010/main" val="3898823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EE1F83EE-672B-BACB-FABE-C645A0AC43B6}"/>
              </a:ext>
            </a:extLst>
          </p:cNvPr>
          <p:cNvSpPr>
            <a:spLocks noGrp="1"/>
          </p:cNvSpPr>
          <p:nvPr>
            <p:ph type="title"/>
          </p:nvPr>
        </p:nvSpPr>
        <p:spPr>
          <a:xfrm>
            <a:off x="168813" y="3678629"/>
            <a:ext cx="18287999" cy="1989137"/>
          </a:xfrm>
        </p:spPr>
        <p:txBody>
          <a:bodyPr>
            <a:noAutofit/>
          </a:bodyPr>
          <a:lstStyle/>
          <a:p>
            <a:r>
              <a:rPr lang="da-DK" sz="5600" dirty="0">
                <a:effectLst/>
                <a:ea typeface="Calibri" panose="020F0502020204030204" pitchFamily="34" charset="0"/>
                <a:cs typeface="Times New Roman" panose="02020603050405020304" pitchFamily="18" charset="0"/>
              </a:rPr>
              <a:t>Kan- og skal-opgaver</a:t>
            </a:r>
            <a:endParaRPr lang="da-DK" sz="5600" dirty="0"/>
          </a:p>
        </p:txBody>
      </p:sp>
    </p:spTree>
    <p:extLst>
      <p:ext uri="{BB962C8B-B14F-4D97-AF65-F5344CB8AC3E}">
        <p14:creationId xmlns:p14="http://schemas.microsoft.com/office/powerpoint/2010/main" val="292473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a:extLst>
              <a:ext uri="{FF2B5EF4-FFF2-40B4-BE49-F238E27FC236}">
                <a16:creationId xmlns:a16="http://schemas.microsoft.com/office/drawing/2014/main" id="{525D38F4-2445-AE98-8E7F-10E039407240}"/>
              </a:ext>
            </a:extLst>
          </p:cNvPr>
          <p:cNvSpPr>
            <a:spLocks noGrp="1"/>
          </p:cNvSpPr>
          <p:nvPr>
            <p:ph sz="quarter" idx="14"/>
          </p:nvPr>
        </p:nvSpPr>
        <p:spPr>
          <a:xfrm>
            <a:off x="792000" y="2184630"/>
            <a:ext cx="10080000" cy="6887370"/>
          </a:xfrm>
        </p:spPr>
        <p:txBody>
          <a:bodyPr anchor="t">
            <a:normAutofit/>
          </a:bodyPr>
          <a:lstStyle/>
          <a:p>
            <a:pPr marL="571500" lvl="0" indent="-571500">
              <a:spcAft>
                <a:spcPts val="1500"/>
              </a:spcAft>
              <a:buClr>
                <a:schemeClr val="tx2"/>
              </a:buClr>
              <a:buFont typeface="Arial" panose="020B0604020202020204" pitchFamily="34" charset="0"/>
              <a:buChar char="•"/>
            </a:pPr>
            <a:r>
              <a:rPr lang="da-DK" sz="3600" dirty="0">
                <a:effectLst/>
              </a:rPr>
              <a:t>Vurdere i grupper hver opgave på jeres post-it og diskutere, om det er en kan- eller skal-opgave og placere skal- og kan-opgaver i hver sin side og de omdiskuterede opgaver i midten. </a:t>
            </a:r>
          </a:p>
          <a:p>
            <a:pPr marL="571500" lvl="0" indent="-571500">
              <a:spcAft>
                <a:spcPts val="1500"/>
              </a:spcAft>
              <a:buClr>
                <a:schemeClr val="tx2"/>
              </a:buClr>
              <a:buFont typeface="Arial" panose="020B0604020202020204" pitchFamily="34" charset="0"/>
              <a:buChar char="•"/>
            </a:pPr>
            <a:r>
              <a:rPr lang="da-DK" sz="3600" dirty="0">
                <a:effectLst/>
              </a:rPr>
              <a:t>Resultatet af gruppernes drøftelse skrives op på en planche med overblik over prioriteringen i kan- og skal-opgaver.</a:t>
            </a:r>
          </a:p>
          <a:p>
            <a:endParaRPr lang="da-DK" dirty="0"/>
          </a:p>
        </p:txBody>
      </p:sp>
      <p:sp>
        <p:nvSpPr>
          <p:cNvPr id="3" name="Titel 2">
            <a:extLst>
              <a:ext uri="{FF2B5EF4-FFF2-40B4-BE49-F238E27FC236}">
                <a16:creationId xmlns:a16="http://schemas.microsoft.com/office/drawing/2014/main" id="{5502E2E3-3483-8C94-282B-0E553C3F744A}"/>
              </a:ext>
            </a:extLst>
          </p:cNvPr>
          <p:cNvSpPr>
            <a:spLocks noGrp="1"/>
          </p:cNvSpPr>
          <p:nvPr>
            <p:ph type="title"/>
          </p:nvPr>
        </p:nvSpPr>
        <p:spPr>
          <a:xfrm>
            <a:off x="792000" y="792000"/>
            <a:ext cx="10080000" cy="889344"/>
          </a:xfrm>
        </p:spPr>
        <p:txBody>
          <a:bodyPr>
            <a:normAutofit fontScale="90000"/>
          </a:bodyPr>
          <a:lstStyle/>
          <a:p>
            <a:r>
              <a:rPr lang="da-DK" sz="5600" dirty="0">
                <a:effectLst/>
              </a:rPr>
              <a:t>Gruppearbejde: Kan- og skal-opgaver</a:t>
            </a:r>
            <a:br>
              <a:rPr lang="da-DK" sz="2600" dirty="0">
                <a:effectLst/>
              </a:rPr>
            </a:br>
            <a:endParaRPr lang="da-DK" sz="2600" dirty="0"/>
          </a:p>
        </p:txBody>
      </p:sp>
      <p:pic>
        <p:nvPicPr>
          <p:cNvPr id="5" name="Billede 4">
            <a:extLst>
              <a:ext uri="{FF2B5EF4-FFF2-40B4-BE49-F238E27FC236}">
                <a16:creationId xmlns:a16="http://schemas.microsoft.com/office/drawing/2014/main" id="{8B91055C-E570-88B0-6211-95F6936808A6}"/>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8125" l="8108" r="95367">
                        <a14:foregroundMark x1="61390" y1="63125" x2="53958" y2="45625"/>
                        <a14:foregroundMark x1="53310" y1="36250" x2="54440" y2="17500"/>
                        <a14:foregroundMark x1="53122" y1="39375" x2="53160" y2="38750"/>
                        <a14:foregroundMark x1="54440" y1="17500" x2="86100" y2="8750"/>
                        <a14:foregroundMark x1="86100" y1="8750" x2="94981" y2="37500"/>
                        <a14:foregroundMark x1="94981" y1="37500" x2="92278" y2="62500"/>
                        <a14:foregroundMark x1="92278" y1="62500" x2="76448" y2="63125"/>
                        <a14:foregroundMark x1="76448" y1="63125" x2="64093" y2="75625"/>
                        <a14:foregroundMark x1="64093" y1="75625" x2="61390" y2="61875"/>
                        <a14:foregroundMark x1="39768" y1="89375" x2="41042" y2="95147"/>
                        <a14:foregroundMark x1="10425" y1="20625" x2="8494" y2="68750"/>
                        <a14:foregroundMark x1="87645" y1="8750" x2="94981" y2="31875"/>
                        <a14:foregroundMark x1="94981" y1="31875" x2="95367" y2="56875"/>
                        <a14:foregroundMark x1="95367" y1="56875" x2="77606" y2="63125"/>
                        <a14:foregroundMark x1="77606" y1="63125" x2="59459" y2="56250"/>
                        <a14:foregroundMark x1="59459" y1="56250" x2="68726" y2="27500"/>
                        <a14:foregroundMark x1="68726" y1="27500" x2="84556" y2="26250"/>
                        <a14:foregroundMark x1="84556" y1="26250" x2="83398" y2="55625"/>
                        <a14:foregroundMark x1="83398" y1="55625" x2="71429" y2="39375"/>
                        <a14:foregroundMark x1="71429" y1="39375" x2="74903" y2="41875"/>
                        <a14:foregroundMark x1="53668" y1="39375" x2="53668" y2="40625"/>
                        <a14:foregroundMark x1="53668" y1="38125" x2="53668" y2="39375"/>
                        <a14:foregroundMark x1="53668" y1="34375" x2="53668" y2="38125"/>
                        <a14:backgroundMark x1="41313" y1="97500" x2="42085" y2="98750"/>
                        <a14:backgroundMark x1="40541" y1="95625" x2="41313" y2="97500"/>
                        <a14:backgroundMark x1="52124" y1="40625" x2="52124" y2="45625"/>
                        <a14:backgroundMark x1="52124" y1="39375" x2="52124" y2="39375"/>
                        <a14:backgroundMark x1="52124" y1="39375" x2="52124" y2="39375"/>
                        <a14:backgroundMark x1="52124" y1="38125" x2="52124" y2="38125"/>
                        <a14:backgroundMark x1="52124" y1="38125" x2="52124" y2="38125"/>
                      </a14:backgroundRemoval>
                    </a14:imgEffect>
                  </a14:imgLayer>
                </a14:imgProps>
              </a:ext>
            </a:extLst>
          </a:blip>
          <a:stretch>
            <a:fillRect/>
          </a:stretch>
        </p:blipFill>
        <p:spPr>
          <a:xfrm flipH="1">
            <a:off x="12816541" y="1681344"/>
            <a:ext cx="4097361" cy="2531188"/>
          </a:xfrm>
          <a:prstGeom prst="rect">
            <a:avLst/>
          </a:prstGeom>
        </p:spPr>
      </p:pic>
      <p:sp>
        <p:nvSpPr>
          <p:cNvPr id="6" name="Tekstfelt 5">
            <a:extLst>
              <a:ext uri="{FF2B5EF4-FFF2-40B4-BE49-F238E27FC236}">
                <a16:creationId xmlns:a16="http://schemas.microsoft.com/office/drawing/2014/main" id="{E2FA1633-6927-8BA4-17FF-05E75626629D}"/>
              </a:ext>
            </a:extLst>
          </p:cNvPr>
          <p:cNvSpPr txBox="1"/>
          <p:nvPr/>
        </p:nvSpPr>
        <p:spPr>
          <a:xfrm>
            <a:off x="13300482" y="2184630"/>
            <a:ext cx="1111348" cy="769441"/>
          </a:xfrm>
          <a:prstGeom prst="rect">
            <a:avLst/>
          </a:prstGeom>
          <a:noFill/>
        </p:spPr>
        <p:txBody>
          <a:bodyPr wrap="square" rtlCol="0">
            <a:spAutoFit/>
          </a:bodyPr>
          <a:lstStyle/>
          <a:p>
            <a:r>
              <a:rPr lang="da-DK" sz="4400" dirty="0">
                <a:solidFill>
                  <a:schemeClr val="bg1"/>
                </a:solidFill>
              </a:rPr>
              <a:t>Kan</a:t>
            </a:r>
          </a:p>
        </p:txBody>
      </p:sp>
      <p:sp>
        <p:nvSpPr>
          <p:cNvPr id="7" name="Tekstfelt 6">
            <a:extLst>
              <a:ext uri="{FF2B5EF4-FFF2-40B4-BE49-F238E27FC236}">
                <a16:creationId xmlns:a16="http://schemas.microsoft.com/office/drawing/2014/main" id="{195063B6-65B3-4D1F-5A45-2507CE96DF44}"/>
              </a:ext>
            </a:extLst>
          </p:cNvPr>
          <p:cNvSpPr txBox="1"/>
          <p:nvPr/>
        </p:nvSpPr>
        <p:spPr>
          <a:xfrm>
            <a:off x="15245023" y="2562217"/>
            <a:ext cx="1111348" cy="769441"/>
          </a:xfrm>
          <a:prstGeom prst="rect">
            <a:avLst/>
          </a:prstGeom>
          <a:noFill/>
        </p:spPr>
        <p:txBody>
          <a:bodyPr wrap="square" rtlCol="0">
            <a:spAutoFit/>
          </a:bodyPr>
          <a:lstStyle/>
          <a:p>
            <a:r>
              <a:rPr lang="da-DK" sz="4400" dirty="0">
                <a:solidFill>
                  <a:schemeClr val="bg1"/>
                </a:solidFill>
              </a:rPr>
              <a:t>Skal</a:t>
            </a:r>
          </a:p>
        </p:txBody>
      </p:sp>
      <p:pic>
        <p:nvPicPr>
          <p:cNvPr id="8" name="Grafik 7" descr="Brugere kontur">
            <a:extLst>
              <a:ext uri="{FF2B5EF4-FFF2-40B4-BE49-F238E27FC236}">
                <a16:creationId xmlns:a16="http://schemas.microsoft.com/office/drawing/2014/main" id="{C610F659-51BF-01CA-522C-C25EBEC1AD2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816541" y="3457357"/>
            <a:ext cx="4154984" cy="4154984"/>
          </a:xfrm>
          <a:prstGeom prst="rect">
            <a:avLst/>
          </a:prstGeom>
        </p:spPr>
      </p:pic>
    </p:spTree>
    <p:extLst>
      <p:ext uri="{BB962C8B-B14F-4D97-AF65-F5344CB8AC3E}">
        <p14:creationId xmlns:p14="http://schemas.microsoft.com/office/powerpoint/2010/main" val="3997022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a:extLst>
              <a:ext uri="{FF2B5EF4-FFF2-40B4-BE49-F238E27FC236}">
                <a16:creationId xmlns:a16="http://schemas.microsoft.com/office/drawing/2014/main" id="{B76C17BC-33D2-214C-4E77-7B90B3114760}"/>
              </a:ext>
            </a:extLst>
          </p:cNvPr>
          <p:cNvSpPr>
            <a:spLocks noGrp="1"/>
          </p:cNvSpPr>
          <p:nvPr>
            <p:ph sz="quarter" idx="14"/>
          </p:nvPr>
        </p:nvSpPr>
        <p:spPr/>
        <p:txBody>
          <a:bodyPr/>
          <a:lstStyle/>
          <a:p>
            <a:pPr marL="457200" lvl="0" indent="-457200">
              <a:lnSpc>
                <a:spcPct val="150000"/>
              </a:lnSpc>
              <a:spcAft>
                <a:spcPts val="1500"/>
              </a:spcAft>
              <a:buClr>
                <a:schemeClr val="tx2"/>
              </a:buClr>
              <a:buFont typeface="Arial" panose="020B0604020202020204" pitchFamily="34" charset="0"/>
              <a:buChar char="•"/>
            </a:pPr>
            <a:r>
              <a:rPr lang="da-DK" sz="3600" dirty="0">
                <a:solidFill>
                  <a:srgbClr val="000000"/>
                </a:solidFill>
                <a:effectLst/>
                <a:ea typeface="Times New Roman" panose="02020603050405020304" pitchFamily="18" charset="0"/>
                <a:cs typeface="Times New Roman" panose="02020603050405020304" pitchFamily="18" charset="0"/>
              </a:rPr>
              <a:t>Hæng jeres plancher op </a:t>
            </a:r>
            <a:endParaRPr lang="da-DK" sz="3600" dirty="0">
              <a:effectLst/>
              <a:ea typeface="Times New Roman" panose="02020603050405020304" pitchFamily="18" charset="0"/>
              <a:cs typeface="Times New Roman" panose="02020603050405020304" pitchFamily="18" charset="0"/>
            </a:endParaRPr>
          </a:p>
          <a:p>
            <a:pPr marL="457200" lvl="0" indent="-457200">
              <a:lnSpc>
                <a:spcPct val="150000"/>
              </a:lnSpc>
              <a:spcAft>
                <a:spcPts val="1500"/>
              </a:spcAft>
              <a:buClr>
                <a:schemeClr val="tx2"/>
              </a:buClr>
              <a:buFont typeface="Arial" panose="020B0604020202020204" pitchFamily="34" charset="0"/>
              <a:buChar char="•"/>
            </a:pPr>
            <a:r>
              <a:rPr lang="da-DK" sz="3600" dirty="0">
                <a:solidFill>
                  <a:srgbClr val="000000"/>
                </a:solidFill>
                <a:effectLst/>
                <a:ea typeface="Times New Roman" panose="02020603050405020304" pitchFamily="18" charset="0"/>
                <a:cs typeface="Times New Roman" panose="02020603050405020304" pitchFamily="18" charset="0"/>
              </a:rPr>
              <a:t>Gå rundt og kigge på de andre gruppers prioritering</a:t>
            </a:r>
            <a:endParaRPr lang="da-DK" sz="3600" dirty="0">
              <a:effectLst/>
              <a:ea typeface="Times New Roman" panose="02020603050405020304" pitchFamily="18" charset="0"/>
              <a:cs typeface="Times New Roman" panose="02020603050405020304" pitchFamily="18" charset="0"/>
            </a:endParaRPr>
          </a:p>
          <a:p>
            <a:pPr marL="457200" lvl="0" indent="-457200">
              <a:lnSpc>
                <a:spcPct val="150000"/>
              </a:lnSpc>
              <a:spcAft>
                <a:spcPts val="1500"/>
              </a:spcAft>
              <a:buClr>
                <a:schemeClr val="tx2"/>
              </a:buClr>
              <a:buFont typeface="Arial" panose="020B0604020202020204" pitchFamily="34" charset="0"/>
              <a:buChar char="•"/>
            </a:pPr>
            <a:r>
              <a:rPr lang="da-DK" sz="3600" dirty="0">
                <a:solidFill>
                  <a:srgbClr val="000000"/>
                </a:solidFill>
                <a:effectLst/>
                <a:ea typeface="Times New Roman" panose="02020603050405020304" pitchFamily="18" charset="0"/>
                <a:cs typeface="Times New Roman" panose="02020603050405020304" pitchFamily="18" charset="0"/>
              </a:rPr>
              <a:t>I fællesskab udarbejdes en liste med de 10 vigtigste </a:t>
            </a:r>
            <a:r>
              <a:rPr lang="da-DK" sz="3600" b="1" dirty="0">
                <a:solidFill>
                  <a:srgbClr val="000000"/>
                </a:solidFill>
                <a:effectLst/>
                <a:ea typeface="Times New Roman" panose="02020603050405020304" pitchFamily="18" charset="0"/>
                <a:cs typeface="Times New Roman" panose="02020603050405020304" pitchFamily="18" charset="0"/>
              </a:rPr>
              <a:t>skal-</a:t>
            </a:r>
            <a:r>
              <a:rPr lang="da-DK" sz="3600" dirty="0">
                <a:solidFill>
                  <a:srgbClr val="000000"/>
                </a:solidFill>
                <a:effectLst/>
                <a:ea typeface="Times New Roman" panose="02020603050405020304" pitchFamily="18" charset="0"/>
                <a:cs typeface="Times New Roman" panose="02020603050405020304" pitchFamily="18" charset="0"/>
              </a:rPr>
              <a:t>opgaver og de 10 vigtigste </a:t>
            </a:r>
            <a:r>
              <a:rPr lang="da-DK" sz="3600" b="1" dirty="0">
                <a:solidFill>
                  <a:srgbClr val="000000"/>
                </a:solidFill>
                <a:effectLst/>
                <a:ea typeface="Times New Roman" panose="02020603050405020304" pitchFamily="18" charset="0"/>
                <a:cs typeface="Times New Roman" panose="02020603050405020304" pitchFamily="18" charset="0"/>
              </a:rPr>
              <a:t>kan</a:t>
            </a:r>
            <a:r>
              <a:rPr lang="da-DK" sz="3600" dirty="0">
                <a:solidFill>
                  <a:srgbClr val="000000"/>
                </a:solidFill>
                <a:effectLst/>
                <a:ea typeface="Times New Roman" panose="02020603050405020304" pitchFamily="18" charset="0"/>
                <a:cs typeface="Times New Roman" panose="02020603050405020304" pitchFamily="18" charset="0"/>
              </a:rPr>
              <a:t>-opgaver.</a:t>
            </a:r>
            <a:endParaRPr lang="da-DK" sz="3600" dirty="0">
              <a:effectLst/>
              <a:ea typeface="Times New Roman" panose="02020603050405020304" pitchFamily="18" charset="0"/>
              <a:cs typeface="Times New Roman" panose="02020603050405020304" pitchFamily="18" charset="0"/>
            </a:endParaRPr>
          </a:p>
          <a:p>
            <a:endParaRPr lang="da-DK" dirty="0"/>
          </a:p>
        </p:txBody>
      </p:sp>
      <p:sp>
        <p:nvSpPr>
          <p:cNvPr id="3" name="Titel 2">
            <a:extLst>
              <a:ext uri="{FF2B5EF4-FFF2-40B4-BE49-F238E27FC236}">
                <a16:creationId xmlns:a16="http://schemas.microsoft.com/office/drawing/2014/main" id="{C2C2CC6C-7DD0-DF84-54BE-FCA3E577344F}"/>
              </a:ext>
            </a:extLst>
          </p:cNvPr>
          <p:cNvSpPr>
            <a:spLocks noGrp="1"/>
          </p:cNvSpPr>
          <p:nvPr>
            <p:ph type="title"/>
          </p:nvPr>
        </p:nvSpPr>
        <p:spPr/>
        <p:txBody>
          <a:bodyPr>
            <a:normAutofit fontScale="90000"/>
          </a:bodyPr>
          <a:lstStyle/>
          <a:p>
            <a:r>
              <a:rPr lang="da-DK" sz="5600" dirty="0">
                <a:solidFill>
                  <a:srgbClr val="000000"/>
                </a:solidFill>
                <a:effectLst/>
                <a:ea typeface="Calibri" panose="020F0502020204030204" pitchFamily="34" charset="0"/>
                <a:cs typeface="Times New Roman" panose="02020603050405020304" pitchFamily="18" charset="0"/>
              </a:rPr>
              <a:t>Den fælles prioritering</a:t>
            </a:r>
            <a:br>
              <a:rPr lang="da-DK" sz="6600" dirty="0">
                <a:effectLst/>
                <a:latin typeface="Calibri" panose="020F0502020204030204" pitchFamily="34" charset="0"/>
                <a:ea typeface="Calibri" panose="020F0502020204030204" pitchFamily="34" charset="0"/>
                <a:cs typeface="Times New Roman" panose="02020603050405020304" pitchFamily="18" charset="0"/>
              </a:rPr>
            </a:br>
            <a:endParaRPr lang="da-DK" dirty="0"/>
          </a:p>
        </p:txBody>
      </p:sp>
      <p:pic>
        <p:nvPicPr>
          <p:cNvPr id="5" name="Grafik 4" descr="Tavle kontur">
            <a:extLst>
              <a:ext uri="{FF2B5EF4-FFF2-40B4-BE49-F238E27FC236}">
                <a16:creationId xmlns:a16="http://schemas.microsoft.com/office/drawing/2014/main" id="{8B015C65-34C8-9C92-6ACF-EB416EB791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02659" y="5000146"/>
            <a:ext cx="4262510" cy="4262510"/>
          </a:xfrm>
          <a:prstGeom prst="rect">
            <a:avLst/>
          </a:prstGeom>
        </p:spPr>
      </p:pic>
    </p:spTree>
    <p:extLst>
      <p:ext uri="{BB962C8B-B14F-4D97-AF65-F5344CB8AC3E}">
        <p14:creationId xmlns:p14="http://schemas.microsoft.com/office/powerpoint/2010/main" val="136056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a:extLst>
              <a:ext uri="{FF2B5EF4-FFF2-40B4-BE49-F238E27FC236}">
                <a16:creationId xmlns:a16="http://schemas.microsoft.com/office/drawing/2014/main" id="{821041AE-D445-D698-548D-57340C5BFBF8}"/>
              </a:ext>
            </a:extLst>
          </p:cNvPr>
          <p:cNvSpPr>
            <a:spLocks noGrp="1"/>
          </p:cNvSpPr>
          <p:nvPr>
            <p:ph sz="quarter" idx="14"/>
          </p:nvPr>
        </p:nvSpPr>
        <p:spPr>
          <a:xfrm>
            <a:off x="792000" y="2026745"/>
            <a:ext cx="15666384" cy="7200000"/>
          </a:xfrm>
        </p:spPr>
        <p:txBody>
          <a:bodyPr/>
          <a:lstStyle/>
          <a:p>
            <a:pPr marL="457200" lvl="0" indent="-457200">
              <a:lnSpc>
                <a:spcPct val="150000"/>
              </a:lnSpc>
              <a:spcAft>
                <a:spcPts val="1500"/>
              </a:spcAft>
              <a:buClr>
                <a:schemeClr val="tx2"/>
              </a:buClr>
              <a:buFont typeface="Arial" panose="020B0604020202020204" pitchFamily="34" charset="0"/>
              <a:buChar char="•"/>
            </a:pPr>
            <a:r>
              <a:rPr lang="da-DK" sz="3200" dirty="0">
                <a:solidFill>
                  <a:srgbClr val="000000"/>
                </a:solidFill>
                <a:effectLst/>
                <a:ea typeface="Times New Roman" panose="02020603050405020304" pitchFamily="18" charset="0"/>
                <a:cs typeface="Times New Roman" panose="02020603050405020304" pitchFamily="18" charset="0"/>
              </a:rPr>
              <a:t>Diskutere, om der kan være brug for at tydeliggøre jeres prioriteringer til omverdenen?</a:t>
            </a:r>
            <a:endParaRPr lang="da-DK" sz="3200" dirty="0">
              <a:effectLst/>
              <a:ea typeface="Times New Roman" panose="02020603050405020304" pitchFamily="18" charset="0"/>
              <a:cs typeface="Times New Roman" panose="02020603050405020304" pitchFamily="18" charset="0"/>
            </a:endParaRPr>
          </a:p>
          <a:p>
            <a:pPr marL="457200" lvl="0" indent="-457200">
              <a:lnSpc>
                <a:spcPct val="150000"/>
              </a:lnSpc>
              <a:spcAft>
                <a:spcPts val="1500"/>
              </a:spcAft>
              <a:buClr>
                <a:schemeClr val="tx2"/>
              </a:buClr>
              <a:buFont typeface="Arial" panose="020B0604020202020204" pitchFamily="34" charset="0"/>
              <a:buChar char="•"/>
            </a:pPr>
            <a:r>
              <a:rPr lang="da-DK" sz="3200" dirty="0">
                <a:solidFill>
                  <a:srgbClr val="000000"/>
                </a:solidFill>
                <a:effectLst/>
                <a:ea typeface="Times New Roman" panose="02020603050405020304" pitchFamily="18" charset="0"/>
                <a:cs typeface="Times New Roman" panose="02020603050405020304" pitchFamily="18" charset="0"/>
              </a:rPr>
              <a:t>Diskutér i grupperne: hvad der kan være brug for at kommunikere til hvem, hvordan kommunikationen bedst kan gennemføres - og hvem der skal stå som afsender?</a:t>
            </a:r>
            <a:endParaRPr lang="da-DK" sz="3200" dirty="0">
              <a:effectLst/>
              <a:ea typeface="Times New Roman" panose="02020603050405020304" pitchFamily="18" charset="0"/>
              <a:cs typeface="Times New Roman" panose="02020603050405020304" pitchFamily="18" charset="0"/>
            </a:endParaRPr>
          </a:p>
          <a:p>
            <a:pPr marL="457200" lvl="0" indent="-457200">
              <a:lnSpc>
                <a:spcPct val="150000"/>
              </a:lnSpc>
              <a:spcAft>
                <a:spcPts val="1500"/>
              </a:spcAft>
              <a:buClr>
                <a:schemeClr val="tx2"/>
              </a:buClr>
              <a:buFont typeface="Arial" panose="020B0604020202020204" pitchFamily="34" charset="0"/>
              <a:buChar char="•"/>
            </a:pPr>
            <a:r>
              <a:rPr lang="da-DK" sz="3200" dirty="0">
                <a:solidFill>
                  <a:srgbClr val="000000"/>
                </a:solidFill>
                <a:effectLst/>
                <a:ea typeface="Times New Roman" panose="02020603050405020304" pitchFamily="18" charset="0"/>
                <a:cs typeface="Times New Roman" panose="02020603050405020304" pitchFamily="18" charset="0"/>
              </a:rPr>
              <a:t>Saml op i plenum og fordel de kommunikationsopgaver, I beslutter.</a:t>
            </a:r>
            <a:endParaRPr lang="da-DK" sz="3200" dirty="0">
              <a:effectLst/>
              <a:ea typeface="Times New Roman" panose="02020603050405020304" pitchFamily="18" charset="0"/>
              <a:cs typeface="Times New Roman" panose="02020603050405020304" pitchFamily="18" charset="0"/>
            </a:endParaRPr>
          </a:p>
          <a:p>
            <a:endParaRPr lang="da-DK" dirty="0"/>
          </a:p>
        </p:txBody>
      </p:sp>
      <p:sp>
        <p:nvSpPr>
          <p:cNvPr id="3" name="Titel 2">
            <a:extLst>
              <a:ext uri="{FF2B5EF4-FFF2-40B4-BE49-F238E27FC236}">
                <a16:creationId xmlns:a16="http://schemas.microsoft.com/office/drawing/2014/main" id="{C77F7D85-FB92-92D5-D21B-91729C79A75A}"/>
              </a:ext>
            </a:extLst>
          </p:cNvPr>
          <p:cNvSpPr>
            <a:spLocks noGrp="1"/>
          </p:cNvSpPr>
          <p:nvPr>
            <p:ph type="title"/>
          </p:nvPr>
        </p:nvSpPr>
        <p:spPr>
          <a:xfrm>
            <a:off x="792000" y="792000"/>
            <a:ext cx="15484320" cy="889344"/>
          </a:xfrm>
        </p:spPr>
        <p:txBody>
          <a:bodyPr>
            <a:noAutofit/>
          </a:bodyPr>
          <a:lstStyle/>
          <a:p>
            <a:r>
              <a:rPr lang="da-DK" sz="5000" dirty="0">
                <a:solidFill>
                  <a:srgbClr val="000000"/>
                </a:solidFill>
                <a:effectLst/>
                <a:ea typeface="Calibri" panose="020F0502020204030204" pitchFamily="34" charset="0"/>
                <a:cs typeface="Times New Roman" panose="02020603050405020304" pitchFamily="18" charset="0"/>
              </a:rPr>
              <a:t>Opsamling: Hvordan skal prioriteringen kommunikeres? </a:t>
            </a:r>
            <a:endParaRPr lang="da-DK" sz="5000" dirty="0"/>
          </a:p>
        </p:txBody>
      </p:sp>
      <p:pic>
        <p:nvPicPr>
          <p:cNvPr id="4" name="Billede 3">
            <a:extLst>
              <a:ext uri="{FF2B5EF4-FFF2-40B4-BE49-F238E27FC236}">
                <a16:creationId xmlns:a16="http://schemas.microsoft.com/office/drawing/2014/main" id="{7CF86670-8A5D-801A-B47E-ABA4F39E90F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8125" l="8108" r="95367">
                        <a14:foregroundMark x1="61390" y1="63125" x2="53958" y2="45625"/>
                        <a14:foregroundMark x1="53122" y1="39375" x2="54440" y2="17500"/>
                        <a14:foregroundMark x1="54440" y1="17500" x2="86100" y2="8750"/>
                        <a14:foregroundMark x1="86100" y1="8750" x2="94981" y2="37500"/>
                        <a14:foregroundMark x1="94981" y1="37500" x2="92278" y2="62500"/>
                        <a14:foregroundMark x1="92278" y1="62500" x2="76448" y2="63125"/>
                        <a14:foregroundMark x1="76448" y1="63125" x2="64093" y2="75625"/>
                        <a14:foregroundMark x1="64093" y1="75625" x2="61390" y2="61875"/>
                        <a14:foregroundMark x1="39768" y1="89375" x2="41042" y2="95147"/>
                        <a14:foregroundMark x1="10425" y1="20625" x2="8494" y2="68750"/>
                        <a14:foregroundMark x1="87645" y1="8750" x2="94981" y2="31875"/>
                        <a14:foregroundMark x1="94981" y1="31875" x2="95367" y2="56875"/>
                        <a14:foregroundMark x1="95367" y1="56875" x2="77606" y2="63125"/>
                        <a14:foregroundMark x1="77606" y1="63125" x2="59459" y2="56250"/>
                        <a14:foregroundMark x1="59459" y1="56250" x2="68726" y2="27500"/>
                        <a14:foregroundMark x1="68726" y1="27500" x2="84556" y2="26250"/>
                        <a14:foregroundMark x1="84556" y1="26250" x2="83398" y2="55625"/>
                        <a14:foregroundMark x1="83398" y1="55625" x2="71429" y2="39375"/>
                        <a14:foregroundMark x1="71429" y1="39375" x2="74903" y2="41875"/>
                        <a14:backgroundMark x1="41313" y1="97500" x2="42085" y2="98750"/>
                        <a14:backgroundMark x1="40541" y1="95625" x2="41313" y2="97500"/>
                        <a14:backgroundMark x1="52124" y1="39375" x2="52124" y2="45625"/>
                      </a14:backgroundRemoval>
                    </a14:imgEffect>
                  </a14:imgLayer>
                </a14:imgProps>
              </a:ext>
            </a:extLst>
          </a:blip>
          <a:stretch>
            <a:fillRect/>
          </a:stretch>
        </p:blipFill>
        <p:spPr>
          <a:xfrm>
            <a:off x="11174218" y="6119114"/>
            <a:ext cx="4097361" cy="2531188"/>
          </a:xfrm>
          <a:prstGeom prst="rect">
            <a:avLst/>
          </a:prstGeom>
        </p:spPr>
      </p:pic>
    </p:spTree>
    <p:extLst>
      <p:ext uri="{BB962C8B-B14F-4D97-AF65-F5344CB8AC3E}">
        <p14:creationId xmlns:p14="http://schemas.microsoft.com/office/powerpoint/2010/main" val="4291800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6B3A481-40C4-1AB2-3791-E6F0AD418433}"/>
              </a:ext>
            </a:extLst>
          </p:cNvPr>
          <p:cNvSpPr>
            <a:spLocks noGrp="1"/>
          </p:cNvSpPr>
          <p:nvPr>
            <p:ph type="title"/>
          </p:nvPr>
        </p:nvSpPr>
        <p:spPr/>
        <p:txBody>
          <a:bodyPr/>
          <a:lstStyle/>
          <a:p>
            <a:r>
              <a:rPr lang="da-DK" dirty="0">
                <a:ea typeface="Calibri" panose="020F0502020204030204" pitchFamily="34" charset="0"/>
                <a:cs typeface="Times New Roman" panose="02020603050405020304" pitchFamily="18" charset="0"/>
              </a:rPr>
              <a:t>P</a:t>
            </a:r>
            <a:r>
              <a:rPr lang="da-DK" sz="6000" dirty="0">
                <a:effectLst/>
                <a:ea typeface="Calibri" panose="020F0502020204030204" pitchFamily="34" charset="0"/>
                <a:cs typeface="Times New Roman" panose="02020603050405020304" pitchFamily="18" charset="0"/>
              </a:rPr>
              <a:t>rioriteringstrekanten </a:t>
            </a:r>
            <a:endParaRPr lang="da-DK" dirty="0"/>
          </a:p>
        </p:txBody>
      </p:sp>
    </p:spTree>
    <p:extLst>
      <p:ext uri="{BB962C8B-B14F-4D97-AF65-F5344CB8AC3E}">
        <p14:creationId xmlns:p14="http://schemas.microsoft.com/office/powerpoint/2010/main" val="14938798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CCESSIBILITYFIXERID" val="0244ea05-c9e5-4403-a503-7dcfd331b17c"/>
</p:tagLst>
</file>

<file path=ppt/theme/theme1.xml><?xml version="1.0" encoding="utf-8"?>
<a:theme xmlns:a="http://schemas.openxmlformats.org/drawingml/2006/main" name="1_Brugerdefineret design">
  <a:themeElements>
    <a:clrScheme name="Brugerdefineret 1">
      <a:dk1>
        <a:sysClr val="windowText" lastClr="000000"/>
      </a:dk1>
      <a:lt1>
        <a:sysClr val="window" lastClr="FFFFFF"/>
      </a:lt1>
      <a:dk2>
        <a:srgbClr val="8D9950"/>
      </a:dk2>
      <a:lt2>
        <a:srgbClr val="FFFFFF"/>
      </a:lt2>
      <a:accent1>
        <a:srgbClr val="8D9950"/>
      </a:accent1>
      <a:accent2>
        <a:srgbClr val="000000"/>
      </a:accent2>
      <a:accent3>
        <a:srgbClr val="FFFFFF"/>
      </a:accent3>
      <a:accent4>
        <a:srgbClr val="8D9950"/>
      </a:accent4>
      <a:accent5>
        <a:srgbClr val="8D9950"/>
      </a:accent5>
      <a:accent6>
        <a:srgbClr val="8D9950"/>
      </a:accent6>
      <a:hlink>
        <a:srgbClr val="000000"/>
      </a:hlink>
      <a:folHlink>
        <a:srgbClr val="8D9950"/>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wrap="square" rtlCol="0" anchor="ctr">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020623" id="{AAB36C70-6B1D-4364-91A8-E2A97B38CC12}" vid="{9389B0F7-0F10-49E2-B3B1-046FD65DAF4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522</TotalTime>
  <Words>1383</Words>
  <Application>Microsoft Office PowerPoint</Application>
  <PresentationFormat>Brugerdefineret</PresentationFormat>
  <Paragraphs>99</Paragraphs>
  <Slides>12</Slides>
  <Notes>9</Notes>
  <HiddenSlides>1</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12</vt:i4>
      </vt:variant>
    </vt:vector>
  </HeadingPairs>
  <TitlesOfParts>
    <vt:vector size="16" baseType="lpstr">
      <vt:lpstr>Arial</vt:lpstr>
      <vt:lpstr>Calibri</vt:lpstr>
      <vt:lpstr>Calibri Light</vt:lpstr>
      <vt:lpstr>1_Brugerdefineret design</vt:lpstr>
      <vt:lpstr>Prioritering af kan- og skal- opgaver  </vt:lpstr>
      <vt:lpstr>Vælg en øvelse </vt:lpstr>
      <vt:lpstr>Introduktion </vt:lpstr>
      <vt:lpstr>Gruppearbejde: overblik over opgaver  </vt:lpstr>
      <vt:lpstr>Kan- og skal-opgaver</vt:lpstr>
      <vt:lpstr>Gruppearbejde: Kan- og skal-opgaver </vt:lpstr>
      <vt:lpstr>Den fælles prioritering </vt:lpstr>
      <vt:lpstr>Opsamling: Hvordan skal prioriteringen kommunikeres? </vt:lpstr>
      <vt:lpstr>Prioriteringstrekanten </vt:lpstr>
      <vt:lpstr>Prioriteringstrekanten</vt:lpstr>
      <vt:lpstr>Gruppearbejde: Prioriteringstrekanten</vt:lpstr>
      <vt:lpstr>Opsamling: Hvordan skal prioriteringen kommunikeres?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Prioritering af kan- og skal- opgaver  </dc:title>
  <dc:creator>Stine Svenstrup</dc:creator>
  <cp:lastModifiedBy>Anne Maj Holm Larsen</cp:lastModifiedBy>
  <cp:revision>26</cp:revision>
  <dcterms:created xsi:type="dcterms:W3CDTF">2023-08-21T11:18:54Z</dcterms:created>
  <dcterms:modified xsi:type="dcterms:W3CDTF">2023-11-23T11:04:10Z</dcterms:modified>
</cp:coreProperties>
</file>