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AAEC42A0-5E36-4477-BBB4-5017BBF6E6D9}" type="datetimeFigureOut">
              <a:rPr lang="da-DK" smtClean="0"/>
              <a:t>16-12-2021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ADA5E54F-4BAD-44E2-B8F7-D9E57D94D7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99676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k 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42A0-5E36-4477-BBB4-5017BBF6E6D9}" type="datetimeFigureOut">
              <a:rPr lang="da-DK" smtClean="0"/>
              <a:t>16-12-2021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5E54F-4BAD-44E2-B8F7-D9E57D94D7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93553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42A0-5E36-4477-BBB4-5017BBF6E6D9}" type="datetimeFigureOut">
              <a:rPr lang="da-DK" smtClean="0"/>
              <a:t>16-12-2021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5E54F-4BAD-44E2-B8F7-D9E57D94D7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2918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42A0-5E36-4477-BBB4-5017BBF6E6D9}" type="datetimeFigureOut">
              <a:rPr lang="da-DK" smtClean="0"/>
              <a:t>16-12-2021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5E54F-4BAD-44E2-B8F7-D9E57D94D7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093516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42A0-5E36-4477-BBB4-5017BBF6E6D9}" type="datetimeFigureOut">
              <a:rPr lang="da-DK" smtClean="0"/>
              <a:t>16-12-2021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5E54F-4BAD-44E2-B8F7-D9E57D94D7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926375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42A0-5E36-4477-BBB4-5017BBF6E6D9}" type="datetimeFigureOut">
              <a:rPr lang="da-DK" smtClean="0"/>
              <a:t>16-12-2021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5E54F-4BAD-44E2-B8F7-D9E57D94D7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208974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42A0-5E36-4477-BBB4-5017BBF6E6D9}" type="datetimeFigureOut">
              <a:rPr lang="da-DK" smtClean="0"/>
              <a:t>16-12-2021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5E54F-4BAD-44E2-B8F7-D9E57D94D7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9039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AAEC42A0-5E36-4477-BBB4-5017BBF6E6D9}" type="datetimeFigureOut">
              <a:rPr lang="da-DK" smtClean="0"/>
              <a:t>16-12-2021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5E54F-4BAD-44E2-B8F7-D9E57D94D7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28608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AAEC42A0-5E36-4477-BBB4-5017BBF6E6D9}" type="datetimeFigureOut">
              <a:rPr lang="da-DK" smtClean="0"/>
              <a:t>16-12-2021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5E54F-4BAD-44E2-B8F7-D9E57D94D7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94664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42A0-5E36-4477-BBB4-5017BBF6E6D9}" type="datetimeFigureOut">
              <a:rPr lang="da-DK" smtClean="0"/>
              <a:t>16-12-2021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5E54F-4BAD-44E2-B8F7-D9E57D94D7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97888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42A0-5E36-4477-BBB4-5017BBF6E6D9}" type="datetimeFigureOut">
              <a:rPr lang="da-DK" smtClean="0"/>
              <a:t>16-12-2021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5E54F-4BAD-44E2-B8F7-D9E57D94D7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68790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42A0-5E36-4477-BBB4-5017BBF6E6D9}" type="datetimeFigureOut">
              <a:rPr lang="da-DK" smtClean="0"/>
              <a:t>16-12-2021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5E54F-4BAD-44E2-B8F7-D9E57D94D7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10718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42A0-5E36-4477-BBB4-5017BBF6E6D9}" type="datetimeFigureOut">
              <a:rPr lang="da-DK" smtClean="0"/>
              <a:t>16-12-2021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5E54F-4BAD-44E2-B8F7-D9E57D94D7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52862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42A0-5E36-4477-BBB4-5017BBF6E6D9}" type="datetimeFigureOut">
              <a:rPr lang="da-DK" smtClean="0"/>
              <a:t>16-12-2021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5E54F-4BAD-44E2-B8F7-D9E57D94D7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84191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42A0-5E36-4477-BBB4-5017BBF6E6D9}" type="datetimeFigureOut">
              <a:rPr lang="da-DK" smtClean="0"/>
              <a:t>16-12-2021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5E54F-4BAD-44E2-B8F7-D9E57D94D7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73819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42A0-5E36-4477-BBB4-5017BBF6E6D9}" type="datetimeFigureOut">
              <a:rPr lang="da-DK" smtClean="0"/>
              <a:t>16-12-2021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5E54F-4BAD-44E2-B8F7-D9E57D94D7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88911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42A0-5E36-4477-BBB4-5017BBF6E6D9}" type="datetimeFigureOut">
              <a:rPr lang="da-DK" smtClean="0"/>
              <a:t>16-12-2021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5E54F-4BAD-44E2-B8F7-D9E57D94D7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19613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AAEC42A0-5E36-4477-BBB4-5017BBF6E6D9}" type="datetimeFigureOut">
              <a:rPr lang="da-DK" smtClean="0"/>
              <a:t>16-12-2021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da-DK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ADA5E54F-4BAD-44E2-B8F7-D9E57D94D7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56142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Samtalen om vaccination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- Hvordan taler vi med forældre om vaccine tilbuddet?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7548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Forældres tvivl kan handle om: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Uvidenhed</a:t>
            </a:r>
          </a:p>
          <a:p>
            <a:r>
              <a:rPr lang="da-DK" dirty="0" smtClean="0"/>
              <a:t>Usikkerhed forud for beslutningen</a:t>
            </a:r>
          </a:p>
          <a:p>
            <a:r>
              <a:rPr lang="da-DK" dirty="0" smtClean="0"/>
              <a:t>Forældre påvirket af andre (særligt </a:t>
            </a:r>
            <a:r>
              <a:rPr lang="da-DK" dirty="0" err="1" smtClean="0"/>
              <a:t>SoMe</a:t>
            </a:r>
            <a:r>
              <a:rPr lang="da-DK" dirty="0" smtClean="0"/>
              <a:t> og medierne)</a:t>
            </a:r>
          </a:p>
          <a:p>
            <a:r>
              <a:rPr lang="da-DK" dirty="0" smtClean="0"/>
              <a:t>Nogle forældre har ikke tradition for at tænke forebyggende</a:t>
            </a:r>
          </a:p>
          <a:p>
            <a:r>
              <a:rPr lang="da-DK" dirty="0" smtClean="0"/>
              <a:t>Tradition fra andre kulturer kan have indflydelse (fx lande hvor </a:t>
            </a:r>
            <a:r>
              <a:rPr lang="da-DK" dirty="0" err="1" smtClean="0"/>
              <a:t>vacc</a:t>
            </a:r>
            <a:r>
              <a:rPr lang="da-DK" dirty="0" smtClean="0"/>
              <a:t>. IKKE er implementeret)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7572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Sundhedsplejerskens rolle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961892"/>
          </a:xfrm>
        </p:spPr>
        <p:txBody>
          <a:bodyPr>
            <a:normAutofit fontScale="85000" lnSpcReduction="10000"/>
          </a:bodyPr>
          <a:lstStyle/>
          <a:p>
            <a:r>
              <a:rPr lang="da-DK" dirty="0" smtClean="0"/>
              <a:t> Turde dele sin viden uden at blive belærende</a:t>
            </a:r>
          </a:p>
          <a:p>
            <a:r>
              <a:rPr lang="da-DK" dirty="0" smtClean="0"/>
              <a:t>Turde være nysgerrig og stille relevante spørgsmål</a:t>
            </a:r>
          </a:p>
          <a:p>
            <a:r>
              <a:rPr lang="da-DK" dirty="0" smtClean="0"/>
              <a:t>Vigtigt at imødekomme begge forældre og deres holdninger, og ikke tage parti, men oplyse om vores pligt til opfordring om vaccination, ud fra </a:t>
            </a:r>
            <a:r>
              <a:rPr lang="da-DK" dirty="0" err="1" smtClean="0"/>
              <a:t>SST’s</a:t>
            </a:r>
            <a:r>
              <a:rPr lang="da-DK" dirty="0" smtClean="0"/>
              <a:t> anbefalinger.</a:t>
            </a:r>
          </a:p>
          <a:p>
            <a:r>
              <a:rPr lang="da-DK" dirty="0" smtClean="0"/>
              <a:t>Vigtigt at være lyttende overfor forældrenes tanker og stille relevante spørgsmål</a:t>
            </a:r>
          </a:p>
          <a:p>
            <a:r>
              <a:rPr lang="da-DK" dirty="0" smtClean="0"/>
              <a:t>Hjælpe forældrene med at sortere i de informationer de har opsamlet, ikke alle er valide og veldokumenterede</a:t>
            </a:r>
          </a:p>
          <a:p>
            <a:r>
              <a:rPr lang="da-DK" dirty="0" smtClean="0"/>
              <a:t>SHPL skal være en troværdig sparringspartner, der ikke skal farve forældrene, men reflektere med dem</a:t>
            </a:r>
          </a:p>
          <a:p>
            <a:r>
              <a:rPr lang="da-DK" dirty="0" smtClean="0"/>
              <a:t>Imødekomme kulturforskelle</a:t>
            </a:r>
          </a:p>
          <a:p>
            <a:r>
              <a:rPr lang="da-DK" dirty="0" smtClean="0"/>
              <a:t>Egen tvivl må drøftes kolleger og IKKE forældrene</a:t>
            </a:r>
          </a:p>
          <a:p>
            <a:r>
              <a:rPr lang="da-DK" dirty="0" smtClean="0"/>
              <a:t>Udlevere skriftlig materiale, henvise til relevante kilder </a:t>
            </a:r>
            <a:r>
              <a:rPr lang="da-DK" dirty="0" err="1" smtClean="0"/>
              <a:t>bla</a:t>
            </a:r>
            <a:r>
              <a:rPr lang="da-DK" dirty="0" smtClean="0"/>
              <a:t>. Animationsfilm og hjemmesider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530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Teknikker til en god dialog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Forældre der følger </a:t>
            </a:r>
            <a:r>
              <a:rPr lang="da-DK" dirty="0" err="1" smtClean="0"/>
              <a:t>følger</a:t>
            </a:r>
            <a:r>
              <a:rPr lang="da-DK" dirty="0" smtClean="0"/>
              <a:t> programmet: Anerkendelse og opmuntring</a:t>
            </a:r>
          </a:p>
          <a:p>
            <a:r>
              <a:rPr lang="da-DK" dirty="0" smtClean="0"/>
              <a:t>Forældre der afviser: Skal respekteres og ikke mødes af fordømmende argumenter.</a:t>
            </a:r>
          </a:p>
          <a:p>
            <a:r>
              <a:rPr lang="da-DK" dirty="0" smtClean="0"/>
              <a:t>SHPL skal kunne motivere til en god beslutning</a:t>
            </a:r>
          </a:p>
          <a:p>
            <a:r>
              <a:rPr lang="da-DK" dirty="0" smtClean="0"/>
              <a:t>SHPL skal være imødekommende og fordre god dialog, modsat vil hun kunne affeje god kommunikation og dialog</a:t>
            </a:r>
          </a:p>
          <a:p>
            <a:r>
              <a:rPr lang="da-DK" dirty="0" smtClean="0"/>
              <a:t>Ved tydelig tvivl hos forældre, kan følgende 5 trin benyttes: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9472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5 trin til god dialog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Trin 1: Stil åbne spørgsmål (hvad, hvorfor, hvordan)</a:t>
            </a:r>
          </a:p>
          <a:p>
            <a:r>
              <a:rPr lang="da-DK" dirty="0" smtClean="0"/>
              <a:t>Trin 2: Spejl og besvar, gentag om du har forstået ret</a:t>
            </a:r>
          </a:p>
          <a:p>
            <a:r>
              <a:rPr lang="da-DK" dirty="0" smtClean="0"/>
              <a:t>Trin 3: Anerkend både styrkerne og bekymringerne</a:t>
            </a:r>
            <a:endParaRPr lang="da-DK" dirty="0"/>
          </a:p>
          <a:p>
            <a:r>
              <a:rPr lang="da-DK" dirty="0" smtClean="0"/>
              <a:t>Trin 4: Spørg, tilbyd viden og bekræft</a:t>
            </a:r>
          </a:p>
          <a:p>
            <a:r>
              <a:rPr lang="da-DK" dirty="0" smtClean="0"/>
              <a:t>Trin 5: Opsummering af samtalen – husk at det ikke dit job at overbevise forældrene.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56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Dokumentation i </a:t>
            </a:r>
            <a:r>
              <a:rPr lang="da-DK" dirty="0" err="1" smtClean="0"/>
              <a:t>Novax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Kan vi dokumentere tydeligt i </a:t>
            </a:r>
            <a:r>
              <a:rPr lang="da-DK" dirty="0" err="1" smtClean="0"/>
              <a:t>Novax</a:t>
            </a:r>
            <a:r>
              <a:rPr lang="da-DK" dirty="0" smtClean="0"/>
              <a:t>?</a:t>
            </a:r>
          </a:p>
          <a:p>
            <a:r>
              <a:rPr lang="da-DK" dirty="0" smtClean="0"/>
              <a:t>Skal vi dokumentere når vi har haft en uddybende samtale om vacciner med fx tvivlende forældre?</a:t>
            </a:r>
          </a:p>
          <a:p>
            <a:r>
              <a:rPr lang="da-DK" dirty="0" smtClean="0"/>
              <a:t>Skal vi i småbørnsdelen dokumentere tydeligere under fanen ”helbred”?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6061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- bestyrelseslokale">
  <a:themeElements>
    <a:clrScheme name="Ion - bestyrelseslokale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- bestyrelseslokale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- bestyrelseslokal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66</TotalTime>
  <Words>344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 - bestyrelseslokale</vt:lpstr>
      <vt:lpstr>Samtalen om vaccination</vt:lpstr>
      <vt:lpstr>Forældres tvivl kan handle om:</vt:lpstr>
      <vt:lpstr>Sundhedsplejerskens rolle</vt:lpstr>
      <vt:lpstr>Teknikker til en god dialog</vt:lpstr>
      <vt:lpstr>5 trin til god dialog</vt:lpstr>
      <vt:lpstr>Dokumentation i Novax</vt:lpstr>
    </vt:vector>
  </TitlesOfParts>
  <Company>Randers Kommune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Samtalen om vaccination</dc:title>
  <dc:creator>Trine Skaarup Benn</dc:creator>
  <cp:lastModifiedBy>Trine Skaarup Benn</cp:lastModifiedBy>
  <cp:revision>7</cp:revision>
  <dcterms:created xsi:type="dcterms:W3CDTF">2021-12-16T07:34:00Z</dcterms:created>
  <dcterms:modified xsi:type="dcterms:W3CDTF">2021-12-16T08:40:48Z</dcterms:modified>
</cp:coreProperties>
</file>