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</p:sldMasterIdLst>
  <p:notesMasterIdLst>
    <p:notesMasterId r:id="rId13"/>
  </p:notesMasterIdLst>
  <p:sldIdLst>
    <p:sldId id="277" r:id="rId2"/>
    <p:sldId id="312" r:id="rId3"/>
    <p:sldId id="313" r:id="rId4"/>
    <p:sldId id="314" r:id="rId5"/>
    <p:sldId id="315" r:id="rId6"/>
    <p:sldId id="303" r:id="rId7"/>
    <p:sldId id="305" r:id="rId8"/>
    <p:sldId id="304" r:id="rId9"/>
    <p:sldId id="296" r:id="rId10"/>
    <p:sldId id="306" r:id="rId11"/>
    <p:sldId id="307" r:id="rId12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A0A4"/>
    <a:srgbClr val="7796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637" autoAdjust="0"/>
  </p:normalViewPr>
  <p:slideViewPr>
    <p:cSldViewPr snapToGrid="0">
      <p:cViewPr varScale="1">
        <p:scale>
          <a:sx n="102" d="100"/>
          <a:sy n="102" d="100"/>
        </p:scale>
        <p:origin x="9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E11522-FC81-40BB-A7C7-5FFF4DDC89F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58AC2B80-023E-4B4B-9421-90C25624487B}">
      <dgm:prSet phldrT="[Tekst]" custT="1"/>
      <dgm:spPr>
        <a:solidFill>
          <a:srgbClr val="77969B"/>
        </a:solidFill>
      </dgm:spPr>
      <dgm:t>
        <a:bodyPr/>
        <a:lstStyle/>
        <a:p>
          <a:r>
            <a:rPr lang="da-DK" sz="2400" dirty="0" smtClean="0">
              <a:solidFill>
                <a:schemeClr val="bg1"/>
              </a:solidFill>
            </a:rPr>
            <a:t>Hvilken værdi er I særligt optaget af </a:t>
          </a:r>
        </a:p>
        <a:p>
          <a:endParaRPr lang="da-DK" sz="2400" dirty="0" smtClean="0">
            <a:solidFill>
              <a:schemeClr val="bg1"/>
            </a:solidFill>
          </a:endParaRPr>
        </a:p>
        <a:p>
          <a:r>
            <a:rPr lang="da-DK" sz="2400" dirty="0" smtClean="0">
              <a:solidFill>
                <a:schemeClr val="bg1"/>
              </a:solidFill>
            </a:rPr>
            <a:t>Og hvorfor ?</a:t>
          </a:r>
          <a:endParaRPr lang="da-DK" sz="2400" dirty="0">
            <a:solidFill>
              <a:schemeClr val="bg1"/>
            </a:solidFill>
          </a:endParaRPr>
        </a:p>
      </dgm:t>
    </dgm:pt>
    <dgm:pt modelId="{667FC576-C637-46F9-886D-642E5A7FB5FE}" type="parTrans" cxnId="{9395595A-C447-4294-83FA-C61FF28C0A82}">
      <dgm:prSet/>
      <dgm:spPr/>
      <dgm:t>
        <a:bodyPr/>
        <a:lstStyle/>
        <a:p>
          <a:endParaRPr lang="da-DK"/>
        </a:p>
      </dgm:t>
    </dgm:pt>
    <dgm:pt modelId="{5680FC07-B6CA-41C6-970D-7E42F252A5ED}" type="sibTrans" cxnId="{9395595A-C447-4294-83FA-C61FF28C0A82}">
      <dgm:prSet/>
      <dgm:spPr>
        <a:solidFill>
          <a:srgbClr val="85A0A4"/>
        </a:solidFill>
        <a:ln>
          <a:solidFill>
            <a:schemeClr val="bg1"/>
          </a:solidFill>
        </a:ln>
      </dgm:spPr>
      <dgm:t>
        <a:bodyPr/>
        <a:lstStyle/>
        <a:p>
          <a:endParaRPr lang="da-DK"/>
        </a:p>
      </dgm:t>
    </dgm:pt>
    <dgm:pt modelId="{A5F8E55C-8E2A-4BA9-836F-6A86BAA91ADB}">
      <dgm:prSet phldrT="[Tekst]" custT="1"/>
      <dgm:spPr>
        <a:solidFill>
          <a:srgbClr val="77969B"/>
        </a:solidFill>
      </dgm:spPr>
      <dgm:t>
        <a:bodyPr/>
        <a:lstStyle/>
        <a:p>
          <a:r>
            <a:rPr lang="da-DK" sz="2400" dirty="0" smtClean="0">
              <a:solidFill>
                <a:schemeClr val="bg1"/>
              </a:solidFill>
            </a:rPr>
            <a:t>Hvordan viser værdierne sig i samarbejdet</a:t>
          </a:r>
        </a:p>
        <a:p>
          <a:r>
            <a:rPr lang="da-DK" sz="2400" dirty="0" smtClean="0">
              <a:solidFill>
                <a:schemeClr val="bg1"/>
              </a:solidFill>
            </a:rPr>
            <a:t>- mellem jer </a:t>
          </a:r>
        </a:p>
        <a:p>
          <a:r>
            <a:rPr lang="da-DK" sz="2400" dirty="0" smtClean="0">
              <a:solidFill>
                <a:schemeClr val="bg1"/>
              </a:solidFill>
            </a:rPr>
            <a:t>- med borgerne </a:t>
          </a:r>
        </a:p>
        <a:p>
          <a:r>
            <a:rPr lang="da-DK" sz="2400" dirty="0" smtClean="0">
              <a:solidFill>
                <a:schemeClr val="bg1"/>
              </a:solidFill>
            </a:rPr>
            <a:t>- med andre?</a:t>
          </a:r>
          <a:endParaRPr lang="da-DK" sz="2400" dirty="0">
            <a:solidFill>
              <a:schemeClr val="bg1"/>
            </a:solidFill>
          </a:endParaRPr>
        </a:p>
      </dgm:t>
    </dgm:pt>
    <dgm:pt modelId="{2DD419E5-354C-4B29-8BE5-584EB07E5E89}" type="parTrans" cxnId="{A20FA23F-9967-4A6B-8AE8-A992E0F9AC36}">
      <dgm:prSet/>
      <dgm:spPr/>
      <dgm:t>
        <a:bodyPr/>
        <a:lstStyle/>
        <a:p>
          <a:endParaRPr lang="da-DK"/>
        </a:p>
      </dgm:t>
    </dgm:pt>
    <dgm:pt modelId="{6A3021C4-8BA3-40E6-9C1B-07C9A0A62486}" type="sibTrans" cxnId="{A20FA23F-9967-4A6B-8AE8-A992E0F9AC36}">
      <dgm:prSet/>
      <dgm:spPr>
        <a:solidFill>
          <a:srgbClr val="85A0A4"/>
        </a:solidFill>
        <a:ln>
          <a:solidFill>
            <a:schemeClr val="bg1"/>
          </a:solidFill>
        </a:ln>
      </dgm:spPr>
      <dgm:t>
        <a:bodyPr/>
        <a:lstStyle/>
        <a:p>
          <a:endParaRPr lang="da-DK"/>
        </a:p>
      </dgm:t>
    </dgm:pt>
    <dgm:pt modelId="{62CE2E1A-8E2E-4CBF-A4F3-F259CC7A9C05}">
      <dgm:prSet phldrT="[Tekst]" custT="1"/>
      <dgm:spPr>
        <a:solidFill>
          <a:srgbClr val="77969B"/>
        </a:solidFill>
      </dgm:spPr>
      <dgm:t>
        <a:bodyPr/>
        <a:lstStyle/>
        <a:p>
          <a:r>
            <a:rPr lang="da-DK" sz="2400" dirty="0" smtClean="0">
              <a:solidFill>
                <a:schemeClr val="bg1"/>
              </a:solidFill>
            </a:rPr>
            <a:t>Når I skal fortælle nye kollegaer om hvordan værdierne kommer til udtryk hos jer, hvad vil I lægge vægt på ?</a:t>
          </a:r>
          <a:endParaRPr lang="da-DK" sz="2400" dirty="0">
            <a:solidFill>
              <a:schemeClr val="bg1"/>
            </a:solidFill>
          </a:endParaRPr>
        </a:p>
      </dgm:t>
    </dgm:pt>
    <dgm:pt modelId="{DAA9B1E4-9D10-4C89-8E33-F289C11C3C6F}" type="parTrans" cxnId="{DB486BEE-1346-402D-9385-EACE30D02E08}">
      <dgm:prSet/>
      <dgm:spPr/>
      <dgm:t>
        <a:bodyPr/>
        <a:lstStyle/>
        <a:p>
          <a:endParaRPr lang="da-DK"/>
        </a:p>
      </dgm:t>
    </dgm:pt>
    <dgm:pt modelId="{809A33D5-D0F3-4395-B6B0-276DBA8E0E4A}" type="sibTrans" cxnId="{DB486BEE-1346-402D-9385-EACE30D02E08}">
      <dgm:prSet/>
      <dgm:spPr>
        <a:solidFill>
          <a:srgbClr val="85A0A4"/>
        </a:solidFill>
        <a:ln>
          <a:solidFill>
            <a:schemeClr val="bg1"/>
          </a:solidFill>
        </a:ln>
      </dgm:spPr>
      <dgm:t>
        <a:bodyPr/>
        <a:lstStyle/>
        <a:p>
          <a:endParaRPr lang="da-DK"/>
        </a:p>
      </dgm:t>
    </dgm:pt>
    <dgm:pt modelId="{5AB41BA3-25DA-4C70-9D0A-ABB0CBDFDB1B}">
      <dgm:prSet custT="1"/>
      <dgm:spPr>
        <a:solidFill>
          <a:srgbClr val="77969B"/>
        </a:solidFill>
      </dgm:spPr>
      <dgm:t>
        <a:bodyPr/>
        <a:lstStyle/>
        <a:p>
          <a:r>
            <a:rPr lang="da-DK" sz="2400" dirty="0" smtClean="0">
              <a:solidFill>
                <a:schemeClr val="bg1"/>
              </a:solidFill>
            </a:rPr>
            <a:t>Hvilke værdier vil I særligt have fokus på fremadrettet? </a:t>
          </a:r>
          <a:endParaRPr lang="da-DK" sz="2400" dirty="0">
            <a:solidFill>
              <a:schemeClr val="bg1"/>
            </a:solidFill>
          </a:endParaRPr>
        </a:p>
      </dgm:t>
    </dgm:pt>
    <dgm:pt modelId="{6A01AC22-97DC-4E83-B74B-DC5B96A2192A}" type="parTrans" cxnId="{71382C73-E106-4202-B312-ADFEEC4BC95D}">
      <dgm:prSet/>
      <dgm:spPr/>
      <dgm:t>
        <a:bodyPr/>
        <a:lstStyle/>
        <a:p>
          <a:endParaRPr lang="da-DK"/>
        </a:p>
      </dgm:t>
    </dgm:pt>
    <dgm:pt modelId="{86055431-547E-4C46-944D-62807A100DD9}" type="sibTrans" cxnId="{71382C73-E106-4202-B312-ADFEEC4BC95D}">
      <dgm:prSet/>
      <dgm:spPr/>
      <dgm:t>
        <a:bodyPr/>
        <a:lstStyle/>
        <a:p>
          <a:endParaRPr lang="da-DK"/>
        </a:p>
      </dgm:t>
    </dgm:pt>
    <dgm:pt modelId="{B6C52005-0BB7-42D2-8E6D-034118543D6E}" type="pres">
      <dgm:prSet presAssocID="{5AE11522-FC81-40BB-A7C7-5FFF4DDC89F2}" presName="Name0" presStyleCnt="0">
        <dgm:presLayoutVars>
          <dgm:dir/>
          <dgm:resizeHandles val="exact"/>
        </dgm:presLayoutVars>
      </dgm:prSet>
      <dgm:spPr/>
    </dgm:pt>
    <dgm:pt modelId="{F64E7546-972A-4A68-AD65-B501108C0180}" type="pres">
      <dgm:prSet presAssocID="{58AC2B80-023E-4B4B-9421-90C25624487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81D66BBA-2F9F-446C-9068-698750EAAC30}" type="pres">
      <dgm:prSet presAssocID="{5680FC07-B6CA-41C6-970D-7E42F252A5ED}" presName="sibTrans" presStyleLbl="sibTrans2D1" presStyleIdx="0" presStyleCnt="3"/>
      <dgm:spPr/>
      <dgm:t>
        <a:bodyPr/>
        <a:lstStyle/>
        <a:p>
          <a:endParaRPr lang="da-DK"/>
        </a:p>
      </dgm:t>
    </dgm:pt>
    <dgm:pt modelId="{930E0A61-3024-49C9-9F15-B6B90758CC31}" type="pres">
      <dgm:prSet presAssocID="{5680FC07-B6CA-41C6-970D-7E42F252A5ED}" presName="connectorText" presStyleLbl="sibTrans2D1" presStyleIdx="0" presStyleCnt="3"/>
      <dgm:spPr/>
      <dgm:t>
        <a:bodyPr/>
        <a:lstStyle/>
        <a:p>
          <a:endParaRPr lang="da-DK"/>
        </a:p>
      </dgm:t>
    </dgm:pt>
    <dgm:pt modelId="{83478340-8509-485C-A3F8-BC54D519788A}" type="pres">
      <dgm:prSet presAssocID="{A5F8E55C-8E2A-4BA9-836F-6A86BAA91AD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D849DF47-5C4E-450C-B14C-B615988037A6}" type="pres">
      <dgm:prSet presAssocID="{6A3021C4-8BA3-40E6-9C1B-07C9A0A62486}" presName="sibTrans" presStyleLbl="sibTrans2D1" presStyleIdx="1" presStyleCnt="3"/>
      <dgm:spPr/>
      <dgm:t>
        <a:bodyPr/>
        <a:lstStyle/>
        <a:p>
          <a:endParaRPr lang="da-DK"/>
        </a:p>
      </dgm:t>
    </dgm:pt>
    <dgm:pt modelId="{C901878A-D439-401B-AF6E-F02DE3AC28F2}" type="pres">
      <dgm:prSet presAssocID="{6A3021C4-8BA3-40E6-9C1B-07C9A0A62486}" presName="connectorText" presStyleLbl="sibTrans2D1" presStyleIdx="1" presStyleCnt="3"/>
      <dgm:spPr/>
      <dgm:t>
        <a:bodyPr/>
        <a:lstStyle/>
        <a:p>
          <a:endParaRPr lang="da-DK"/>
        </a:p>
      </dgm:t>
    </dgm:pt>
    <dgm:pt modelId="{E375462A-2097-4778-9A78-02F0784C709D}" type="pres">
      <dgm:prSet presAssocID="{62CE2E1A-8E2E-4CBF-A4F3-F259CC7A9C0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5A23CE95-0E6F-499D-8622-3958CD933D52}" type="pres">
      <dgm:prSet presAssocID="{809A33D5-D0F3-4395-B6B0-276DBA8E0E4A}" presName="sibTrans" presStyleLbl="sibTrans2D1" presStyleIdx="2" presStyleCnt="3"/>
      <dgm:spPr/>
      <dgm:t>
        <a:bodyPr/>
        <a:lstStyle/>
        <a:p>
          <a:endParaRPr lang="da-DK"/>
        </a:p>
      </dgm:t>
    </dgm:pt>
    <dgm:pt modelId="{4BF419AB-B5F0-4FBD-8173-EB4A32461A5C}" type="pres">
      <dgm:prSet presAssocID="{809A33D5-D0F3-4395-B6B0-276DBA8E0E4A}" presName="connectorText" presStyleLbl="sibTrans2D1" presStyleIdx="2" presStyleCnt="3"/>
      <dgm:spPr/>
      <dgm:t>
        <a:bodyPr/>
        <a:lstStyle/>
        <a:p>
          <a:endParaRPr lang="da-DK"/>
        </a:p>
      </dgm:t>
    </dgm:pt>
    <dgm:pt modelId="{BE1C68D3-04C2-40E1-A290-EADB7A369838}" type="pres">
      <dgm:prSet presAssocID="{5AB41BA3-25DA-4C70-9D0A-ABB0CBDFDB1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82AA18EC-E220-4C87-B5F8-7EA85A16E539}" type="presOf" srcId="{62CE2E1A-8E2E-4CBF-A4F3-F259CC7A9C05}" destId="{E375462A-2097-4778-9A78-02F0784C709D}" srcOrd="0" destOrd="0" presId="urn:microsoft.com/office/officeart/2005/8/layout/process1"/>
    <dgm:cxn modelId="{DA2C5AF5-3C2C-4869-9918-178C4B07278B}" type="presOf" srcId="{809A33D5-D0F3-4395-B6B0-276DBA8E0E4A}" destId="{5A23CE95-0E6F-499D-8622-3958CD933D52}" srcOrd="0" destOrd="0" presId="urn:microsoft.com/office/officeart/2005/8/layout/process1"/>
    <dgm:cxn modelId="{0229EC1B-F206-4333-8ADC-AB74E65B04A9}" type="presOf" srcId="{6A3021C4-8BA3-40E6-9C1B-07C9A0A62486}" destId="{C901878A-D439-401B-AF6E-F02DE3AC28F2}" srcOrd="1" destOrd="0" presId="urn:microsoft.com/office/officeart/2005/8/layout/process1"/>
    <dgm:cxn modelId="{52F5F7AF-F246-4C55-ACD3-9DCE56B53694}" type="presOf" srcId="{5680FC07-B6CA-41C6-970D-7E42F252A5ED}" destId="{930E0A61-3024-49C9-9F15-B6B90758CC31}" srcOrd="1" destOrd="0" presId="urn:microsoft.com/office/officeart/2005/8/layout/process1"/>
    <dgm:cxn modelId="{A20FA23F-9967-4A6B-8AE8-A992E0F9AC36}" srcId="{5AE11522-FC81-40BB-A7C7-5FFF4DDC89F2}" destId="{A5F8E55C-8E2A-4BA9-836F-6A86BAA91ADB}" srcOrd="1" destOrd="0" parTransId="{2DD419E5-354C-4B29-8BE5-584EB07E5E89}" sibTransId="{6A3021C4-8BA3-40E6-9C1B-07C9A0A62486}"/>
    <dgm:cxn modelId="{797184C0-66D5-4B09-9832-4A5D97C00442}" type="presOf" srcId="{A5F8E55C-8E2A-4BA9-836F-6A86BAA91ADB}" destId="{83478340-8509-485C-A3F8-BC54D519788A}" srcOrd="0" destOrd="0" presId="urn:microsoft.com/office/officeart/2005/8/layout/process1"/>
    <dgm:cxn modelId="{9395595A-C447-4294-83FA-C61FF28C0A82}" srcId="{5AE11522-FC81-40BB-A7C7-5FFF4DDC89F2}" destId="{58AC2B80-023E-4B4B-9421-90C25624487B}" srcOrd="0" destOrd="0" parTransId="{667FC576-C637-46F9-886D-642E5A7FB5FE}" sibTransId="{5680FC07-B6CA-41C6-970D-7E42F252A5ED}"/>
    <dgm:cxn modelId="{0E9A760C-ABE6-4F9D-AE14-1602EE1F4C15}" type="presOf" srcId="{5AB41BA3-25DA-4C70-9D0A-ABB0CBDFDB1B}" destId="{BE1C68D3-04C2-40E1-A290-EADB7A369838}" srcOrd="0" destOrd="0" presId="urn:microsoft.com/office/officeart/2005/8/layout/process1"/>
    <dgm:cxn modelId="{DB486BEE-1346-402D-9385-EACE30D02E08}" srcId="{5AE11522-FC81-40BB-A7C7-5FFF4DDC89F2}" destId="{62CE2E1A-8E2E-4CBF-A4F3-F259CC7A9C05}" srcOrd="2" destOrd="0" parTransId="{DAA9B1E4-9D10-4C89-8E33-F289C11C3C6F}" sibTransId="{809A33D5-D0F3-4395-B6B0-276DBA8E0E4A}"/>
    <dgm:cxn modelId="{BA3C6183-D1C6-4EBB-934B-E379C87CCCD9}" type="presOf" srcId="{58AC2B80-023E-4B4B-9421-90C25624487B}" destId="{F64E7546-972A-4A68-AD65-B501108C0180}" srcOrd="0" destOrd="0" presId="urn:microsoft.com/office/officeart/2005/8/layout/process1"/>
    <dgm:cxn modelId="{549CCB03-F324-4A8A-980D-6DAD253AF5AE}" type="presOf" srcId="{6A3021C4-8BA3-40E6-9C1B-07C9A0A62486}" destId="{D849DF47-5C4E-450C-B14C-B615988037A6}" srcOrd="0" destOrd="0" presId="urn:microsoft.com/office/officeart/2005/8/layout/process1"/>
    <dgm:cxn modelId="{1576F958-E81A-4347-8D9F-889675848133}" type="presOf" srcId="{809A33D5-D0F3-4395-B6B0-276DBA8E0E4A}" destId="{4BF419AB-B5F0-4FBD-8173-EB4A32461A5C}" srcOrd="1" destOrd="0" presId="urn:microsoft.com/office/officeart/2005/8/layout/process1"/>
    <dgm:cxn modelId="{54DB9555-C9AC-4F20-ADE1-5274194361E9}" type="presOf" srcId="{5AE11522-FC81-40BB-A7C7-5FFF4DDC89F2}" destId="{B6C52005-0BB7-42D2-8E6D-034118543D6E}" srcOrd="0" destOrd="0" presId="urn:microsoft.com/office/officeart/2005/8/layout/process1"/>
    <dgm:cxn modelId="{1603A58E-19B6-41BB-95F1-B84F4B29C39E}" type="presOf" srcId="{5680FC07-B6CA-41C6-970D-7E42F252A5ED}" destId="{81D66BBA-2F9F-446C-9068-698750EAAC30}" srcOrd="0" destOrd="0" presId="urn:microsoft.com/office/officeart/2005/8/layout/process1"/>
    <dgm:cxn modelId="{71382C73-E106-4202-B312-ADFEEC4BC95D}" srcId="{5AE11522-FC81-40BB-A7C7-5FFF4DDC89F2}" destId="{5AB41BA3-25DA-4C70-9D0A-ABB0CBDFDB1B}" srcOrd="3" destOrd="0" parTransId="{6A01AC22-97DC-4E83-B74B-DC5B96A2192A}" sibTransId="{86055431-547E-4C46-944D-62807A100DD9}"/>
    <dgm:cxn modelId="{B828D2D0-DAD0-439B-B9CB-57CF13FF308B}" type="presParOf" srcId="{B6C52005-0BB7-42D2-8E6D-034118543D6E}" destId="{F64E7546-972A-4A68-AD65-B501108C0180}" srcOrd="0" destOrd="0" presId="urn:microsoft.com/office/officeart/2005/8/layout/process1"/>
    <dgm:cxn modelId="{A677ABB7-A4D6-4C5D-9C12-CB58CC946737}" type="presParOf" srcId="{B6C52005-0BB7-42D2-8E6D-034118543D6E}" destId="{81D66BBA-2F9F-446C-9068-698750EAAC30}" srcOrd="1" destOrd="0" presId="urn:microsoft.com/office/officeart/2005/8/layout/process1"/>
    <dgm:cxn modelId="{65083957-417D-41EA-99A3-62010965851B}" type="presParOf" srcId="{81D66BBA-2F9F-446C-9068-698750EAAC30}" destId="{930E0A61-3024-49C9-9F15-B6B90758CC31}" srcOrd="0" destOrd="0" presId="urn:microsoft.com/office/officeart/2005/8/layout/process1"/>
    <dgm:cxn modelId="{6CB0D4EA-66E4-45C9-B938-564C94F80B8D}" type="presParOf" srcId="{B6C52005-0BB7-42D2-8E6D-034118543D6E}" destId="{83478340-8509-485C-A3F8-BC54D519788A}" srcOrd="2" destOrd="0" presId="urn:microsoft.com/office/officeart/2005/8/layout/process1"/>
    <dgm:cxn modelId="{CC537342-5652-4150-AA72-408AD3836E43}" type="presParOf" srcId="{B6C52005-0BB7-42D2-8E6D-034118543D6E}" destId="{D849DF47-5C4E-450C-B14C-B615988037A6}" srcOrd="3" destOrd="0" presId="urn:microsoft.com/office/officeart/2005/8/layout/process1"/>
    <dgm:cxn modelId="{FDC7E61B-AA82-4597-A2A3-7937A9C68F0A}" type="presParOf" srcId="{D849DF47-5C4E-450C-B14C-B615988037A6}" destId="{C901878A-D439-401B-AF6E-F02DE3AC28F2}" srcOrd="0" destOrd="0" presId="urn:microsoft.com/office/officeart/2005/8/layout/process1"/>
    <dgm:cxn modelId="{E80C74D4-9DE5-4E78-B119-F8BB153D4FC4}" type="presParOf" srcId="{B6C52005-0BB7-42D2-8E6D-034118543D6E}" destId="{E375462A-2097-4778-9A78-02F0784C709D}" srcOrd="4" destOrd="0" presId="urn:microsoft.com/office/officeart/2005/8/layout/process1"/>
    <dgm:cxn modelId="{25F6EFFF-4C54-4F20-88A9-61DB9167BA7B}" type="presParOf" srcId="{B6C52005-0BB7-42D2-8E6D-034118543D6E}" destId="{5A23CE95-0E6F-499D-8622-3958CD933D52}" srcOrd="5" destOrd="0" presId="urn:microsoft.com/office/officeart/2005/8/layout/process1"/>
    <dgm:cxn modelId="{65B1193B-04C3-48F0-9838-5224068582AF}" type="presParOf" srcId="{5A23CE95-0E6F-499D-8622-3958CD933D52}" destId="{4BF419AB-B5F0-4FBD-8173-EB4A32461A5C}" srcOrd="0" destOrd="0" presId="urn:microsoft.com/office/officeart/2005/8/layout/process1"/>
    <dgm:cxn modelId="{48531C46-DDE6-40CD-BD22-C163A01CE2C3}" type="presParOf" srcId="{B6C52005-0BB7-42D2-8E6D-034118543D6E}" destId="{BE1C68D3-04C2-40E1-A290-EADB7A369838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4E7546-972A-4A68-AD65-B501108C0180}">
      <dsp:nvSpPr>
        <dsp:cNvPr id="0" name=""/>
        <dsp:cNvSpPr/>
      </dsp:nvSpPr>
      <dsp:spPr>
        <a:xfrm>
          <a:off x="9396" y="1220656"/>
          <a:ext cx="1945107" cy="3734284"/>
        </a:xfrm>
        <a:prstGeom prst="roundRect">
          <a:avLst>
            <a:gd name="adj" fmla="val 10000"/>
          </a:avLst>
        </a:prstGeom>
        <a:solidFill>
          <a:srgbClr val="77969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400" kern="1200" dirty="0" smtClean="0">
              <a:solidFill>
                <a:schemeClr val="bg1"/>
              </a:solidFill>
            </a:rPr>
            <a:t>Hvilken værdi er I særligt optaget af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2400" kern="1200" dirty="0" smtClean="0">
            <a:solidFill>
              <a:schemeClr val="bg1"/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400" kern="1200" dirty="0" smtClean="0">
              <a:solidFill>
                <a:schemeClr val="bg1"/>
              </a:solidFill>
            </a:rPr>
            <a:t>Og hvorfor ?</a:t>
          </a:r>
          <a:endParaRPr lang="da-DK" sz="2400" kern="1200" dirty="0">
            <a:solidFill>
              <a:schemeClr val="bg1"/>
            </a:solidFill>
          </a:endParaRPr>
        </a:p>
      </dsp:txBody>
      <dsp:txXfrm>
        <a:off x="66366" y="1277626"/>
        <a:ext cx="1831167" cy="3620344"/>
      </dsp:txXfrm>
    </dsp:sp>
    <dsp:sp modelId="{81D66BBA-2F9F-446C-9068-698750EAAC30}">
      <dsp:nvSpPr>
        <dsp:cNvPr id="0" name=""/>
        <dsp:cNvSpPr/>
      </dsp:nvSpPr>
      <dsp:spPr>
        <a:xfrm>
          <a:off x="2149014" y="2846605"/>
          <a:ext cx="412362" cy="482386"/>
        </a:xfrm>
        <a:prstGeom prst="rightArrow">
          <a:avLst>
            <a:gd name="adj1" fmla="val 60000"/>
            <a:gd name="adj2" fmla="val 50000"/>
          </a:avLst>
        </a:prstGeom>
        <a:solidFill>
          <a:srgbClr val="85A0A4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2000" kern="1200"/>
        </a:p>
      </dsp:txBody>
      <dsp:txXfrm>
        <a:off x="2149014" y="2943082"/>
        <a:ext cx="288653" cy="289432"/>
      </dsp:txXfrm>
    </dsp:sp>
    <dsp:sp modelId="{83478340-8509-485C-A3F8-BC54D519788A}">
      <dsp:nvSpPr>
        <dsp:cNvPr id="0" name=""/>
        <dsp:cNvSpPr/>
      </dsp:nvSpPr>
      <dsp:spPr>
        <a:xfrm>
          <a:off x="2732547" y="1220656"/>
          <a:ext cx="1945107" cy="3734284"/>
        </a:xfrm>
        <a:prstGeom prst="roundRect">
          <a:avLst>
            <a:gd name="adj" fmla="val 10000"/>
          </a:avLst>
        </a:prstGeom>
        <a:solidFill>
          <a:srgbClr val="77969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400" kern="1200" dirty="0" smtClean="0">
              <a:solidFill>
                <a:schemeClr val="bg1"/>
              </a:solidFill>
            </a:rPr>
            <a:t>Hvordan viser værdierne sig i samarbejdet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400" kern="1200" dirty="0" smtClean="0">
              <a:solidFill>
                <a:schemeClr val="bg1"/>
              </a:solidFill>
            </a:rPr>
            <a:t>- mellem jer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400" kern="1200" dirty="0" smtClean="0">
              <a:solidFill>
                <a:schemeClr val="bg1"/>
              </a:solidFill>
            </a:rPr>
            <a:t>- med borgerne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400" kern="1200" dirty="0" smtClean="0">
              <a:solidFill>
                <a:schemeClr val="bg1"/>
              </a:solidFill>
            </a:rPr>
            <a:t>- med andre?</a:t>
          </a:r>
          <a:endParaRPr lang="da-DK" sz="2400" kern="1200" dirty="0">
            <a:solidFill>
              <a:schemeClr val="bg1"/>
            </a:solidFill>
          </a:endParaRPr>
        </a:p>
      </dsp:txBody>
      <dsp:txXfrm>
        <a:off x="2789517" y="1277626"/>
        <a:ext cx="1831167" cy="3620344"/>
      </dsp:txXfrm>
    </dsp:sp>
    <dsp:sp modelId="{D849DF47-5C4E-450C-B14C-B615988037A6}">
      <dsp:nvSpPr>
        <dsp:cNvPr id="0" name=""/>
        <dsp:cNvSpPr/>
      </dsp:nvSpPr>
      <dsp:spPr>
        <a:xfrm>
          <a:off x="4872165" y="2846605"/>
          <a:ext cx="412362" cy="482386"/>
        </a:xfrm>
        <a:prstGeom prst="rightArrow">
          <a:avLst>
            <a:gd name="adj1" fmla="val 60000"/>
            <a:gd name="adj2" fmla="val 50000"/>
          </a:avLst>
        </a:prstGeom>
        <a:solidFill>
          <a:srgbClr val="85A0A4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2000" kern="1200"/>
        </a:p>
      </dsp:txBody>
      <dsp:txXfrm>
        <a:off x="4872165" y="2943082"/>
        <a:ext cx="288653" cy="289432"/>
      </dsp:txXfrm>
    </dsp:sp>
    <dsp:sp modelId="{E375462A-2097-4778-9A78-02F0784C709D}">
      <dsp:nvSpPr>
        <dsp:cNvPr id="0" name=""/>
        <dsp:cNvSpPr/>
      </dsp:nvSpPr>
      <dsp:spPr>
        <a:xfrm>
          <a:off x="5455697" y="1220656"/>
          <a:ext cx="1945107" cy="3734284"/>
        </a:xfrm>
        <a:prstGeom prst="roundRect">
          <a:avLst>
            <a:gd name="adj" fmla="val 10000"/>
          </a:avLst>
        </a:prstGeom>
        <a:solidFill>
          <a:srgbClr val="77969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400" kern="1200" dirty="0" smtClean="0">
              <a:solidFill>
                <a:schemeClr val="bg1"/>
              </a:solidFill>
            </a:rPr>
            <a:t>Når I skal fortælle nye kollegaer om hvordan værdierne kommer til udtryk hos jer, hvad vil I lægge vægt på ?</a:t>
          </a:r>
          <a:endParaRPr lang="da-DK" sz="2400" kern="1200" dirty="0">
            <a:solidFill>
              <a:schemeClr val="bg1"/>
            </a:solidFill>
          </a:endParaRPr>
        </a:p>
      </dsp:txBody>
      <dsp:txXfrm>
        <a:off x="5512667" y="1277626"/>
        <a:ext cx="1831167" cy="3620344"/>
      </dsp:txXfrm>
    </dsp:sp>
    <dsp:sp modelId="{5A23CE95-0E6F-499D-8622-3958CD933D52}">
      <dsp:nvSpPr>
        <dsp:cNvPr id="0" name=""/>
        <dsp:cNvSpPr/>
      </dsp:nvSpPr>
      <dsp:spPr>
        <a:xfrm>
          <a:off x="7595315" y="2846605"/>
          <a:ext cx="412362" cy="482386"/>
        </a:xfrm>
        <a:prstGeom prst="rightArrow">
          <a:avLst>
            <a:gd name="adj1" fmla="val 60000"/>
            <a:gd name="adj2" fmla="val 50000"/>
          </a:avLst>
        </a:prstGeom>
        <a:solidFill>
          <a:srgbClr val="85A0A4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2000" kern="1200"/>
        </a:p>
      </dsp:txBody>
      <dsp:txXfrm>
        <a:off x="7595315" y="2943082"/>
        <a:ext cx="288653" cy="289432"/>
      </dsp:txXfrm>
    </dsp:sp>
    <dsp:sp modelId="{BE1C68D3-04C2-40E1-A290-EADB7A369838}">
      <dsp:nvSpPr>
        <dsp:cNvPr id="0" name=""/>
        <dsp:cNvSpPr/>
      </dsp:nvSpPr>
      <dsp:spPr>
        <a:xfrm>
          <a:off x="8178847" y="1220656"/>
          <a:ext cx="1945107" cy="3734284"/>
        </a:xfrm>
        <a:prstGeom prst="roundRect">
          <a:avLst>
            <a:gd name="adj" fmla="val 10000"/>
          </a:avLst>
        </a:prstGeom>
        <a:solidFill>
          <a:srgbClr val="77969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400" kern="1200" dirty="0" smtClean="0">
              <a:solidFill>
                <a:schemeClr val="bg1"/>
              </a:solidFill>
            </a:rPr>
            <a:t>Hvilke værdier vil I særligt have fokus på fremadrettet? </a:t>
          </a:r>
          <a:endParaRPr lang="da-DK" sz="2400" kern="1200" dirty="0">
            <a:solidFill>
              <a:schemeClr val="bg1"/>
            </a:solidFill>
          </a:endParaRPr>
        </a:p>
      </dsp:txBody>
      <dsp:txXfrm>
        <a:off x="8235817" y="1277626"/>
        <a:ext cx="1831167" cy="36203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8A0DBE-861B-40E6-98A6-1E614F0A55C5}" type="datetimeFigureOut">
              <a:rPr lang="da-DK" smtClean="0"/>
              <a:t>28-06-2022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9936D2-E88C-4DF7-B748-DDE987FD28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38763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a-DK" sz="1200" dirty="0" smtClean="0"/>
              <a:t>I Randers </a:t>
            </a:r>
            <a:r>
              <a:rPr lang="da-DK" sz="1200" dirty="0" smtClean="0"/>
              <a:t>Kommune </a:t>
            </a:r>
            <a:r>
              <a:rPr lang="da-DK" sz="1200" dirty="0" smtClean="0"/>
              <a:t>har Hovedudvalget og </a:t>
            </a:r>
            <a:r>
              <a:rPr lang="da-DK" sz="1200" dirty="0" smtClean="0"/>
              <a:t>Byrådet </a:t>
            </a:r>
            <a:r>
              <a:rPr lang="da-DK" sz="1200" dirty="0" smtClean="0"/>
              <a:t>gennem en proces styrket og forenklet vores værdigrundlag,</a:t>
            </a:r>
            <a:r>
              <a:rPr lang="da-DK" sz="1200" baseline="0" dirty="0" smtClean="0"/>
              <a:t> så der nu er fire værdier som gælder for os alle. </a:t>
            </a:r>
            <a:endParaRPr lang="da-DK" sz="1200" dirty="0" smtClean="0"/>
          </a:p>
          <a:p>
            <a:endParaRPr lang="da-D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a-DK" dirty="0" smtClean="0"/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F52B6-5609-5149-A324-2FB9B9CBEB49}" type="slidenum">
              <a:rPr lang="da-DK" smtClean="0">
                <a:solidFill>
                  <a:prstClr val="black"/>
                </a:solidFill>
              </a:rPr>
              <a:pPr/>
              <a:t>1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100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smtClean="0"/>
              <a:t>I kan vælge at bruge disse spørgsmål til en drøftelse, men I kan også</a:t>
            </a:r>
            <a:r>
              <a:rPr lang="da-DK" baseline="0" dirty="0" smtClean="0"/>
              <a:t> vælge at bruge værdispillet som du finder her: </a:t>
            </a:r>
            <a:r>
              <a:rPr lang="da-DK" u="sng" baseline="0" dirty="0" smtClean="0"/>
              <a:t>https://broen.randers.dk/personale/politikker-og-aftaler/randersmodel-og-vaerdier/vaerdigrundlag/ </a:t>
            </a:r>
            <a:endParaRPr lang="da-DK" u="sng" baseline="0" dirty="0" smtClean="0">
              <a:solidFill>
                <a:srgbClr val="FF0000"/>
              </a:solidFill>
            </a:endParaRPr>
          </a:p>
          <a:p>
            <a:r>
              <a:rPr lang="da-DK" baseline="0" dirty="0" smtClean="0">
                <a:solidFill>
                  <a:srgbClr val="FF0000"/>
                </a:solidFill>
              </a:rPr>
              <a:t>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936D2-E88C-4DF7-B748-DDE987FD28E2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96985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Når vi taler om personlige værdier, vil disse altid skinne</a:t>
            </a:r>
            <a:r>
              <a:rPr lang="da-DK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igennem og være i samspil med blandt andet organisationens værdier. </a:t>
            </a:r>
          </a:p>
          <a:p>
            <a:endParaRPr lang="da-DK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Værdierne er de normer og handlinger, som vurderes som korrekte</a:t>
            </a:r>
            <a:r>
              <a:rPr lang="da-DK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os hver især. </a:t>
            </a:r>
            <a:endParaRPr lang="da-DK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a-DK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Vores individuelle værdier kommer til udtryk i de handlinger, kvaliteter og idealer, som vi</a:t>
            </a:r>
            <a:r>
              <a:rPr lang="da-DK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hver især</a:t>
            </a:r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vurderer som</a:t>
            </a:r>
            <a:r>
              <a:rPr lang="da-DK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betydningsfulde i vores professionelle</a:t>
            </a:r>
            <a:r>
              <a:rPr lang="da-DK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virke</a:t>
            </a:r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Det er vores personlige rettesnor for, hvad der er rigtigt eller forkert. </a:t>
            </a:r>
          </a:p>
          <a:p>
            <a:endParaRPr lang="da-DK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er den platform, vi</a:t>
            </a:r>
            <a:r>
              <a:rPr lang="da-DK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hver især</a:t>
            </a:r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står på, når vi vurderer en situation, en handling eller et andet menneske.</a:t>
            </a:r>
          </a:p>
          <a:p>
            <a:endParaRPr lang="da-DK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936D2-E88C-4DF7-B748-DDE987FD28E2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0842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Værdierne skal fortolkes i fire niveauer som spiller sammen.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936D2-E88C-4DF7-B748-DDE987FD28E2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445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 smtClean="0">
                <a:solidFill>
                  <a:srgbClr val="FF0000"/>
                </a:solidFill>
              </a:rPr>
              <a:t>På samme måde fungerer en organisations værdier som rettesnor for organisationen og afspejles i organisationens</a:t>
            </a:r>
            <a:r>
              <a:rPr lang="da-DK" sz="1200" baseline="0" dirty="0" smtClean="0">
                <a:solidFill>
                  <a:srgbClr val="FF0000"/>
                </a:solidFill>
              </a:rPr>
              <a:t> og de ansattes handlinger, kvaliteter og </a:t>
            </a:r>
            <a:r>
              <a:rPr lang="da-DK" sz="1200" baseline="0" dirty="0" smtClean="0">
                <a:solidFill>
                  <a:srgbClr val="FF0000"/>
                </a:solidFill>
              </a:rPr>
              <a:t>idealer</a:t>
            </a:r>
            <a:r>
              <a:rPr lang="da-DK" sz="1200" baseline="0" dirty="0" smtClean="0">
                <a:solidFill>
                  <a:srgbClr val="FF0000"/>
                </a:solidFill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aseline="0" dirty="0" smtClean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 smtClean="0">
                <a:solidFill>
                  <a:srgbClr val="FF0000"/>
                </a:solidFill>
              </a:rPr>
              <a:t>Randers Kommune er en værdibaseret organisation.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 smtClean="0">
                <a:solidFill>
                  <a:srgbClr val="FF0000"/>
                </a:solidFill>
              </a:rPr>
              <a:t>Det vil sige, at vi bruger vores værdier som et indre kompas i vores daglige arbejde.</a:t>
            </a:r>
          </a:p>
          <a:p>
            <a:endParaRPr lang="da-DK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1200" dirty="0" smtClean="0"/>
              <a:t>Værdierne skal guide os alle i vores arbejdsdag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1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1200" dirty="0" smtClean="0"/>
              <a:t>Vi skal alle vide, hvordan værdierne påvirker vores arbejdsdag, og hvordan værdierne skal afspejles i vores handlinger</a:t>
            </a:r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kvaliteter og idealer</a:t>
            </a:r>
            <a:endParaRPr lang="da-DK" sz="1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1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1200" dirty="0" smtClean="0"/>
              <a:t>Min opgave som leder er at oversætte værdierne, så de giver mening i netop jeres arbejdsdag</a:t>
            </a:r>
          </a:p>
          <a:p>
            <a:endParaRPr lang="da-DK" sz="120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a-DK" i="0" dirty="0" smtClean="0"/>
              <a:t>Værdier kan være lidt diffuse,</a:t>
            </a:r>
            <a:r>
              <a:rPr lang="da-DK" i="0" baseline="0" dirty="0" smtClean="0"/>
              <a:t> og arb</a:t>
            </a:r>
            <a:r>
              <a:rPr lang="da-DK" i="0" dirty="0" smtClean="0"/>
              <a:t>ejdet med værdier er derfor ikke altid lige til. </a:t>
            </a:r>
          </a:p>
          <a:p>
            <a:endParaRPr lang="da-DK" i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936D2-E88C-4DF7-B748-DDE987FD28E2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33485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</a:t>
            </a:r>
            <a:r>
              <a:rPr lang="da-DK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Randers Kommune har vi fire værdier: Ordentlighed – Ligeværdighed – Udvikling og Frihed.</a:t>
            </a:r>
          </a:p>
          <a:p>
            <a:endParaRPr lang="da-DK" i="0" dirty="0" smtClean="0"/>
          </a:p>
          <a:p>
            <a:r>
              <a:rPr lang="da-DK" i="0" dirty="0" smtClean="0"/>
              <a:t>Nogle gange kan de</a:t>
            </a:r>
            <a:r>
              <a:rPr lang="da-DK" i="0" baseline="0" dirty="0" smtClean="0"/>
              <a:t> i sig selv indeholde et modsætningsforhold:</a:t>
            </a:r>
          </a:p>
          <a:p>
            <a:endParaRPr lang="da-DK" i="0" baseline="0" dirty="0" smtClean="0"/>
          </a:p>
          <a:p>
            <a:r>
              <a:rPr lang="da-DK" sz="1200" i="0" dirty="0" smtClean="0"/>
              <a:t>Eksempelvis: Vi vil gerne være ordentlige, men vi kan også blive </a:t>
            </a:r>
            <a:r>
              <a:rPr lang="da-DK" sz="1200" b="1" i="0" dirty="0" smtClean="0"/>
              <a:t>for</a:t>
            </a:r>
            <a:r>
              <a:rPr lang="da-DK" sz="1200" i="0" dirty="0" smtClean="0"/>
              <a:t> ordentlige</a:t>
            </a:r>
          </a:p>
          <a:p>
            <a:r>
              <a:rPr lang="da-DK" sz="1200" i="0" dirty="0" smtClean="0"/>
              <a:t>Vi handler ordentligt overfor fællesskabet men det føles uordentligt for individet </a:t>
            </a:r>
          </a:p>
          <a:p>
            <a:endParaRPr lang="da-DK" i="0" baseline="0" dirty="0" smtClean="0"/>
          </a:p>
          <a:p>
            <a:r>
              <a:rPr lang="da-DK" i="0" dirty="0" smtClean="0"/>
              <a:t>Værdierne kan også konflikte</a:t>
            </a:r>
            <a:r>
              <a:rPr lang="da-DK" i="0" baseline="0" dirty="0" smtClean="0"/>
              <a:t> med hinanden</a:t>
            </a:r>
            <a:r>
              <a:rPr lang="da-DK" i="0" dirty="0" smtClean="0"/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1200" i="0" dirty="0" smtClean="0"/>
              <a:t>For at være ordentlige og grundige kan vi nogle gange blive tvunget til at gå på kompromis med udvikling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1200" i="0" dirty="0" smtClean="0"/>
              <a:t>Hvordan sikrer vi størst mulig frihed for borgere samtidig med, at vores ydelser skal fremme ligeværd og ligestilling?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936D2-E88C-4DF7-B748-DDE987FD28E2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4438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I Randers Kommune har vi fire værdier</a:t>
            </a:r>
            <a:r>
              <a:rPr lang="da-DK" baseline="0" dirty="0" smtClean="0"/>
              <a:t> som hver har deres tilknyttede værdisætninger. </a:t>
            </a:r>
          </a:p>
          <a:p>
            <a:endParaRPr lang="da-DK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936D2-E88C-4DF7-B748-DDE987FD28E2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6363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936D2-E88C-4DF7-B748-DDE987FD28E2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25102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936D2-E88C-4DF7-B748-DDE987FD28E2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87206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936D2-E88C-4DF7-B748-DDE987FD28E2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53160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8.gif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8.gif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8.gif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8.gif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8.gif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8.gif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8.gif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RandersModel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="" xmlns:a16="http://schemas.microsoft.com/office/drawing/2014/main" id="{82E9A161-1D12-3161-BCCD-6DD4AAD890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6949" t="13318" r="25355" b="489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="" xmlns:a16="http://schemas.microsoft.com/office/drawing/2014/main" id="{7CA0E11B-7084-13A4-B7AC-98B0538F4A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78163" y="3775688"/>
            <a:ext cx="2938475" cy="2938475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="" xmlns:a16="http://schemas.microsoft.com/office/drawing/2014/main" id="{59816833-A366-5245-A8FE-64B010D610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89200" y="1279180"/>
            <a:ext cx="7213600" cy="3471333"/>
          </a:xfrm>
          <a:prstGeom prst="rect">
            <a:avLst/>
          </a:prstGeom>
          <a:effectLst>
            <a:outerShdw blurRad="50800" dist="38100" dir="5400000" algn="ctr" rotWithShape="0">
              <a:schemeClr val="tx1">
                <a:alpha val="50000"/>
              </a:schemeClr>
            </a:outerShdw>
          </a:effectLst>
        </p:spPr>
      </p:pic>
      <p:pic>
        <p:nvPicPr>
          <p:cNvPr id="13" name="Billede 12">
            <a:extLst>
              <a:ext uri="{FF2B5EF4-FFF2-40B4-BE49-F238E27FC236}">
                <a16:creationId xmlns="" xmlns:a16="http://schemas.microsoft.com/office/drawing/2014/main" id="{00848C58-0303-C5FB-C808-2A5A4DFFC83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82053" y="5578821"/>
            <a:ext cx="1792219" cy="920903"/>
          </a:xfrm>
          <a:prstGeom prst="rect">
            <a:avLst/>
          </a:prstGeom>
        </p:spPr>
      </p:pic>
      <p:sp>
        <p:nvSpPr>
          <p:cNvPr id="14" name="Tekstfelt 13">
            <a:extLst>
              <a:ext uri="{FF2B5EF4-FFF2-40B4-BE49-F238E27FC236}">
                <a16:creationId xmlns="" xmlns:a16="http://schemas.microsoft.com/office/drawing/2014/main" id="{F59FB591-DF2F-FA18-DC07-8555C022A10B}"/>
              </a:ext>
            </a:extLst>
          </p:cNvPr>
          <p:cNvSpPr txBox="1"/>
          <p:nvPr userDrawn="1"/>
        </p:nvSpPr>
        <p:spPr>
          <a:xfrm>
            <a:off x="0" y="3633105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da-DK" sz="7200" dirty="0">
                <a:solidFill>
                  <a:prstClr val="white"/>
                </a:solidFill>
                <a:effectLst>
                  <a:outerShdw blurRad="50800" dist="38100" dir="5400000" algn="ctr" rotWithShape="0">
                    <a:prstClr val="black">
                      <a:alpha val="50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Modellen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="" xmlns:a16="http://schemas.microsoft.com/office/drawing/2014/main" id="{6C90E46E-C124-66D3-47E5-0483586B2EF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95855" y="3628319"/>
            <a:ext cx="3799827" cy="569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32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side med overskrift_blå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itel 1"/>
          <p:cNvSpPr>
            <a:spLocks noGrp="1"/>
          </p:cNvSpPr>
          <p:nvPr>
            <p:ph type="title" hasCustomPrompt="1"/>
          </p:nvPr>
        </p:nvSpPr>
        <p:spPr>
          <a:xfrm>
            <a:off x="2398187" y="2070101"/>
            <a:ext cx="7459132" cy="174608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ts val="7733"/>
              </a:lnSpc>
              <a:defRPr sz="7733" b="1" baseline="0">
                <a:solidFill>
                  <a:schemeClr val="accent6"/>
                </a:solidFill>
              </a:defRPr>
            </a:lvl1pPr>
          </a:lstStyle>
          <a:p>
            <a:r>
              <a:rPr lang="da-DK"/>
              <a:t>Indsæt overskrift</a:t>
            </a:r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0" hasCustomPrompt="1"/>
          </p:nvPr>
        </p:nvSpPr>
        <p:spPr>
          <a:xfrm>
            <a:off x="2398186" y="3819525"/>
            <a:ext cx="7459132" cy="498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Indsæt dato</a:t>
            </a:r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="" xmlns:a16="http://schemas.microsoft.com/office/drawing/2014/main" id="{B489D3FE-B3E9-1B4B-9575-295199922E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4551" y="269645"/>
            <a:ext cx="1553635" cy="25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30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geværdighed_&quot;Forside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xmlns="" id="{82E9A161-1D12-3161-BCCD-6DD4AAD890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xmlns="" id="{99EEF5DE-BDAD-49A2-542C-B4B52560AA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0899" y="769556"/>
            <a:ext cx="7548183" cy="565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08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geværdig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1291199" y="331290"/>
            <a:ext cx="4274981" cy="25115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 cap="all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defTabSz="457200"/>
            <a:endParaRPr lang="da-DK" dirty="0">
              <a:solidFill>
                <a:prstClr val="black"/>
              </a:solidFill>
            </a:endParaRPr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91199" y="2776501"/>
            <a:ext cx="8439396" cy="3131280"/>
          </a:xfrm>
        </p:spPr>
        <p:txBody>
          <a:bodyPr/>
          <a:lstStyle>
            <a:lvl1pPr>
              <a:lnSpc>
                <a:spcPts val="2267"/>
              </a:lnSpc>
              <a:spcAft>
                <a:spcPts val="0"/>
              </a:spcAft>
              <a:defRPr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400"/>
              </a:spcBef>
              <a:spcAft>
                <a:spcPts val="0"/>
              </a:spcAft>
              <a:defRPr/>
            </a:lvl2pPr>
            <a:lvl3pPr>
              <a:spcBef>
                <a:spcPts val="400"/>
              </a:spcBef>
              <a:spcAft>
                <a:spcPts val="0"/>
              </a:spcAft>
              <a:defRPr/>
            </a:lvl3pPr>
            <a:lvl4pPr>
              <a:spcBef>
                <a:spcPts val="267"/>
              </a:spcBef>
              <a:spcAft>
                <a:spcPts val="0"/>
              </a:spcAft>
              <a:defRPr/>
            </a:lvl4pPr>
            <a:lvl5pPr>
              <a:spcBef>
                <a:spcPts val="267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da-DK" dirty="0"/>
              <a:t>Indsæt tekst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DD175A0A-97D3-F85C-A1C7-9FC2997EC5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7963" y="3031951"/>
            <a:ext cx="4136600" cy="4136600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xmlns="" id="{2168F1DA-E405-F23D-5213-2C93D61991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5213" y="6053811"/>
            <a:ext cx="1541651" cy="741875"/>
          </a:xfrm>
          <a:prstGeom prst="rect">
            <a:avLst/>
          </a:prstGeom>
        </p:spPr>
      </p:pic>
      <p:sp>
        <p:nvSpPr>
          <p:cNvPr id="21" name="Pladsholder til titel 1">
            <a:extLst>
              <a:ext uri="{FF2B5EF4-FFF2-40B4-BE49-F238E27FC236}">
                <a16:creationId xmlns:a16="http://schemas.microsoft.com/office/drawing/2014/main" xmlns="" id="{7A4B6902-8FEB-9CA8-98EE-3CCB448FF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049" y="950219"/>
            <a:ext cx="8439396" cy="15168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sz="4800" b="0" i="0" cap="none" baseline="0">
                <a:solidFill>
                  <a:srgbClr val="49783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xmlns="" id="{25896E9E-00CF-EBB0-AF57-0A45393FF2D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0085" y="5028303"/>
            <a:ext cx="3013704" cy="225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65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yrådsvision">
    <p:bg>
      <p:bgPr>
        <a:solidFill>
          <a:srgbClr val="779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1291199" y="331290"/>
            <a:ext cx="4274981" cy="25115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 cap="all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defTabSz="457200"/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91199" y="2776501"/>
            <a:ext cx="8439396" cy="3131280"/>
          </a:xfrm>
        </p:spPr>
        <p:txBody>
          <a:bodyPr/>
          <a:lstStyle>
            <a:lvl1pPr>
              <a:lnSpc>
                <a:spcPts val="2267"/>
              </a:lnSpc>
              <a:spcAft>
                <a:spcPts val="0"/>
              </a:spcAft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400"/>
              </a:spcBef>
              <a:spcAft>
                <a:spcPts val="0"/>
              </a:spcAft>
              <a:defRPr/>
            </a:lvl2pPr>
            <a:lvl3pPr>
              <a:spcBef>
                <a:spcPts val="400"/>
              </a:spcBef>
              <a:spcAft>
                <a:spcPts val="0"/>
              </a:spcAft>
              <a:defRPr/>
            </a:lvl3pPr>
            <a:lvl4pPr>
              <a:spcBef>
                <a:spcPts val="267"/>
              </a:spcBef>
              <a:spcAft>
                <a:spcPts val="0"/>
              </a:spcAft>
              <a:defRPr/>
            </a:lvl4pPr>
            <a:lvl5pPr>
              <a:spcBef>
                <a:spcPts val="267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da-DK" dirty="0"/>
              <a:t>Indsæt tekst</a:t>
            </a:r>
          </a:p>
        </p:txBody>
      </p:sp>
      <p:cxnSp>
        <p:nvCxnSpPr>
          <p:cNvPr id="20" name="Lige forbindelse 19"/>
          <p:cNvCxnSpPr>
            <a:cxnSpLocks/>
          </p:cNvCxnSpPr>
          <p:nvPr userDrawn="1"/>
        </p:nvCxnSpPr>
        <p:spPr>
          <a:xfrm>
            <a:off x="4022709" y="6470284"/>
            <a:ext cx="5419727" cy="0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Billede 2">
            <a:extLst>
              <a:ext uri="{FF2B5EF4-FFF2-40B4-BE49-F238E27FC236}">
                <a16:creationId xmlns="" xmlns:a16="http://schemas.microsoft.com/office/drawing/2014/main" id="{DD175A0A-97D3-F85C-A1C7-9FC2997EC5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1000"/>
          </a:blip>
          <a:stretch>
            <a:fillRect/>
          </a:stretch>
        </p:blipFill>
        <p:spPr>
          <a:xfrm>
            <a:off x="8387963" y="3031951"/>
            <a:ext cx="4136600" cy="413660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="" xmlns:a16="http://schemas.microsoft.com/office/drawing/2014/main" id="{85B9E631-F4D3-1D62-4826-430604B56A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12003" y="4037163"/>
            <a:ext cx="3039373" cy="3039373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="" xmlns:a16="http://schemas.microsoft.com/office/drawing/2014/main" id="{2168F1DA-E405-F23D-5213-2C93D61991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67682" y="6027967"/>
            <a:ext cx="1541652" cy="741875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="" xmlns:a16="http://schemas.microsoft.com/office/drawing/2014/main" id="{C565FE33-27A1-FDD3-F68E-B825B353FD54}"/>
              </a:ext>
            </a:extLst>
          </p:cNvPr>
          <p:cNvSpPr txBox="1"/>
          <p:nvPr userDrawn="1"/>
        </p:nvSpPr>
        <p:spPr>
          <a:xfrm>
            <a:off x="2512626" y="6157778"/>
            <a:ext cx="2576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a-DK" sz="24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Modellen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="" xmlns:a16="http://schemas.microsoft.com/office/drawing/2014/main" id="{A005FDE7-B8E9-2A72-1817-15B8394BADF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392589" y="327766"/>
            <a:ext cx="421363" cy="475257"/>
          </a:xfrm>
          <a:prstGeom prst="rect">
            <a:avLst/>
          </a:prstGeom>
        </p:spPr>
      </p:pic>
      <p:sp>
        <p:nvSpPr>
          <p:cNvPr id="21" name="Pladsholder til titel 1">
            <a:extLst>
              <a:ext uri="{FF2B5EF4-FFF2-40B4-BE49-F238E27FC236}">
                <a16:creationId xmlns="" xmlns:a16="http://schemas.microsoft.com/office/drawing/2014/main" id="{7A4B6902-8FEB-9CA8-98EE-3CCB448FF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049" y="950219"/>
            <a:ext cx="8439396" cy="15168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sz="4800" b="0" i="0" cap="none" baseline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da-DK" dirty="0"/>
          </a:p>
        </p:txBody>
      </p:sp>
      <p:pic>
        <p:nvPicPr>
          <p:cNvPr id="13" name="Billede 12">
            <a:extLst>
              <a:ext uri="{FF2B5EF4-FFF2-40B4-BE49-F238E27FC236}">
                <a16:creationId xmlns="" xmlns:a16="http://schemas.microsoft.com/office/drawing/2014/main" id="{4B2D1EF5-6BEF-505F-C4A2-26E0C24B909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557286" y="5685793"/>
            <a:ext cx="1013828" cy="152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1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litiker og strategier">
    <p:bg>
      <p:bgPr>
        <a:solidFill>
          <a:srgbClr val="779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1291199" y="331290"/>
            <a:ext cx="4274981" cy="25115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 cap="all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defTabSz="457200"/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15" name="Pladsholder til titel 1"/>
          <p:cNvSpPr>
            <a:spLocks noGrp="1"/>
          </p:cNvSpPr>
          <p:nvPr>
            <p:ph type="title"/>
          </p:nvPr>
        </p:nvSpPr>
        <p:spPr>
          <a:xfrm>
            <a:off x="1282049" y="950219"/>
            <a:ext cx="8439396" cy="15168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sz="4800" b="0" i="0" cap="none" baseline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91199" y="2776501"/>
            <a:ext cx="8439396" cy="3131280"/>
          </a:xfrm>
        </p:spPr>
        <p:txBody>
          <a:bodyPr/>
          <a:lstStyle>
            <a:lvl1pPr>
              <a:lnSpc>
                <a:spcPts val="2267"/>
              </a:lnSpc>
              <a:spcAft>
                <a:spcPts val="0"/>
              </a:spcAft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400"/>
              </a:spcBef>
              <a:spcAft>
                <a:spcPts val="0"/>
              </a:spcAft>
              <a:defRPr/>
            </a:lvl2pPr>
            <a:lvl3pPr>
              <a:spcBef>
                <a:spcPts val="400"/>
              </a:spcBef>
              <a:spcAft>
                <a:spcPts val="0"/>
              </a:spcAft>
              <a:defRPr/>
            </a:lvl3pPr>
            <a:lvl4pPr>
              <a:spcBef>
                <a:spcPts val="267"/>
              </a:spcBef>
              <a:spcAft>
                <a:spcPts val="0"/>
              </a:spcAft>
              <a:defRPr/>
            </a:lvl4pPr>
            <a:lvl5pPr>
              <a:spcBef>
                <a:spcPts val="267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da-DK" dirty="0"/>
              <a:t>Indsæt tekst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="" xmlns:a16="http://schemas.microsoft.com/office/drawing/2014/main" id="{DD175A0A-97D3-F85C-A1C7-9FC2997EC5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1000"/>
          </a:blip>
          <a:stretch>
            <a:fillRect/>
          </a:stretch>
        </p:blipFill>
        <p:spPr>
          <a:xfrm>
            <a:off x="8387963" y="3031951"/>
            <a:ext cx="4136600" cy="413660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="" xmlns:a16="http://schemas.microsoft.com/office/drawing/2014/main" id="{85B9E631-F4D3-1D62-4826-430604B56A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512003" y="4037163"/>
            <a:ext cx="3039373" cy="3039373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="" xmlns:a16="http://schemas.microsoft.com/office/drawing/2014/main" id="{2168F1DA-E405-F23D-5213-2C93D61991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67682" y="6027967"/>
            <a:ext cx="1541652" cy="741875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="" xmlns:a16="http://schemas.microsoft.com/office/drawing/2014/main" id="{C565FE33-27A1-FDD3-F68E-B825B353FD54}"/>
              </a:ext>
            </a:extLst>
          </p:cNvPr>
          <p:cNvSpPr txBox="1"/>
          <p:nvPr userDrawn="1"/>
        </p:nvSpPr>
        <p:spPr>
          <a:xfrm>
            <a:off x="2512626" y="6157778"/>
            <a:ext cx="2576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a-DK" sz="24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Modellen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="" xmlns:a16="http://schemas.microsoft.com/office/drawing/2014/main" id="{A005FDE7-B8E9-2A72-1817-15B8394BADF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392589" y="327766"/>
            <a:ext cx="421363" cy="475257"/>
          </a:xfrm>
          <a:prstGeom prst="rect">
            <a:avLst/>
          </a:prstGeom>
        </p:spPr>
      </p:pic>
      <p:cxnSp>
        <p:nvCxnSpPr>
          <p:cNvPr id="12" name="Lige forbindelse 11">
            <a:extLst>
              <a:ext uri="{FF2B5EF4-FFF2-40B4-BE49-F238E27FC236}">
                <a16:creationId xmlns="" xmlns:a16="http://schemas.microsoft.com/office/drawing/2014/main" id="{6CA1B068-415B-F386-9012-F774991FA168}"/>
              </a:ext>
            </a:extLst>
          </p:cNvPr>
          <p:cNvCxnSpPr>
            <a:cxnSpLocks/>
          </p:cNvCxnSpPr>
          <p:nvPr userDrawn="1"/>
        </p:nvCxnSpPr>
        <p:spPr>
          <a:xfrm>
            <a:off x="4022709" y="6470284"/>
            <a:ext cx="5419727" cy="0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>
            <a:extLst>
              <a:ext uri="{FF2B5EF4-FFF2-40B4-BE49-F238E27FC236}">
                <a16:creationId xmlns="" xmlns:a16="http://schemas.microsoft.com/office/drawing/2014/main" id="{825A3B17-B590-B9BA-DBD2-9C4EA1B9DF6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557286" y="5685793"/>
            <a:ext cx="1013828" cy="152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14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, Politiker og strategier">
    <p:bg>
      <p:bgPr>
        <a:solidFill>
          <a:srgbClr val="779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1291199" y="331290"/>
            <a:ext cx="4274981" cy="25115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 cap="all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defTabSz="457200"/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15" name="Pladsholder til titel 1"/>
          <p:cNvSpPr>
            <a:spLocks noGrp="1"/>
          </p:cNvSpPr>
          <p:nvPr>
            <p:ph type="title"/>
          </p:nvPr>
        </p:nvSpPr>
        <p:spPr>
          <a:xfrm>
            <a:off x="1282049" y="950219"/>
            <a:ext cx="8439396" cy="15168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sz="4800" b="0" i="0" cap="none" baseline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91199" y="2776501"/>
            <a:ext cx="8439396" cy="3131280"/>
          </a:xfrm>
        </p:spPr>
        <p:txBody>
          <a:bodyPr/>
          <a:lstStyle>
            <a:lvl1pPr>
              <a:lnSpc>
                <a:spcPts val="2267"/>
              </a:lnSpc>
              <a:spcAft>
                <a:spcPts val="0"/>
              </a:spcAft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400"/>
              </a:spcBef>
              <a:spcAft>
                <a:spcPts val="0"/>
              </a:spcAft>
              <a:defRPr/>
            </a:lvl2pPr>
            <a:lvl3pPr>
              <a:spcBef>
                <a:spcPts val="400"/>
              </a:spcBef>
              <a:spcAft>
                <a:spcPts val="0"/>
              </a:spcAft>
              <a:defRPr/>
            </a:lvl3pPr>
            <a:lvl4pPr>
              <a:spcBef>
                <a:spcPts val="267"/>
              </a:spcBef>
              <a:spcAft>
                <a:spcPts val="0"/>
              </a:spcAft>
              <a:defRPr/>
            </a:lvl4pPr>
            <a:lvl5pPr>
              <a:spcBef>
                <a:spcPts val="267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da-DK" dirty="0"/>
              <a:t>Indsæt tekst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="" xmlns:a16="http://schemas.microsoft.com/office/drawing/2014/main" id="{DD175A0A-97D3-F85C-A1C7-9FC2997EC5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1000"/>
          </a:blip>
          <a:stretch>
            <a:fillRect/>
          </a:stretch>
        </p:blipFill>
        <p:spPr>
          <a:xfrm>
            <a:off x="8387963" y="3031951"/>
            <a:ext cx="4136600" cy="413660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="" xmlns:a16="http://schemas.microsoft.com/office/drawing/2014/main" id="{85B9E631-F4D3-1D62-4826-430604B56A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512003" y="4037163"/>
            <a:ext cx="3039373" cy="3039373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="" xmlns:a16="http://schemas.microsoft.com/office/drawing/2014/main" id="{2168F1DA-E405-F23D-5213-2C93D61991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67682" y="6027967"/>
            <a:ext cx="1541652" cy="741875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="" xmlns:a16="http://schemas.microsoft.com/office/drawing/2014/main" id="{C565FE33-27A1-FDD3-F68E-B825B353FD54}"/>
              </a:ext>
            </a:extLst>
          </p:cNvPr>
          <p:cNvSpPr txBox="1"/>
          <p:nvPr userDrawn="1"/>
        </p:nvSpPr>
        <p:spPr>
          <a:xfrm>
            <a:off x="2512626" y="6157778"/>
            <a:ext cx="2576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a-DK" sz="24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Modellen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="" xmlns:a16="http://schemas.microsoft.com/office/drawing/2014/main" id="{A005FDE7-B8E9-2A72-1817-15B8394BADF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392589" y="327766"/>
            <a:ext cx="421363" cy="475257"/>
          </a:xfrm>
          <a:prstGeom prst="rect">
            <a:avLst/>
          </a:prstGeom>
        </p:spPr>
      </p:pic>
      <p:cxnSp>
        <p:nvCxnSpPr>
          <p:cNvPr id="12" name="Lige forbindelse 11">
            <a:extLst>
              <a:ext uri="{FF2B5EF4-FFF2-40B4-BE49-F238E27FC236}">
                <a16:creationId xmlns="" xmlns:a16="http://schemas.microsoft.com/office/drawing/2014/main" id="{6CA1B068-415B-F386-9012-F774991FA168}"/>
              </a:ext>
            </a:extLst>
          </p:cNvPr>
          <p:cNvCxnSpPr>
            <a:cxnSpLocks/>
          </p:cNvCxnSpPr>
          <p:nvPr userDrawn="1"/>
        </p:nvCxnSpPr>
        <p:spPr>
          <a:xfrm>
            <a:off x="4022709" y="6470284"/>
            <a:ext cx="5419727" cy="0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>
            <a:extLst>
              <a:ext uri="{FF2B5EF4-FFF2-40B4-BE49-F238E27FC236}">
                <a16:creationId xmlns="" xmlns:a16="http://schemas.microsoft.com/office/drawing/2014/main" id="{825A3B17-B590-B9BA-DBD2-9C4EA1B9DF6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557286" y="5685793"/>
            <a:ext cx="1013828" cy="152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78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mpetenceplan-styringsprincipper-organisering">
    <p:bg>
      <p:bgPr>
        <a:solidFill>
          <a:srgbClr val="779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1291199" y="331290"/>
            <a:ext cx="4274981" cy="25115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 cap="all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defTabSz="457200"/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15" name="Pladsholder til titel 1"/>
          <p:cNvSpPr>
            <a:spLocks noGrp="1"/>
          </p:cNvSpPr>
          <p:nvPr>
            <p:ph type="title"/>
          </p:nvPr>
        </p:nvSpPr>
        <p:spPr>
          <a:xfrm>
            <a:off x="1282049" y="950219"/>
            <a:ext cx="8439396" cy="15168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sz="4800" b="0" i="0" cap="none" baseline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91199" y="2776501"/>
            <a:ext cx="8439396" cy="3131280"/>
          </a:xfrm>
        </p:spPr>
        <p:txBody>
          <a:bodyPr/>
          <a:lstStyle>
            <a:lvl1pPr>
              <a:lnSpc>
                <a:spcPts val="2267"/>
              </a:lnSpc>
              <a:spcAft>
                <a:spcPts val="0"/>
              </a:spcAft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400"/>
              </a:spcBef>
              <a:spcAft>
                <a:spcPts val="0"/>
              </a:spcAft>
              <a:defRPr/>
            </a:lvl2pPr>
            <a:lvl3pPr>
              <a:spcBef>
                <a:spcPts val="400"/>
              </a:spcBef>
              <a:spcAft>
                <a:spcPts val="0"/>
              </a:spcAft>
              <a:defRPr/>
            </a:lvl3pPr>
            <a:lvl4pPr>
              <a:spcBef>
                <a:spcPts val="267"/>
              </a:spcBef>
              <a:spcAft>
                <a:spcPts val="0"/>
              </a:spcAft>
              <a:defRPr/>
            </a:lvl4pPr>
            <a:lvl5pPr>
              <a:spcBef>
                <a:spcPts val="267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da-DK" dirty="0"/>
              <a:t>Indsæt tekst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="" xmlns:a16="http://schemas.microsoft.com/office/drawing/2014/main" id="{DD175A0A-97D3-F85C-A1C7-9FC2997EC5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1000"/>
          </a:blip>
          <a:stretch>
            <a:fillRect/>
          </a:stretch>
        </p:blipFill>
        <p:spPr>
          <a:xfrm>
            <a:off x="8387963" y="3031951"/>
            <a:ext cx="4136600" cy="413660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="" xmlns:a16="http://schemas.microsoft.com/office/drawing/2014/main" id="{85B9E631-F4D3-1D62-4826-430604B56A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512003" y="4037163"/>
            <a:ext cx="3039373" cy="3039373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="" xmlns:a16="http://schemas.microsoft.com/office/drawing/2014/main" id="{2168F1DA-E405-F23D-5213-2C93D61991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67682" y="6027967"/>
            <a:ext cx="1541652" cy="741875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="" xmlns:a16="http://schemas.microsoft.com/office/drawing/2014/main" id="{C565FE33-27A1-FDD3-F68E-B825B353FD54}"/>
              </a:ext>
            </a:extLst>
          </p:cNvPr>
          <p:cNvSpPr txBox="1"/>
          <p:nvPr userDrawn="1"/>
        </p:nvSpPr>
        <p:spPr>
          <a:xfrm>
            <a:off x="2512626" y="6157778"/>
            <a:ext cx="2576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a-DK" sz="24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Modellen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="" xmlns:a16="http://schemas.microsoft.com/office/drawing/2014/main" id="{A005FDE7-B8E9-2A72-1817-15B8394BADF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392589" y="327766"/>
            <a:ext cx="421363" cy="475257"/>
          </a:xfrm>
          <a:prstGeom prst="rect">
            <a:avLst/>
          </a:prstGeom>
        </p:spPr>
      </p:pic>
      <p:cxnSp>
        <p:nvCxnSpPr>
          <p:cNvPr id="12" name="Lige forbindelse 11">
            <a:extLst>
              <a:ext uri="{FF2B5EF4-FFF2-40B4-BE49-F238E27FC236}">
                <a16:creationId xmlns="" xmlns:a16="http://schemas.microsoft.com/office/drawing/2014/main" id="{F086033A-8287-B844-BF2A-4843FF1717DE}"/>
              </a:ext>
            </a:extLst>
          </p:cNvPr>
          <p:cNvCxnSpPr>
            <a:cxnSpLocks/>
          </p:cNvCxnSpPr>
          <p:nvPr userDrawn="1"/>
        </p:nvCxnSpPr>
        <p:spPr>
          <a:xfrm>
            <a:off x="4022709" y="6470284"/>
            <a:ext cx="5419727" cy="0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>
            <a:extLst>
              <a:ext uri="{FF2B5EF4-FFF2-40B4-BE49-F238E27FC236}">
                <a16:creationId xmlns="" xmlns:a16="http://schemas.microsoft.com/office/drawing/2014/main" id="{D9DB07E6-596B-8ED4-D670-E91C2A86DA3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557286" y="5685793"/>
            <a:ext cx="1013828" cy="152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98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taler mellem byråd og aftaleenheder">
    <p:bg>
      <p:bgPr>
        <a:solidFill>
          <a:srgbClr val="779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1291199" y="331290"/>
            <a:ext cx="4274981" cy="25115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 cap="all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defTabSz="457200"/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15" name="Pladsholder til titel 1"/>
          <p:cNvSpPr>
            <a:spLocks noGrp="1"/>
          </p:cNvSpPr>
          <p:nvPr>
            <p:ph type="title"/>
          </p:nvPr>
        </p:nvSpPr>
        <p:spPr>
          <a:xfrm>
            <a:off x="1282049" y="950219"/>
            <a:ext cx="8439396" cy="15168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sz="4800" b="0" i="0" cap="none" baseline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91199" y="2776501"/>
            <a:ext cx="8439396" cy="3131280"/>
          </a:xfrm>
        </p:spPr>
        <p:txBody>
          <a:bodyPr/>
          <a:lstStyle>
            <a:lvl1pPr>
              <a:lnSpc>
                <a:spcPts val="2267"/>
              </a:lnSpc>
              <a:spcAft>
                <a:spcPts val="0"/>
              </a:spcAft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400"/>
              </a:spcBef>
              <a:spcAft>
                <a:spcPts val="0"/>
              </a:spcAft>
              <a:defRPr/>
            </a:lvl2pPr>
            <a:lvl3pPr>
              <a:spcBef>
                <a:spcPts val="400"/>
              </a:spcBef>
              <a:spcAft>
                <a:spcPts val="0"/>
              </a:spcAft>
              <a:defRPr/>
            </a:lvl3pPr>
            <a:lvl4pPr>
              <a:spcBef>
                <a:spcPts val="267"/>
              </a:spcBef>
              <a:spcAft>
                <a:spcPts val="0"/>
              </a:spcAft>
              <a:defRPr/>
            </a:lvl4pPr>
            <a:lvl5pPr>
              <a:spcBef>
                <a:spcPts val="267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da-DK" dirty="0"/>
              <a:t>Indsæt tekst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="" xmlns:a16="http://schemas.microsoft.com/office/drawing/2014/main" id="{DD175A0A-97D3-F85C-A1C7-9FC2997EC5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1000"/>
          </a:blip>
          <a:stretch>
            <a:fillRect/>
          </a:stretch>
        </p:blipFill>
        <p:spPr>
          <a:xfrm>
            <a:off x="8387963" y="3031951"/>
            <a:ext cx="4136600" cy="413660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="" xmlns:a16="http://schemas.microsoft.com/office/drawing/2014/main" id="{85B9E631-F4D3-1D62-4826-430604B56A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512003" y="4037163"/>
            <a:ext cx="3039373" cy="3039373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="" xmlns:a16="http://schemas.microsoft.com/office/drawing/2014/main" id="{2168F1DA-E405-F23D-5213-2C93D61991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67682" y="6027967"/>
            <a:ext cx="1541652" cy="741875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="" xmlns:a16="http://schemas.microsoft.com/office/drawing/2014/main" id="{C565FE33-27A1-FDD3-F68E-B825B353FD54}"/>
              </a:ext>
            </a:extLst>
          </p:cNvPr>
          <p:cNvSpPr txBox="1"/>
          <p:nvPr userDrawn="1"/>
        </p:nvSpPr>
        <p:spPr>
          <a:xfrm>
            <a:off x="2512626" y="6157778"/>
            <a:ext cx="2576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a-DK" sz="24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Modellen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="" xmlns:a16="http://schemas.microsoft.com/office/drawing/2014/main" id="{A005FDE7-B8E9-2A72-1817-15B8394BADF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392589" y="327766"/>
            <a:ext cx="421363" cy="475257"/>
          </a:xfrm>
          <a:prstGeom prst="rect">
            <a:avLst/>
          </a:prstGeom>
        </p:spPr>
      </p:pic>
      <p:cxnSp>
        <p:nvCxnSpPr>
          <p:cNvPr id="12" name="Lige forbindelse 11">
            <a:extLst>
              <a:ext uri="{FF2B5EF4-FFF2-40B4-BE49-F238E27FC236}">
                <a16:creationId xmlns="" xmlns:a16="http://schemas.microsoft.com/office/drawing/2014/main" id="{63E2533E-AD79-8F98-FE8B-D022A54E3985}"/>
              </a:ext>
            </a:extLst>
          </p:cNvPr>
          <p:cNvCxnSpPr>
            <a:cxnSpLocks/>
          </p:cNvCxnSpPr>
          <p:nvPr userDrawn="1"/>
        </p:nvCxnSpPr>
        <p:spPr>
          <a:xfrm>
            <a:off x="4022709" y="6470284"/>
            <a:ext cx="5419727" cy="0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>
            <a:extLst>
              <a:ext uri="{FF2B5EF4-FFF2-40B4-BE49-F238E27FC236}">
                <a16:creationId xmlns="" xmlns:a16="http://schemas.microsoft.com/office/drawing/2014/main" id="{B678FBC7-DC10-9284-F3E8-AD99BE4E0DE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557286" y="5685793"/>
            <a:ext cx="1013828" cy="152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859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dentlighed-ligeværdighed-udvikling-frihed">
    <p:bg>
      <p:bgPr>
        <a:solidFill>
          <a:srgbClr val="779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1291199" y="331290"/>
            <a:ext cx="4274981" cy="25115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 cap="all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defTabSz="457200"/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15" name="Pladsholder til titel 1"/>
          <p:cNvSpPr>
            <a:spLocks noGrp="1"/>
          </p:cNvSpPr>
          <p:nvPr>
            <p:ph type="title"/>
          </p:nvPr>
        </p:nvSpPr>
        <p:spPr>
          <a:xfrm>
            <a:off x="1282049" y="950219"/>
            <a:ext cx="8439396" cy="15168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sz="4800" b="0" i="0" cap="none" baseline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91199" y="2776501"/>
            <a:ext cx="8439396" cy="3131280"/>
          </a:xfrm>
        </p:spPr>
        <p:txBody>
          <a:bodyPr/>
          <a:lstStyle>
            <a:lvl1pPr>
              <a:lnSpc>
                <a:spcPts val="2267"/>
              </a:lnSpc>
              <a:spcAft>
                <a:spcPts val="0"/>
              </a:spcAft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400"/>
              </a:spcBef>
              <a:spcAft>
                <a:spcPts val="0"/>
              </a:spcAft>
              <a:defRPr/>
            </a:lvl2pPr>
            <a:lvl3pPr>
              <a:spcBef>
                <a:spcPts val="400"/>
              </a:spcBef>
              <a:spcAft>
                <a:spcPts val="0"/>
              </a:spcAft>
              <a:defRPr/>
            </a:lvl3pPr>
            <a:lvl4pPr>
              <a:spcBef>
                <a:spcPts val="267"/>
              </a:spcBef>
              <a:spcAft>
                <a:spcPts val="0"/>
              </a:spcAft>
              <a:defRPr/>
            </a:lvl4pPr>
            <a:lvl5pPr>
              <a:spcBef>
                <a:spcPts val="267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da-DK" dirty="0"/>
              <a:t>Indsæt tekst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="" xmlns:a16="http://schemas.microsoft.com/office/drawing/2014/main" id="{DD175A0A-97D3-F85C-A1C7-9FC2997EC5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1000"/>
          </a:blip>
          <a:stretch>
            <a:fillRect/>
          </a:stretch>
        </p:blipFill>
        <p:spPr>
          <a:xfrm>
            <a:off x="8387963" y="3031951"/>
            <a:ext cx="4136600" cy="413660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="" xmlns:a16="http://schemas.microsoft.com/office/drawing/2014/main" id="{85B9E631-F4D3-1D62-4826-430604B56A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512003" y="4037163"/>
            <a:ext cx="3039373" cy="3039373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="" xmlns:a16="http://schemas.microsoft.com/office/drawing/2014/main" id="{2168F1DA-E405-F23D-5213-2C93D61991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67682" y="6027967"/>
            <a:ext cx="1541652" cy="741875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="" xmlns:a16="http://schemas.microsoft.com/office/drawing/2014/main" id="{C565FE33-27A1-FDD3-F68E-B825B353FD54}"/>
              </a:ext>
            </a:extLst>
          </p:cNvPr>
          <p:cNvSpPr txBox="1"/>
          <p:nvPr userDrawn="1"/>
        </p:nvSpPr>
        <p:spPr>
          <a:xfrm>
            <a:off x="2512626" y="6157778"/>
            <a:ext cx="2576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a-DK" sz="24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Modellen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="" xmlns:a16="http://schemas.microsoft.com/office/drawing/2014/main" id="{A005FDE7-B8E9-2A72-1817-15B8394BADF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392589" y="327766"/>
            <a:ext cx="421363" cy="475257"/>
          </a:xfrm>
          <a:prstGeom prst="rect">
            <a:avLst/>
          </a:prstGeom>
        </p:spPr>
      </p:pic>
      <p:cxnSp>
        <p:nvCxnSpPr>
          <p:cNvPr id="12" name="Lige forbindelse 11">
            <a:extLst>
              <a:ext uri="{FF2B5EF4-FFF2-40B4-BE49-F238E27FC236}">
                <a16:creationId xmlns="" xmlns:a16="http://schemas.microsoft.com/office/drawing/2014/main" id="{D29AAE42-B39B-45F3-12B8-DD720B688ECF}"/>
              </a:ext>
            </a:extLst>
          </p:cNvPr>
          <p:cNvCxnSpPr>
            <a:cxnSpLocks/>
          </p:cNvCxnSpPr>
          <p:nvPr userDrawn="1"/>
        </p:nvCxnSpPr>
        <p:spPr>
          <a:xfrm>
            <a:off x="4022709" y="6470284"/>
            <a:ext cx="5419727" cy="0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>
            <a:extLst>
              <a:ext uri="{FF2B5EF4-FFF2-40B4-BE49-F238E27FC236}">
                <a16:creationId xmlns="" xmlns:a16="http://schemas.microsoft.com/office/drawing/2014/main" id="{09A79E17-5CB7-81D4-FA70-BCA187465AD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557286" y="5685793"/>
            <a:ext cx="1013828" cy="152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43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orientering og borgerinvolvering">
    <p:bg>
      <p:bgPr>
        <a:solidFill>
          <a:srgbClr val="779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1291199" y="331290"/>
            <a:ext cx="4274981" cy="25115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 cap="all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defTabSz="457200"/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15" name="Pladsholder til titel 1"/>
          <p:cNvSpPr>
            <a:spLocks noGrp="1"/>
          </p:cNvSpPr>
          <p:nvPr>
            <p:ph type="title"/>
          </p:nvPr>
        </p:nvSpPr>
        <p:spPr>
          <a:xfrm>
            <a:off x="1282049" y="950219"/>
            <a:ext cx="8439396" cy="15168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sz="4800" b="0" i="0" cap="none" baseline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91199" y="2776501"/>
            <a:ext cx="8439396" cy="3131280"/>
          </a:xfrm>
        </p:spPr>
        <p:txBody>
          <a:bodyPr/>
          <a:lstStyle>
            <a:lvl1pPr>
              <a:lnSpc>
                <a:spcPts val="2267"/>
              </a:lnSpc>
              <a:spcAft>
                <a:spcPts val="0"/>
              </a:spcAft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400"/>
              </a:spcBef>
              <a:spcAft>
                <a:spcPts val="0"/>
              </a:spcAft>
              <a:defRPr/>
            </a:lvl2pPr>
            <a:lvl3pPr>
              <a:spcBef>
                <a:spcPts val="400"/>
              </a:spcBef>
              <a:spcAft>
                <a:spcPts val="0"/>
              </a:spcAft>
              <a:defRPr/>
            </a:lvl3pPr>
            <a:lvl4pPr>
              <a:spcBef>
                <a:spcPts val="267"/>
              </a:spcBef>
              <a:spcAft>
                <a:spcPts val="0"/>
              </a:spcAft>
              <a:defRPr/>
            </a:lvl4pPr>
            <a:lvl5pPr>
              <a:spcBef>
                <a:spcPts val="267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da-DK" dirty="0"/>
              <a:t>Indsæt tekst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="" xmlns:a16="http://schemas.microsoft.com/office/drawing/2014/main" id="{DD175A0A-97D3-F85C-A1C7-9FC2997EC5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1000"/>
          </a:blip>
          <a:stretch>
            <a:fillRect/>
          </a:stretch>
        </p:blipFill>
        <p:spPr>
          <a:xfrm>
            <a:off x="8387963" y="3031951"/>
            <a:ext cx="4136600" cy="413660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="" xmlns:a16="http://schemas.microsoft.com/office/drawing/2014/main" id="{85B9E631-F4D3-1D62-4826-430604B56A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512003" y="4037163"/>
            <a:ext cx="3039373" cy="3039373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="" xmlns:a16="http://schemas.microsoft.com/office/drawing/2014/main" id="{2168F1DA-E405-F23D-5213-2C93D61991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67682" y="6027967"/>
            <a:ext cx="1541652" cy="741875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="" xmlns:a16="http://schemas.microsoft.com/office/drawing/2014/main" id="{C565FE33-27A1-FDD3-F68E-B825B353FD54}"/>
              </a:ext>
            </a:extLst>
          </p:cNvPr>
          <p:cNvSpPr txBox="1"/>
          <p:nvPr userDrawn="1"/>
        </p:nvSpPr>
        <p:spPr>
          <a:xfrm>
            <a:off x="2512626" y="6157778"/>
            <a:ext cx="2576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a-DK" sz="24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Modellen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="" xmlns:a16="http://schemas.microsoft.com/office/drawing/2014/main" id="{A005FDE7-B8E9-2A72-1817-15B8394BADF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392589" y="327766"/>
            <a:ext cx="421363" cy="475257"/>
          </a:xfrm>
          <a:prstGeom prst="rect">
            <a:avLst/>
          </a:prstGeom>
        </p:spPr>
      </p:pic>
      <p:cxnSp>
        <p:nvCxnSpPr>
          <p:cNvPr id="12" name="Lige forbindelse 11">
            <a:extLst>
              <a:ext uri="{FF2B5EF4-FFF2-40B4-BE49-F238E27FC236}">
                <a16:creationId xmlns="" xmlns:a16="http://schemas.microsoft.com/office/drawing/2014/main" id="{477363D4-DD20-7AAA-80B2-6E5BB4D3BA8D}"/>
              </a:ext>
            </a:extLst>
          </p:cNvPr>
          <p:cNvCxnSpPr>
            <a:cxnSpLocks/>
          </p:cNvCxnSpPr>
          <p:nvPr userDrawn="1"/>
        </p:nvCxnSpPr>
        <p:spPr>
          <a:xfrm>
            <a:off x="4022709" y="6470284"/>
            <a:ext cx="5419727" cy="0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>
            <a:extLst>
              <a:ext uri="{FF2B5EF4-FFF2-40B4-BE49-F238E27FC236}">
                <a16:creationId xmlns="" xmlns:a16="http://schemas.microsoft.com/office/drawing/2014/main" id="{12B4BB4E-9262-7357-6696-6A0F27BC3FA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557286" y="5685793"/>
            <a:ext cx="1013828" cy="152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38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rgbClr val="779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1291199" y="331290"/>
            <a:ext cx="4274981" cy="25115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 cap="all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defTabSz="457200"/>
            <a:endParaRPr lang="da-DK" dirty="0">
              <a:solidFill>
                <a:prstClr val="white"/>
              </a:solidFill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="" xmlns:a16="http://schemas.microsoft.com/office/drawing/2014/main" id="{DD175A0A-97D3-F85C-A1C7-9FC2997EC5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1000"/>
          </a:blip>
          <a:stretch>
            <a:fillRect/>
          </a:stretch>
        </p:blipFill>
        <p:spPr>
          <a:xfrm>
            <a:off x="8387963" y="3031951"/>
            <a:ext cx="4136600" cy="4136600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="" xmlns:a16="http://schemas.microsoft.com/office/drawing/2014/main" id="{2168F1DA-E405-F23D-5213-2C93D61991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7682" y="6027967"/>
            <a:ext cx="1541652" cy="741875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="" xmlns:a16="http://schemas.microsoft.com/office/drawing/2014/main" id="{C565FE33-27A1-FDD3-F68E-B825B353FD54}"/>
              </a:ext>
            </a:extLst>
          </p:cNvPr>
          <p:cNvSpPr txBox="1"/>
          <p:nvPr userDrawn="1"/>
        </p:nvSpPr>
        <p:spPr>
          <a:xfrm>
            <a:off x="2512626" y="6157778"/>
            <a:ext cx="2576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a-DK" sz="24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Modellen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="" xmlns:a16="http://schemas.microsoft.com/office/drawing/2014/main" id="{A005FDE7-B8E9-2A72-1817-15B8394BAD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92589" y="327766"/>
            <a:ext cx="421363" cy="47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61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1798960" y="942256"/>
            <a:ext cx="9611991" cy="151519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a-DK" dirty="0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809901" y="2839117"/>
            <a:ext cx="9611989" cy="30011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609585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7676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hf sldNum="0" hdr="0" ftr="0"/>
  <p:txStyles>
    <p:titleStyle>
      <a:lvl1pPr algn="l" defTabSz="609585" rtl="0" eaLnBrk="1" latinLnBrk="0" hangingPunct="1">
        <a:lnSpc>
          <a:spcPts val="5333"/>
        </a:lnSpc>
        <a:spcBef>
          <a:spcPct val="0"/>
        </a:spcBef>
        <a:buNone/>
        <a:defRPr sz="5333" b="1" i="0" kern="1200" cap="all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609585" rtl="0" eaLnBrk="1" latinLnBrk="0" hangingPunct="1">
        <a:lnSpc>
          <a:spcPts val="2267"/>
        </a:lnSpc>
        <a:spcBef>
          <a:spcPts val="0"/>
        </a:spcBef>
        <a:spcAft>
          <a:spcPts val="400"/>
        </a:spcAft>
        <a:buFont typeface="Arial"/>
        <a:buNone/>
        <a:defRPr sz="1867" b="0" i="0" kern="1200" baseline="0">
          <a:solidFill>
            <a:schemeClr val="tx1"/>
          </a:solidFill>
          <a:latin typeface="Rockwell"/>
          <a:ea typeface="+mn-ea"/>
          <a:cs typeface="Rockwell"/>
        </a:defRPr>
      </a:lvl1pPr>
      <a:lvl2pPr marL="239994" indent="-239994" algn="l" defTabSz="609585" rtl="0" eaLnBrk="1" latinLnBrk="0" hangingPunct="1">
        <a:lnSpc>
          <a:spcPts val="1867"/>
        </a:lnSpc>
        <a:spcBef>
          <a:spcPts val="0"/>
        </a:spcBef>
        <a:spcAft>
          <a:spcPts val="400"/>
        </a:spcAft>
        <a:buFont typeface="Arial"/>
        <a:buChar char="•"/>
        <a:defRPr sz="1600" b="0" i="0" kern="1200">
          <a:solidFill>
            <a:schemeClr val="tx1"/>
          </a:solidFill>
          <a:latin typeface="Rockwell"/>
          <a:ea typeface="+mn-ea"/>
          <a:cs typeface="Rockwell"/>
        </a:defRPr>
      </a:lvl2pPr>
      <a:lvl3pPr marL="479988" indent="-239994" algn="l" defTabSz="609585" rtl="0" eaLnBrk="1" latinLnBrk="0" hangingPunct="1">
        <a:lnSpc>
          <a:spcPts val="1600"/>
        </a:lnSpc>
        <a:spcBef>
          <a:spcPts val="0"/>
        </a:spcBef>
        <a:spcAft>
          <a:spcPts val="267"/>
        </a:spcAft>
        <a:buFont typeface="Arial"/>
        <a:buChar char="•"/>
        <a:defRPr sz="1333" b="0" i="0" kern="1200" baseline="0">
          <a:solidFill>
            <a:schemeClr val="tx1"/>
          </a:solidFill>
          <a:latin typeface="Rockwell"/>
          <a:ea typeface="+mn-ea"/>
          <a:cs typeface="Rockwell"/>
        </a:defRPr>
      </a:lvl3pPr>
      <a:lvl4pPr marL="719982" indent="-239994" algn="l" defTabSz="609585" rtl="0" eaLnBrk="1" latinLnBrk="0" hangingPunct="1">
        <a:lnSpc>
          <a:spcPts val="1467"/>
        </a:lnSpc>
        <a:spcBef>
          <a:spcPts val="0"/>
        </a:spcBef>
        <a:spcAft>
          <a:spcPts val="267"/>
        </a:spcAft>
        <a:buFont typeface="Arial"/>
        <a:buChar char="•"/>
        <a:defRPr sz="1200" b="0" i="0" kern="1200">
          <a:solidFill>
            <a:schemeClr val="tx1"/>
          </a:solidFill>
          <a:latin typeface="Rockwell"/>
          <a:ea typeface="+mn-ea"/>
          <a:cs typeface="Rockwell"/>
        </a:defRPr>
      </a:lvl4pPr>
      <a:lvl5pPr marL="959976" indent="-239994" algn="l" defTabSz="609585" rtl="0" eaLnBrk="1" latinLnBrk="0" hangingPunct="1">
        <a:lnSpc>
          <a:spcPts val="1333"/>
        </a:lnSpc>
        <a:spcBef>
          <a:spcPts val="0"/>
        </a:spcBef>
        <a:spcAft>
          <a:spcPts val="267"/>
        </a:spcAft>
        <a:buFont typeface="Arial"/>
        <a:buChar char="•"/>
        <a:defRPr sz="1067" b="0" i="0" kern="1200">
          <a:solidFill>
            <a:schemeClr val="tx1"/>
          </a:solidFill>
          <a:latin typeface="Rockwell"/>
          <a:ea typeface="+mn-ea"/>
          <a:cs typeface="Rockwel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30345" y="2169852"/>
            <a:ext cx="9402777" cy="1746087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da-DK" sz="4000" dirty="0" smtClean="0">
                <a:solidFill>
                  <a:schemeClr val="bg1"/>
                </a:solidFill>
              </a:rPr>
              <a:t>Randers Kommunes værdigrundlag</a:t>
            </a:r>
            <a:endParaRPr lang="da-DK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378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074058" y="5862067"/>
            <a:ext cx="3425371" cy="793216"/>
          </a:xfrm>
          <a:prstGeom prst="rect">
            <a:avLst/>
          </a:prstGeom>
          <a:solidFill>
            <a:srgbClr val="77969B"/>
          </a:solidFill>
          <a:ln>
            <a:solidFill>
              <a:srgbClr val="77969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780402" y="979681"/>
            <a:ext cx="9402777" cy="1746087"/>
          </a:xfrm>
          <a:prstGeom prst="rect">
            <a:avLst/>
          </a:prstGeom>
        </p:spPr>
        <p:txBody>
          <a:bodyPr/>
          <a:lstStyle>
            <a:lvl1pPr algn="l" defTabSz="609585" rtl="0" eaLnBrk="1" latinLnBrk="0" hangingPunct="1">
              <a:lnSpc>
                <a:spcPts val="5333"/>
              </a:lnSpc>
              <a:spcBef>
                <a:spcPct val="0"/>
              </a:spcBef>
              <a:buNone/>
              <a:defRPr sz="5333" b="1" i="0" kern="1200" cap="all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lnSpc>
                <a:spcPct val="100000"/>
              </a:lnSpc>
            </a:pPr>
            <a:endParaRPr lang="da-DK" sz="4000" b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Pladsholder til tekst 2"/>
          <p:cNvSpPr txBox="1">
            <a:spLocks/>
          </p:cNvSpPr>
          <p:nvPr/>
        </p:nvSpPr>
        <p:spPr>
          <a:xfrm>
            <a:off x="1288403" y="1552978"/>
            <a:ext cx="7459132" cy="498475"/>
          </a:xfrm>
          <a:prstGeom prst="rect">
            <a:avLst/>
          </a:prstGeom>
        </p:spPr>
        <p:txBody>
          <a:bodyPr/>
          <a:lstStyle>
            <a:lvl1pPr marL="0" indent="0" algn="l" defTabSz="609585" rtl="0" eaLnBrk="1" latinLnBrk="0" hangingPunct="1">
              <a:lnSpc>
                <a:spcPts val="2267"/>
              </a:lnSpc>
              <a:spcBef>
                <a:spcPts val="0"/>
              </a:spcBef>
              <a:spcAft>
                <a:spcPts val="400"/>
              </a:spcAft>
              <a:buFont typeface="Arial"/>
              <a:buNone/>
              <a:defRPr sz="1867" b="0" i="0" kern="1200" baseline="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1pPr>
            <a:lvl2pPr marL="239994" indent="-239994" algn="l" defTabSz="609585" rtl="0" eaLnBrk="1" latinLnBrk="0" hangingPunct="1">
              <a:lnSpc>
                <a:spcPts val="1867"/>
              </a:lnSpc>
              <a:spcBef>
                <a:spcPts val="0"/>
              </a:spcBef>
              <a:spcAft>
                <a:spcPts val="400"/>
              </a:spcAft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2pPr>
            <a:lvl3pPr marL="479988" indent="-239994" algn="l" defTabSz="609585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267"/>
              </a:spcAft>
              <a:buFont typeface="Arial"/>
              <a:buChar char="•"/>
              <a:defRPr sz="1333" b="0" i="0" kern="1200" baseline="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3pPr>
            <a:lvl4pPr marL="719982" indent="-239994" algn="l" defTabSz="609585" rtl="0" eaLnBrk="1" latinLnBrk="0" hangingPunct="1">
              <a:lnSpc>
                <a:spcPts val="1467"/>
              </a:lnSpc>
              <a:spcBef>
                <a:spcPts val="0"/>
              </a:spcBef>
              <a:spcAft>
                <a:spcPts val="267"/>
              </a:spcAft>
              <a:buFont typeface="Arial"/>
              <a:buChar char="•"/>
              <a:defRPr sz="1200" b="0" i="0" kern="120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4pPr>
            <a:lvl5pPr marL="959976" indent="-239994" algn="l" defTabSz="609585" rtl="0" eaLnBrk="1" latinLnBrk="0" hangingPunct="1">
              <a:lnSpc>
                <a:spcPts val="1333"/>
              </a:lnSpc>
              <a:spcBef>
                <a:spcPts val="0"/>
              </a:spcBef>
              <a:spcAft>
                <a:spcPts val="267"/>
              </a:spcAft>
              <a:buFont typeface="Arial"/>
              <a:buChar char="•"/>
              <a:defRPr sz="1067" b="0" i="0" kern="120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48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Drøftelse af værdierne</a:t>
            </a:r>
            <a:endParaRPr lang="da-DK" sz="4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Pladsholder til tekst 2"/>
          <p:cNvSpPr txBox="1">
            <a:spLocks/>
          </p:cNvSpPr>
          <p:nvPr/>
        </p:nvSpPr>
        <p:spPr>
          <a:xfrm>
            <a:off x="1288403" y="2476528"/>
            <a:ext cx="7459132" cy="3024386"/>
          </a:xfrm>
          <a:prstGeom prst="rect">
            <a:avLst/>
          </a:prstGeom>
        </p:spPr>
        <p:txBody>
          <a:bodyPr/>
          <a:lstStyle>
            <a:lvl1pPr marL="0" indent="0" algn="l" defTabSz="609585" rtl="0" eaLnBrk="1" latinLnBrk="0" hangingPunct="1">
              <a:lnSpc>
                <a:spcPts val="2267"/>
              </a:lnSpc>
              <a:spcBef>
                <a:spcPts val="0"/>
              </a:spcBef>
              <a:spcAft>
                <a:spcPts val="400"/>
              </a:spcAft>
              <a:buFont typeface="Arial"/>
              <a:buNone/>
              <a:defRPr sz="1867" b="0" i="0" kern="1200" baseline="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1pPr>
            <a:lvl2pPr marL="239994" indent="-239994" algn="l" defTabSz="609585" rtl="0" eaLnBrk="1" latinLnBrk="0" hangingPunct="1">
              <a:lnSpc>
                <a:spcPts val="1867"/>
              </a:lnSpc>
              <a:spcBef>
                <a:spcPts val="0"/>
              </a:spcBef>
              <a:spcAft>
                <a:spcPts val="400"/>
              </a:spcAft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2pPr>
            <a:lvl3pPr marL="479988" indent="-239994" algn="l" defTabSz="609585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267"/>
              </a:spcAft>
              <a:buFont typeface="Arial"/>
              <a:buChar char="•"/>
              <a:defRPr sz="1333" b="0" i="0" kern="1200" baseline="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3pPr>
            <a:lvl4pPr marL="719982" indent="-239994" algn="l" defTabSz="609585" rtl="0" eaLnBrk="1" latinLnBrk="0" hangingPunct="1">
              <a:lnSpc>
                <a:spcPts val="1467"/>
              </a:lnSpc>
              <a:spcBef>
                <a:spcPts val="0"/>
              </a:spcBef>
              <a:spcAft>
                <a:spcPts val="267"/>
              </a:spcAft>
              <a:buFont typeface="Arial"/>
              <a:buChar char="•"/>
              <a:defRPr sz="1200" b="0" i="0" kern="120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4pPr>
            <a:lvl5pPr marL="959976" indent="-239994" algn="l" defTabSz="609585" rtl="0" eaLnBrk="1" latinLnBrk="0" hangingPunct="1">
              <a:lnSpc>
                <a:spcPts val="1333"/>
              </a:lnSpc>
              <a:spcBef>
                <a:spcPts val="0"/>
              </a:spcBef>
              <a:spcAft>
                <a:spcPts val="267"/>
              </a:spcAft>
              <a:buFont typeface="Arial"/>
              <a:buChar char="•"/>
              <a:defRPr sz="1067" b="0" i="0" kern="120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da-DK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138811241"/>
              </p:ext>
            </p:extLst>
          </p:nvPr>
        </p:nvGraphicFramePr>
        <p:xfrm>
          <a:off x="1010501" y="1121883"/>
          <a:ext cx="10133352" cy="61755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81627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074058" y="5862067"/>
            <a:ext cx="3425371" cy="793216"/>
          </a:xfrm>
          <a:prstGeom prst="rect">
            <a:avLst/>
          </a:prstGeom>
          <a:solidFill>
            <a:srgbClr val="77969B"/>
          </a:solidFill>
          <a:ln>
            <a:solidFill>
              <a:srgbClr val="77969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Pladsholder til tekst 2"/>
          <p:cNvSpPr txBox="1">
            <a:spLocks/>
          </p:cNvSpPr>
          <p:nvPr/>
        </p:nvSpPr>
        <p:spPr>
          <a:xfrm>
            <a:off x="1810918" y="3069428"/>
            <a:ext cx="7459132" cy="498475"/>
          </a:xfrm>
          <a:prstGeom prst="rect">
            <a:avLst/>
          </a:prstGeom>
        </p:spPr>
        <p:txBody>
          <a:bodyPr/>
          <a:lstStyle>
            <a:lvl1pPr marL="0" indent="0" algn="l" defTabSz="609585" rtl="0" eaLnBrk="1" latinLnBrk="0" hangingPunct="1">
              <a:lnSpc>
                <a:spcPts val="2267"/>
              </a:lnSpc>
              <a:spcBef>
                <a:spcPts val="0"/>
              </a:spcBef>
              <a:spcAft>
                <a:spcPts val="400"/>
              </a:spcAft>
              <a:buFont typeface="Arial"/>
              <a:buNone/>
              <a:defRPr sz="1867" b="0" i="0" kern="1200" baseline="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1pPr>
            <a:lvl2pPr marL="239994" indent="-239994" algn="l" defTabSz="609585" rtl="0" eaLnBrk="1" latinLnBrk="0" hangingPunct="1">
              <a:lnSpc>
                <a:spcPts val="1867"/>
              </a:lnSpc>
              <a:spcBef>
                <a:spcPts val="0"/>
              </a:spcBef>
              <a:spcAft>
                <a:spcPts val="400"/>
              </a:spcAft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2pPr>
            <a:lvl3pPr marL="479988" indent="-239994" algn="l" defTabSz="609585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267"/>
              </a:spcAft>
              <a:buFont typeface="Arial"/>
              <a:buChar char="•"/>
              <a:defRPr sz="1333" b="0" i="0" kern="1200" baseline="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3pPr>
            <a:lvl4pPr marL="719982" indent="-239994" algn="l" defTabSz="609585" rtl="0" eaLnBrk="1" latinLnBrk="0" hangingPunct="1">
              <a:lnSpc>
                <a:spcPts val="1467"/>
              </a:lnSpc>
              <a:spcBef>
                <a:spcPts val="0"/>
              </a:spcBef>
              <a:spcAft>
                <a:spcPts val="267"/>
              </a:spcAft>
              <a:buFont typeface="Arial"/>
              <a:buChar char="•"/>
              <a:defRPr sz="1200" b="0" i="0" kern="120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4pPr>
            <a:lvl5pPr marL="959976" indent="-239994" algn="l" defTabSz="609585" rtl="0" eaLnBrk="1" latinLnBrk="0" hangingPunct="1">
              <a:lnSpc>
                <a:spcPts val="1333"/>
              </a:lnSpc>
              <a:spcBef>
                <a:spcPts val="0"/>
              </a:spcBef>
              <a:spcAft>
                <a:spcPts val="267"/>
              </a:spcAft>
              <a:buFont typeface="Arial"/>
              <a:buChar char="•"/>
              <a:defRPr sz="1067" b="0" i="0" kern="120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60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Tak for i dag…</a:t>
            </a:r>
            <a:endParaRPr lang="da-DK" sz="6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331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074058" y="5862067"/>
            <a:ext cx="3425371" cy="793216"/>
          </a:xfrm>
          <a:prstGeom prst="rect">
            <a:avLst/>
          </a:prstGeom>
          <a:solidFill>
            <a:srgbClr val="77969B"/>
          </a:solidFill>
          <a:ln>
            <a:solidFill>
              <a:srgbClr val="77969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780402" y="979681"/>
            <a:ext cx="9402777" cy="1746087"/>
          </a:xfrm>
          <a:prstGeom prst="rect">
            <a:avLst/>
          </a:prstGeom>
        </p:spPr>
        <p:txBody>
          <a:bodyPr/>
          <a:lstStyle>
            <a:lvl1pPr algn="l" defTabSz="609585" rtl="0" eaLnBrk="1" latinLnBrk="0" hangingPunct="1">
              <a:lnSpc>
                <a:spcPts val="5333"/>
              </a:lnSpc>
              <a:spcBef>
                <a:spcPct val="0"/>
              </a:spcBef>
              <a:buNone/>
              <a:defRPr sz="5333" b="1" i="0" kern="1200" cap="all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lnSpc>
                <a:spcPct val="100000"/>
              </a:lnSpc>
            </a:pPr>
            <a:endParaRPr lang="da-DK" sz="4000" b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Pladsholder til tekst 2"/>
          <p:cNvSpPr txBox="1">
            <a:spLocks/>
          </p:cNvSpPr>
          <p:nvPr/>
        </p:nvSpPr>
        <p:spPr>
          <a:xfrm>
            <a:off x="1288403" y="1603486"/>
            <a:ext cx="7459132" cy="498475"/>
          </a:xfrm>
          <a:prstGeom prst="rect">
            <a:avLst/>
          </a:prstGeom>
        </p:spPr>
        <p:txBody>
          <a:bodyPr/>
          <a:lstStyle>
            <a:lvl1pPr marL="0" indent="0" algn="l" defTabSz="609585" rtl="0" eaLnBrk="1" latinLnBrk="0" hangingPunct="1">
              <a:lnSpc>
                <a:spcPts val="2267"/>
              </a:lnSpc>
              <a:spcBef>
                <a:spcPts val="0"/>
              </a:spcBef>
              <a:spcAft>
                <a:spcPts val="400"/>
              </a:spcAft>
              <a:buFont typeface="Arial"/>
              <a:buNone/>
              <a:defRPr sz="1867" b="0" i="0" kern="1200" baseline="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1pPr>
            <a:lvl2pPr marL="239994" indent="-239994" algn="l" defTabSz="609585" rtl="0" eaLnBrk="1" latinLnBrk="0" hangingPunct="1">
              <a:lnSpc>
                <a:spcPts val="1867"/>
              </a:lnSpc>
              <a:spcBef>
                <a:spcPts val="0"/>
              </a:spcBef>
              <a:spcAft>
                <a:spcPts val="400"/>
              </a:spcAft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2pPr>
            <a:lvl3pPr marL="479988" indent="-239994" algn="l" defTabSz="609585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267"/>
              </a:spcAft>
              <a:buFont typeface="Arial"/>
              <a:buChar char="•"/>
              <a:defRPr sz="1333" b="0" i="0" kern="1200" baseline="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3pPr>
            <a:lvl4pPr marL="719982" indent="-239994" algn="l" defTabSz="609585" rtl="0" eaLnBrk="1" latinLnBrk="0" hangingPunct="1">
              <a:lnSpc>
                <a:spcPts val="1467"/>
              </a:lnSpc>
              <a:spcBef>
                <a:spcPts val="0"/>
              </a:spcBef>
              <a:spcAft>
                <a:spcPts val="267"/>
              </a:spcAft>
              <a:buFont typeface="Arial"/>
              <a:buChar char="•"/>
              <a:defRPr sz="1200" b="0" i="0" kern="120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4pPr>
            <a:lvl5pPr marL="959976" indent="-239994" algn="l" defTabSz="609585" rtl="0" eaLnBrk="1" latinLnBrk="0" hangingPunct="1">
              <a:lnSpc>
                <a:spcPts val="1333"/>
              </a:lnSpc>
              <a:spcBef>
                <a:spcPts val="0"/>
              </a:spcBef>
              <a:spcAft>
                <a:spcPts val="267"/>
              </a:spcAft>
              <a:buFont typeface="Arial"/>
              <a:buChar char="•"/>
              <a:defRPr sz="1067" b="0" i="0" kern="120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4800" dirty="0">
                <a:solidFill>
                  <a:prstClr val="white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Værdierne </a:t>
            </a:r>
            <a:r>
              <a:rPr lang="da-DK" sz="4800" dirty="0" smtClean="0">
                <a:solidFill>
                  <a:prstClr val="white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inden i os</a:t>
            </a:r>
            <a:endParaRPr lang="da-DK" sz="4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Pladsholder til tekst 2"/>
          <p:cNvSpPr txBox="1">
            <a:spLocks/>
          </p:cNvSpPr>
          <p:nvPr/>
        </p:nvSpPr>
        <p:spPr>
          <a:xfrm>
            <a:off x="78728" y="2781724"/>
            <a:ext cx="7459132" cy="3024386"/>
          </a:xfrm>
          <a:prstGeom prst="rect">
            <a:avLst/>
          </a:prstGeom>
        </p:spPr>
        <p:txBody>
          <a:bodyPr/>
          <a:lstStyle>
            <a:lvl1pPr marL="0" indent="0" algn="l" defTabSz="609585" rtl="0" eaLnBrk="1" latinLnBrk="0" hangingPunct="1">
              <a:lnSpc>
                <a:spcPts val="2267"/>
              </a:lnSpc>
              <a:spcBef>
                <a:spcPts val="0"/>
              </a:spcBef>
              <a:spcAft>
                <a:spcPts val="400"/>
              </a:spcAft>
              <a:buFont typeface="Arial"/>
              <a:buNone/>
              <a:defRPr sz="1867" b="0" i="0" kern="1200" baseline="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1pPr>
            <a:lvl2pPr marL="239994" indent="-239994" algn="l" defTabSz="609585" rtl="0" eaLnBrk="1" latinLnBrk="0" hangingPunct="1">
              <a:lnSpc>
                <a:spcPts val="1867"/>
              </a:lnSpc>
              <a:spcBef>
                <a:spcPts val="0"/>
              </a:spcBef>
              <a:spcAft>
                <a:spcPts val="400"/>
              </a:spcAft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2pPr>
            <a:lvl3pPr marL="479988" indent="-239994" algn="l" defTabSz="609585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267"/>
              </a:spcAft>
              <a:buFont typeface="Arial"/>
              <a:buChar char="•"/>
              <a:defRPr sz="1333" b="0" i="0" kern="1200" baseline="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3pPr>
            <a:lvl4pPr marL="719982" indent="-239994" algn="l" defTabSz="609585" rtl="0" eaLnBrk="1" latinLnBrk="0" hangingPunct="1">
              <a:lnSpc>
                <a:spcPts val="1467"/>
              </a:lnSpc>
              <a:spcBef>
                <a:spcPts val="0"/>
              </a:spcBef>
              <a:spcAft>
                <a:spcPts val="267"/>
              </a:spcAft>
              <a:buFont typeface="Arial"/>
              <a:buChar char="•"/>
              <a:defRPr sz="1200" b="0" i="0" kern="120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4pPr>
            <a:lvl5pPr marL="959976" indent="-239994" algn="l" defTabSz="609585" rtl="0" eaLnBrk="1" latinLnBrk="0" hangingPunct="1">
              <a:lnSpc>
                <a:spcPts val="1333"/>
              </a:lnSpc>
              <a:spcBef>
                <a:spcPts val="0"/>
              </a:spcBef>
              <a:spcAft>
                <a:spcPts val="267"/>
              </a:spcAft>
              <a:buFont typeface="Arial"/>
              <a:buChar char="•"/>
              <a:defRPr sz="1067" b="0" i="0" kern="120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da-DK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1288403" y="2373875"/>
            <a:ext cx="7760347" cy="2746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609585">
              <a:lnSpc>
                <a:spcPts val="2267"/>
              </a:lnSpc>
              <a:buFont typeface="Arial" panose="020B0604020202020204" pitchFamily="34" charset="0"/>
              <a:buChar char="•"/>
            </a:pPr>
            <a:r>
              <a:rPr lang="da-DK" sz="24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 bærer alle sammen vores værdier indeni</a:t>
            </a:r>
            <a:endParaRPr lang="da-DK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defTabSz="609585">
              <a:lnSpc>
                <a:spcPts val="2267"/>
              </a:lnSpc>
              <a:buFont typeface="Arial" panose="020B0604020202020204" pitchFamily="34" charset="0"/>
              <a:buChar char="•"/>
            </a:pPr>
            <a:endParaRPr lang="da-DK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defTabSz="609585">
              <a:lnSpc>
                <a:spcPts val="2267"/>
              </a:lnSpc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 støtter os ubevidst til vores værdier, når vi omgås </a:t>
            </a:r>
            <a:r>
              <a:rPr lang="da-DK" sz="24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andre</a:t>
            </a:r>
            <a:endParaRPr lang="da-DK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defTabSz="609585">
              <a:lnSpc>
                <a:spcPts val="2267"/>
              </a:lnSpc>
              <a:buFont typeface="Arial" panose="020B0604020202020204" pitchFamily="34" charset="0"/>
              <a:buChar char="•"/>
            </a:pPr>
            <a:endParaRPr lang="da-DK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defTabSz="609585">
              <a:lnSpc>
                <a:spcPts val="2267"/>
              </a:lnSpc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Værdierne afspejler sig i vores handlinger og ord</a:t>
            </a:r>
          </a:p>
          <a:p>
            <a:pPr lvl="0" defTabSz="609585">
              <a:lnSpc>
                <a:spcPts val="2267"/>
              </a:lnSpc>
            </a:pPr>
            <a:endParaRPr lang="da-DK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defTabSz="609585">
              <a:lnSpc>
                <a:spcPts val="2267"/>
              </a:lnSpc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 arbejder hele tiden med værdierne: Når vi tager telefonen.., når vi møder </a:t>
            </a:r>
            <a:r>
              <a:rPr lang="da-DK" sz="24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borgerne…, </a:t>
            </a:r>
            <a:r>
              <a:rPr lang="da-DK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når vi holder møder med hinanden…, når der opstår konflikter og uenigheder… </a:t>
            </a:r>
          </a:p>
        </p:txBody>
      </p:sp>
    </p:spTree>
    <p:extLst>
      <p:ext uri="{BB962C8B-B14F-4D97-AF65-F5344CB8AC3E}">
        <p14:creationId xmlns:p14="http://schemas.microsoft.com/office/powerpoint/2010/main" val="711592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074058" y="5862067"/>
            <a:ext cx="3425371" cy="793216"/>
          </a:xfrm>
          <a:prstGeom prst="rect">
            <a:avLst/>
          </a:prstGeom>
          <a:solidFill>
            <a:srgbClr val="77969B"/>
          </a:solidFill>
          <a:ln>
            <a:solidFill>
              <a:srgbClr val="77969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780402" y="979679"/>
            <a:ext cx="9402777" cy="1746087"/>
          </a:xfrm>
          <a:prstGeom prst="rect">
            <a:avLst/>
          </a:prstGeom>
        </p:spPr>
        <p:txBody>
          <a:bodyPr/>
          <a:lstStyle>
            <a:lvl1pPr algn="l" defTabSz="609585" rtl="0" eaLnBrk="1" latinLnBrk="0" hangingPunct="1">
              <a:lnSpc>
                <a:spcPts val="5333"/>
              </a:lnSpc>
              <a:spcBef>
                <a:spcPct val="0"/>
              </a:spcBef>
              <a:buNone/>
              <a:defRPr sz="5333" b="1" i="0" kern="1200" cap="all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lnSpc>
                <a:spcPct val="100000"/>
              </a:lnSpc>
            </a:pPr>
            <a:endParaRPr lang="da-DK" sz="4000" b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Pladsholder til tekst 2"/>
          <p:cNvSpPr txBox="1">
            <a:spLocks/>
          </p:cNvSpPr>
          <p:nvPr/>
        </p:nvSpPr>
        <p:spPr>
          <a:xfrm>
            <a:off x="1288403" y="1603486"/>
            <a:ext cx="8970022" cy="498475"/>
          </a:xfrm>
          <a:prstGeom prst="rect">
            <a:avLst/>
          </a:prstGeom>
        </p:spPr>
        <p:txBody>
          <a:bodyPr/>
          <a:lstStyle>
            <a:lvl1pPr marL="0" indent="0" algn="l" defTabSz="609585" rtl="0" eaLnBrk="1" latinLnBrk="0" hangingPunct="1">
              <a:lnSpc>
                <a:spcPts val="2267"/>
              </a:lnSpc>
              <a:spcBef>
                <a:spcPts val="0"/>
              </a:spcBef>
              <a:spcAft>
                <a:spcPts val="400"/>
              </a:spcAft>
              <a:buFont typeface="Arial"/>
              <a:buNone/>
              <a:defRPr sz="1867" b="0" i="0" kern="1200" baseline="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1pPr>
            <a:lvl2pPr marL="239994" indent="-239994" algn="l" defTabSz="609585" rtl="0" eaLnBrk="1" latinLnBrk="0" hangingPunct="1">
              <a:lnSpc>
                <a:spcPts val="1867"/>
              </a:lnSpc>
              <a:spcBef>
                <a:spcPts val="0"/>
              </a:spcBef>
              <a:spcAft>
                <a:spcPts val="400"/>
              </a:spcAft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2pPr>
            <a:lvl3pPr marL="479988" indent="-239994" algn="l" defTabSz="609585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267"/>
              </a:spcAft>
              <a:buFont typeface="Arial"/>
              <a:buChar char="•"/>
              <a:defRPr sz="1333" b="0" i="0" kern="1200" baseline="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3pPr>
            <a:lvl4pPr marL="719982" indent="-239994" algn="l" defTabSz="609585" rtl="0" eaLnBrk="1" latinLnBrk="0" hangingPunct="1">
              <a:lnSpc>
                <a:spcPts val="1467"/>
              </a:lnSpc>
              <a:spcBef>
                <a:spcPts val="0"/>
              </a:spcBef>
              <a:spcAft>
                <a:spcPts val="267"/>
              </a:spcAft>
              <a:buFont typeface="Arial"/>
              <a:buChar char="•"/>
              <a:defRPr sz="1200" b="0" i="0" kern="120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4pPr>
            <a:lvl5pPr marL="959976" indent="-239994" algn="l" defTabSz="609585" rtl="0" eaLnBrk="1" latinLnBrk="0" hangingPunct="1">
              <a:lnSpc>
                <a:spcPts val="1333"/>
              </a:lnSpc>
              <a:spcBef>
                <a:spcPts val="0"/>
              </a:spcBef>
              <a:spcAft>
                <a:spcPts val="267"/>
              </a:spcAft>
              <a:buFont typeface="Arial"/>
              <a:buChar char="•"/>
              <a:defRPr sz="1067" b="0" i="0" kern="120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4800" dirty="0" smtClean="0">
                <a:solidFill>
                  <a:prstClr val="white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Værdierne har betydning for</a:t>
            </a:r>
            <a:endParaRPr lang="da-DK" sz="4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Pladsholder til tekst 2"/>
          <p:cNvSpPr txBox="1">
            <a:spLocks/>
          </p:cNvSpPr>
          <p:nvPr/>
        </p:nvSpPr>
        <p:spPr>
          <a:xfrm>
            <a:off x="1288403" y="2476528"/>
            <a:ext cx="7459132" cy="3024386"/>
          </a:xfrm>
          <a:prstGeom prst="rect">
            <a:avLst/>
          </a:prstGeom>
        </p:spPr>
        <p:txBody>
          <a:bodyPr/>
          <a:lstStyle>
            <a:lvl1pPr marL="0" indent="0" algn="l" defTabSz="609585" rtl="0" eaLnBrk="1" latinLnBrk="0" hangingPunct="1">
              <a:lnSpc>
                <a:spcPts val="2267"/>
              </a:lnSpc>
              <a:spcBef>
                <a:spcPts val="0"/>
              </a:spcBef>
              <a:spcAft>
                <a:spcPts val="400"/>
              </a:spcAft>
              <a:buFont typeface="Arial"/>
              <a:buNone/>
              <a:defRPr sz="1867" b="0" i="0" kern="1200" baseline="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1pPr>
            <a:lvl2pPr marL="239994" indent="-239994" algn="l" defTabSz="609585" rtl="0" eaLnBrk="1" latinLnBrk="0" hangingPunct="1">
              <a:lnSpc>
                <a:spcPts val="1867"/>
              </a:lnSpc>
              <a:spcBef>
                <a:spcPts val="0"/>
              </a:spcBef>
              <a:spcAft>
                <a:spcPts val="400"/>
              </a:spcAft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2pPr>
            <a:lvl3pPr marL="479988" indent="-239994" algn="l" defTabSz="609585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267"/>
              </a:spcAft>
              <a:buFont typeface="Arial"/>
              <a:buChar char="•"/>
              <a:defRPr sz="1333" b="0" i="0" kern="1200" baseline="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3pPr>
            <a:lvl4pPr marL="719982" indent="-239994" algn="l" defTabSz="609585" rtl="0" eaLnBrk="1" latinLnBrk="0" hangingPunct="1">
              <a:lnSpc>
                <a:spcPts val="1467"/>
              </a:lnSpc>
              <a:spcBef>
                <a:spcPts val="0"/>
              </a:spcBef>
              <a:spcAft>
                <a:spcPts val="267"/>
              </a:spcAft>
              <a:buFont typeface="Arial"/>
              <a:buChar char="•"/>
              <a:defRPr sz="1200" b="0" i="0" kern="120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4pPr>
            <a:lvl5pPr marL="959976" indent="-239994" algn="l" defTabSz="609585" rtl="0" eaLnBrk="1" latinLnBrk="0" hangingPunct="1">
              <a:lnSpc>
                <a:spcPts val="1333"/>
              </a:lnSpc>
              <a:spcBef>
                <a:spcPts val="0"/>
              </a:spcBef>
              <a:spcAft>
                <a:spcPts val="267"/>
              </a:spcAft>
              <a:buFont typeface="Arial"/>
              <a:buChar char="•"/>
              <a:defRPr sz="1067" b="0" i="0" kern="120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da-DK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1288403" y="2525256"/>
            <a:ext cx="7711621" cy="3336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609585">
              <a:lnSpc>
                <a:spcPts val="2267"/>
              </a:lnSpc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da-DK" sz="24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vem vi </a:t>
            </a:r>
            <a:r>
              <a:rPr lang="da-DK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 som </a:t>
            </a:r>
            <a:r>
              <a:rPr lang="da-DK" sz="24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individer </a:t>
            </a:r>
            <a:r>
              <a:rPr lang="da-DK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hvad er værdifuldt for </a:t>
            </a:r>
            <a:r>
              <a:rPr lang="da-DK" sz="24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 hver især</a:t>
            </a:r>
          </a:p>
          <a:p>
            <a:pPr lvl="0" defTabSz="609585">
              <a:lnSpc>
                <a:spcPts val="2267"/>
              </a:lnSpc>
            </a:pPr>
            <a:endParaRPr lang="da-DK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defTabSz="609585">
              <a:lnSpc>
                <a:spcPts val="2267"/>
              </a:lnSpc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da-DK" sz="24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vordan </a:t>
            </a:r>
            <a:r>
              <a:rPr lang="da-DK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 er sammen som </a:t>
            </a:r>
            <a:r>
              <a:rPr lang="da-DK" sz="24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kollegaskab – i teams og grupper</a:t>
            </a:r>
          </a:p>
          <a:p>
            <a:pPr lvl="0" defTabSz="609585">
              <a:lnSpc>
                <a:spcPts val="2267"/>
              </a:lnSpc>
            </a:pPr>
            <a:endParaRPr lang="da-DK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defTabSz="609585">
              <a:lnSpc>
                <a:spcPts val="2267"/>
              </a:lnSpc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da-DK" sz="24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vordan </a:t>
            </a:r>
            <a:r>
              <a:rPr lang="da-DK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 løser vores </a:t>
            </a:r>
            <a:r>
              <a:rPr lang="da-DK" sz="24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kerneopgave </a:t>
            </a:r>
            <a:r>
              <a:rPr lang="da-DK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og tilgår vores </a:t>
            </a:r>
            <a:r>
              <a:rPr lang="da-DK" sz="24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faglighed – hvordan vi kommunikerer og samarbejder med borgerne </a:t>
            </a:r>
            <a:endParaRPr lang="da-DK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defTabSz="609585">
              <a:lnSpc>
                <a:spcPts val="2267"/>
              </a:lnSpc>
              <a:buFont typeface="Arial" panose="020B0604020202020204" pitchFamily="34" charset="0"/>
              <a:buChar char="•"/>
            </a:pPr>
            <a:endParaRPr lang="da-DK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defTabSz="609585">
              <a:lnSpc>
                <a:spcPts val="2267"/>
              </a:lnSpc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da-DK" sz="24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vordan </a:t>
            </a:r>
            <a:r>
              <a:rPr lang="da-DK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organisationen </a:t>
            </a:r>
            <a:r>
              <a:rPr lang="da-DK" sz="24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spiller sammen på kryds og tværs</a:t>
            </a:r>
            <a:endParaRPr lang="da-DK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037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664483" y="5875481"/>
            <a:ext cx="3425371" cy="793216"/>
          </a:xfrm>
          <a:prstGeom prst="rect">
            <a:avLst/>
          </a:prstGeom>
          <a:solidFill>
            <a:srgbClr val="77969B"/>
          </a:solidFill>
          <a:ln>
            <a:solidFill>
              <a:srgbClr val="77969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780402" y="979681"/>
            <a:ext cx="9402777" cy="1746087"/>
          </a:xfrm>
          <a:prstGeom prst="rect">
            <a:avLst/>
          </a:prstGeom>
        </p:spPr>
        <p:txBody>
          <a:bodyPr/>
          <a:lstStyle>
            <a:lvl1pPr algn="l" defTabSz="609585" rtl="0" eaLnBrk="1" latinLnBrk="0" hangingPunct="1">
              <a:lnSpc>
                <a:spcPts val="5333"/>
              </a:lnSpc>
              <a:spcBef>
                <a:spcPct val="0"/>
              </a:spcBef>
              <a:buNone/>
              <a:defRPr sz="5333" b="1" i="0" kern="1200" cap="all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lnSpc>
                <a:spcPct val="100000"/>
              </a:lnSpc>
            </a:pPr>
            <a:endParaRPr lang="da-DK" sz="4000" b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Pladsholder til tekst 2"/>
          <p:cNvSpPr txBox="1">
            <a:spLocks/>
          </p:cNvSpPr>
          <p:nvPr/>
        </p:nvSpPr>
        <p:spPr>
          <a:xfrm>
            <a:off x="1288403" y="1086091"/>
            <a:ext cx="9770122" cy="498475"/>
          </a:xfrm>
          <a:prstGeom prst="rect">
            <a:avLst/>
          </a:prstGeom>
        </p:spPr>
        <p:txBody>
          <a:bodyPr/>
          <a:lstStyle>
            <a:lvl1pPr marL="0" indent="0" algn="l" defTabSz="609585" rtl="0" eaLnBrk="1" latinLnBrk="0" hangingPunct="1">
              <a:lnSpc>
                <a:spcPts val="2267"/>
              </a:lnSpc>
              <a:spcBef>
                <a:spcPts val="0"/>
              </a:spcBef>
              <a:spcAft>
                <a:spcPts val="400"/>
              </a:spcAft>
              <a:buFont typeface="Arial"/>
              <a:buNone/>
              <a:defRPr sz="1867" b="0" i="0" kern="1200" baseline="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1pPr>
            <a:lvl2pPr marL="239994" indent="-239994" algn="l" defTabSz="609585" rtl="0" eaLnBrk="1" latinLnBrk="0" hangingPunct="1">
              <a:lnSpc>
                <a:spcPts val="1867"/>
              </a:lnSpc>
              <a:spcBef>
                <a:spcPts val="0"/>
              </a:spcBef>
              <a:spcAft>
                <a:spcPts val="400"/>
              </a:spcAft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2pPr>
            <a:lvl3pPr marL="479988" indent="-239994" algn="l" defTabSz="609585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267"/>
              </a:spcAft>
              <a:buFont typeface="Arial"/>
              <a:buChar char="•"/>
              <a:defRPr sz="1333" b="0" i="0" kern="1200" baseline="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3pPr>
            <a:lvl4pPr marL="719982" indent="-239994" algn="l" defTabSz="609585" rtl="0" eaLnBrk="1" latinLnBrk="0" hangingPunct="1">
              <a:lnSpc>
                <a:spcPts val="1467"/>
              </a:lnSpc>
              <a:spcBef>
                <a:spcPts val="0"/>
              </a:spcBef>
              <a:spcAft>
                <a:spcPts val="267"/>
              </a:spcAft>
              <a:buFont typeface="Arial"/>
              <a:buChar char="•"/>
              <a:defRPr sz="1200" b="0" i="0" kern="120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4pPr>
            <a:lvl5pPr marL="959976" indent="-239994" algn="l" defTabSz="609585" rtl="0" eaLnBrk="1" latinLnBrk="0" hangingPunct="1">
              <a:lnSpc>
                <a:spcPts val="1333"/>
              </a:lnSpc>
              <a:spcBef>
                <a:spcPts val="0"/>
              </a:spcBef>
              <a:spcAft>
                <a:spcPts val="267"/>
              </a:spcAft>
              <a:buFont typeface="Arial"/>
              <a:buChar char="•"/>
              <a:defRPr sz="1067" b="0" i="0" kern="120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a-DK" sz="48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Randers Kommune – en værdibaseret organisation</a:t>
            </a:r>
            <a:endParaRPr lang="da-DK" sz="4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Pladsholder til tekst 2"/>
          <p:cNvSpPr txBox="1">
            <a:spLocks/>
          </p:cNvSpPr>
          <p:nvPr/>
        </p:nvSpPr>
        <p:spPr>
          <a:xfrm>
            <a:off x="1288403" y="2476528"/>
            <a:ext cx="7459132" cy="3024386"/>
          </a:xfrm>
          <a:prstGeom prst="rect">
            <a:avLst/>
          </a:prstGeom>
        </p:spPr>
        <p:txBody>
          <a:bodyPr/>
          <a:lstStyle>
            <a:lvl1pPr marL="0" indent="0" algn="l" defTabSz="609585" rtl="0" eaLnBrk="1" latinLnBrk="0" hangingPunct="1">
              <a:lnSpc>
                <a:spcPts val="2267"/>
              </a:lnSpc>
              <a:spcBef>
                <a:spcPts val="0"/>
              </a:spcBef>
              <a:spcAft>
                <a:spcPts val="400"/>
              </a:spcAft>
              <a:buFont typeface="Arial"/>
              <a:buNone/>
              <a:defRPr sz="1867" b="0" i="0" kern="1200" baseline="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1pPr>
            <a:lvl2pPr marL="239994" indent="-239994" algn="l" defTabSz="609585" rtl="0" eaLnBrk="1" latinLnBrk="0" hangingPunct="1">
              <a:lnSpc>
                <a:spcPts val="1867"/>
              </a:lnSpc>
              <a:spcBef>
                <a:spcPts val="0"/>
              </a:spcBef>
              <a:spcAft>
                <a:spcPts val="400"/>
              </a:spcAft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2pPr>
            <a:lvl3pPr marL="479988" indent="-239994" algn="l" defTabSz="609585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267"/>
              </a:spcAft>
              <a:buFont typeface="Arial"/>
              <a:buChar char="•"/>
              <a:defRPr sz="1333" b="0" i="0" kern="1200" baseline="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3pPr>
            <a:lvl4pPr marL="719982" indent="-239994" algn="l" defTabSz="609585" rtl="0" eaLnBrk="1" latinLnBrk="0" hangingPunct="1">
              <a:lnSpc>
                <a:spcPts val="1467"/>
              </a:lnSpc>
              <a:spcBef>
                <a:spcPts val="0"/>
              </a:spcBef>
              <a:spcAft>
                <a:spcPts val="267"/>
              </a:spcAft>
              <a:buFont typeface="Arial"/>
              <a:buChar char="•"/>
              <a:defRPr sz="1200" b="0" i="0" kern="120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4pPr>
            <a:lvl5pPr marL="959976" indent="-239994" algn="l" defTabSz="609585" rtl="0" eaLnBrk="1" latinLnBrk="0" hangingPunct="1">
              <a:lnSpc>
                <a:spcPts val="1333"/>
              </a:lnSpc>
              <a:spcBef>
                <a:spcPts val="0"/>
              </a:spcBef>
              <a:spcAft>
                <a:spcPts val="267"/>
              </a:spcAft>
              <a:buFont typeface="Arial"/>
              <a:buChar char="•"/>
              <a:defRPr sz="1067" b="0" i="0" kern="120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da-DK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1288403" y="2724324"/>
            <a:ext cx="8334375" cy="2157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09585" fontAlgn="base">
              <a:lnSpc>
                <a:spcPts val="2267"/>
              </a:lnSpc>
            </a:pPr>
            <a:r>
              <a:rPr lang="da-DK" sz="24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værdibaseret organisation </a:t>
            </a:r>
            <a:r>
              <a:rPr lang="da-DK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 ofte </a:t>
            </a:r>
            <a:r>
              <a:rPr lang="da-DK" sz="24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kendetegnet </a:t>
            </a:r>
            <a:r>
              <a:rPr lang="da-DK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ved:</a:t>
            </a:r>
          </a:p>
          <a:p>
            <a:pPr marL="342900" lvl="0" indent="-342900" defTabSz="609585" fontAlgn="base">
              <a:lnSpc>
                <a:spcPts val="2267"/>
              </a:lnSpc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Tillid </a:t>
            </a:r>
            <a:endParaRPr lang="da-DK" sz="2400" dirty="0" smtClea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defTabSz="609585" fontAlgn="base">
              <a:lnSpc>
                <a:spcPts val="2267"/>
              </a:lnSpc>
              <a:buFont typeface="Arial" panose="020B0604020202020204" pitchFamily="34" charset="0"/>
              <a:buChar char="•"/>
            </a:pPr>
            <a:r>
              <a:rPr lang="da-DK" sz="24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Hyppig </a:t>
            </a:r>
            <a:r>
              <a:rPr lang="da-DK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feedback og nysgerrighed </a:t>
            </a:r>
            <a:endParaRPr lang="da-DK" sz="2400" dirty="0" smtClea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defTabSz="609585" fontAlgn="base">
              <a:lnSpc>
                <a:spcPts val="2267"/>
              </a:lnSpc>
              <a:buFont typeface="Arial" panose="020B0604020202020204" pitchFamily="34" charset="0"/>
              <a:buChar char="•"/>
            </a:pPr>
            <a:r>
              <a:rPr lang="da-DK" sz="24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Medarbejderinvolvering </a:t>
            </a:r>
            <a:endParaRPr lang="da-DK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defTabSz="609585" fontAlgn="base">
              <a:lnSpc>
                <a:spcPts val="2267"/>
              </a:lnSpc>
              <a:buFont typeface="Arial" panose="020B0604020202020204" pitchFamily="34" charset="0"/>
              <a:buChar char="•"/>
            </a:pPr>
            <a:r>
              <a:rPr lang="da-DK" sz="24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Færre </a:t>
            </a:r>
            <a:r>
              <a:rPr lang="da-DK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regler, men til gengæld stærke forventninger</a:t>
            </a:r>
          </a:p>
          <a:p>
            <a:pPr marL="342900" lvl="0" indent="-342900" defTabSz="609585" fontAlgn="base">
              <a:lnSpc>
                <a:spcPts val="2267"/>
              </a:lnSpc>
              <a:buFont typeface="Arial" panose="020B0604020202020204" pitchFamily="34" charset="0"/>
              <a:buChar char="•"/>
            </a:pPr>
            <a:r>
              <a:rPr lang="da-DK" sz="24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Dialogsøgende </a:t>
            </a:r>
            <a:r>
              <a:rPr lang="da-DK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både internt og eksternt</a:t>
            </a:r>
          </a:p>
          <a:p>
            <a:pPr marL="342900" lvl="0" indent="-342900" defTabSz="609585" fontAlgn="base">
              <a:lnSpc>
                <a:spcPts val="2267"/>
              </a:lnSpc>
              <a:buFont typeface="Arial" panose="020B0604020202020204" pitchFamily="34" charset="0"/>
              <a:buChar char="•"/>
            </a:pPr>
            <a:r>
              <a:rPr lang="da-DK" sz="24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Uformel </a:t>
            </a:r>
            <a:r>
              <a:rPr lang="da-DK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omgangsform</a:t>
            </a:r>
          </a:p>
        </p:txBody>
      </p:sp>
    </p:spTree>
    <p:extLst>
      <p:ext uri="{BB962C8B-B14F-4D97-AF65-F5344CB8AC3E}">
        <p14:creationId xmlns:p14="http://schemas.microsoft.com/office/powerpoint/2010/main" val="1984443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664483" y="5875481"/>
            <a:ext cx="3425371" cy="793216"/>
          </a:xfrm>
          <a:prstGeom prst="rect">
            <a:avLst/>
          </a:prstGeom>
          <a:solidFill>
            <a:srgbClr val="77969B"/>
          </a:solidFill>
          <a:ln>
            <a:solidFill>
              <a:srgbClr val="77969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780402" y="979681"/>
            <a:ext cx="9402777" cy="1746087"/>
          </a:xfrm>
          <a:prstGeom prst="rect">
            <a:avLst/>
          </a:prstGeom>
        </p:spPr>
        <p:txBody>
          <a:bodyPr/>
          <a:lstStyle>
            <a:lvl1pPr algn="l" defTabSz="609585" rtl="0" eaLnBrk="1" latinLnBrk="0" hangingPunct="1">
              <a:lnSpc>
                <a:spcPts val="5333"/>
              </a:lnSpc>
              <a:spcBef>
                <a:spcPct val="0"/>
              </a:spcBef>
              <a:buNone/>
              <a:defRPr sz="5333" b="1" i="0" kern="1200" cap="all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lnSpc>
                <a:spcPct val="100000"/>
              </a:lnSpc>
            </a:pPr>
            <a:endParaRPr lang="da-DK" sz="4000" b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Pladsholder til tekst 2"/>
          <p:cNvSpPr txBox="1">
            <a:spLocks/>
          </p:cNvSpPr>
          <p:nvPr/>
        </p:nvSpPr>
        <p:spPr>
          <a:xfrm>
            <a:off x="1288403" y="1086091"/>
            <a:ext cx="9770122" cy="498475"/>
          </a:xfrm>
          <a:prstGeom prst="rect">
            <a:avLst/>
          </a:prstGeom>
        </p:spPr>
        <p:txBody>
          <a:bodyPr/>
          <a:lstStyle>
            <a:lvl1pPr marL="0" indent="0" algn="l" defTabSz="609585" rtl="0" eaLnBrk="1" latinLnBrk="0" hangingPunct="1">
              <a:lnSpc>
                <a:spcPts val="2267"/>
              </a:lnSpc>
              <a:spcBef>
                <a:spcPts val="0"/>
              </a:spcBef>
              <a:spcAft>
                <a:spcPts val="400"/>
              </a:spcAft>
              <a:buFont typeface="Arial"/>
              <a:buNone/>
              <a:defRPr sz="1867" b="0" i="0" kern="1200" baseline="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1pPr>
            <a:lvl2pPr marL="239994" indent="-239994" algn="l" defTabSz="609585" rtl="0" eaLnBrk="1" latinLnBrk="0" hangingPunct="1">
              <a:lnSpc>
                <a:spcPts val="1867"/>
              </a:lnSpc>
              <a:spcBef>
                <a:spcPts val="0"/>
              </a:spcBef>
              <a:spcAft>
                <a:spcPts val="400"/>
              </a:spcAft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2pPr>
            <a:lvl3pPr marL="479988" indent="-239994" algn="l" defTabSz="609585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267"/>
              </a:spcAft>
              <a:buFont typeface="Arial"/>
              <a:buChar char="•"/>
              <a:defRPr sz="1333" b="0" i="0" kern="1200" baseline="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3pPr>
            <a:lvl4pPr marL="719982" indent="-239994" algn="l" defTabSz="609585" rtl="0" eaLnBrk="1" latinLnBrk="0" hangingPunct="1">
              <a:lnSpc>
                <a:spcPts val="1467"/>
              </a:lnSpc>
              <a:spcBef>
                <a:spcPts val="0"/>
              </a:spcBef>
              <a:spcAft>
                <a:spcPts val="267"/>
              </a:spcAft>
              <a:buFont typeface="Arial"/>
              <a:buChar char="•"/>
              <a:defRPr sz="1200" b="0" i="0" kern="120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4pPr>
            <a:lvl5pPr marL="959976" indent="-239994" algn="l" defTabSz="609585" rtl="0" eaLnBrk="1" latinLnBrk="0" hangingPunct="1">
              <a:lnSpc>
                <a:spcPts val="1333"/>
              </a:lnSpc>
              <a:spcBef>
                <a:spcPts val="0"/>
              </a:spcBef>
              <a:spcAft>
                <a:spcPts val="267"/>
              </a:spcAft>
              <a:buFont typeface="Arial"/>
              <a:buChar char="•"/>
              <a:defRPr sz="1067" b="0" i="0" kern="120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a-DK" sz="48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Randers Kommune – 4 værdier </a:t>
            </a:r>
            <a:endParaRPr lang="da-DK" sz="4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Pladsholder til tekst 2"/>
          <p:cNvSpPr txBox="1">
            <a:spLocks/>
          </p:cNvSpPr>
          <p:nvPr/>
        </p:nvSpPr>
        <p:spPr>
          <a:xfrm>
            <a:off x="1288403" y="2476528"/>
            <a:ext cx="7459132" cy="3024386"/>
          </a:xfrm>
          <a:prstGeom prst="rect">
            <a:avLst/>
          </a:prstGeom>
        </p:spPr>
        <p:txBody>
          <a:bodyPr/>
          <a:lstStyle>
            <a:lvl1pPr marL="0" indent="0" algn="l" defTabSz="609585" rtl="0" eaLnBrk="1" latinLnBrk="0" hangingPunct="1">
              <a:lnSpc>
                <a:spcPts val="2267"/>
              </a:lnSpc>
              <a:spcBef>
                <a:spcPts val="0"/>
              </a:spcBef>
              <a:spcAft>
                <a:spcPts val="400"/>
              </a:spcAft>
              <a:buFont typeface="Arial"/>
              <a:buNone/>
              <a:defRPr sz="1867" b="0" i="0" kern="1200" baseline="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1pPr>
            <a:lvl2pPr marL="239994" indent="-239994" algn="l" defTabSz="609585" rtl="0" eaLnBrk="1" latinLnBrk="0" hangingPunct="1">
              <a:lnSpc>
                <a:spcPts val="1867"/>
              </a:lnSpc>
              <a:spcBef>
                <a:spcPts val="0"/>
              </a:spcBef>
              <a:spcAft>
                <a:spcPts val="400"/>
              </a:spcAft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2pPr>
            <a:lvl3pPr marL="479988" indent="-239994" algn="l" defTabSz="609585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267"/>
              </a:spcAft>
              <a:buFont typeface="Arial"/>
              <a:buChar char="•"/>
              <a:defRPr sz="1333" b="0" i="0" kern="1200" baseline="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3pPr>
            <a:lvl4pPr marL="719982" indent="-239994" algn="l" defTabSz="609585" rtl="0" eaLnBrk="1" latinLnBrk="0" hangingPunct="1">
              <a:lnSpc>
                <a:spcPts val="1467"/>
              </a:lnSpc>
              <a:spcBef>
                <a:spcPts val="0"/>
              </a:spcBef>
              <a:spcAft>
                <a:spcPts val="267"/>
              </a:spcAft>
              <a:buFont typeface="Arial"/>
              <a:buChar char="•"/>
              <a:defRPr sz="1200" b="0" i="0" kern="120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4pPr>
            <a:lvl5pPr marL="959976" indent="-239994" algn="l" defTabSz="609585" rtl="0" eaLnBrk="1" latinLnBrk="0" hangingPunct="1">
              <a:lnSpc>
                <a:spcPts val="1333"/>
              </a:lnSpc>
              <a:spcBef>
                <a:spcPts val="0"/>
              </a:spcBef>
              <a:spcAft>
                <a:spcPts val="267"/>
              </a:spcAft>
              <a:buFont typeface="Arial"/>
              <a:buChar char="•"/>
              <a:defRPr sz="1067" b="0" i="0" kern="120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da-DK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1288403" y="2476528"/>
            <a:ext cx="8334375" cy="3049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09585" fontAlgn="base">
              <a:lnSpc>
                <a:spcPts val="2267"/>
              </a:lnSpc>
            </a:pPr>
            <a:r>
              <a:rPr lang="da-DK" sz="24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Værdier vi står </a:t>
            </a:r>
            <a:r>
              <a:rPr lang="da-DK" sz="24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på:</a:t>
            </a:r>
            <a:endParaRPr lang="da-DK" sz="2400" dirty="0" smtClea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defTabSz="609585" fontAlgn="base">
              <a:lnSpc>
                <a:spcPts val="2267"/>
              </a:lnSpc>
            </a:pPr>
            <a:endParaRPr lang="da-DK" sz="2400" dirty="0" smtClea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defTabSz="609585" fontAlgn="base">
              <a:lnSpc>
                <a:spcPts val="2267"/>
              </a:lnSpc>
              <a:buFont typeface="Arial" panose="020B0604020202020204" pitchFamily="34" charset="0"/>
              <a:buChar char="•"/>
            </a:pPr>
            <a:r>
              <a:rPr lang="da-DK" sz="24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Ordentlighed</a:t>
            </a:r>
          </a:p>
          <a:p>
            <a:pPr marL="342900" lvl="0" indent="-342900" defTabSz="609585" fontAlgn="base">
              <a:lnSpc>
                <a:spcPts val="2267"/>
              </a:lnSpc>
              <a:buFont typeface="Arial" panose="020B0604020202020204" pitchFamily="34" charset="0"/>
              <a:buChar char="•"/>
            </a:pPr>
            <a:r>
              <a:rPr lang="da-DK" sz="24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Ligeværdighed</a:t>
            </a:r>
          </a:p>
          <a:p>
            <a:pPr marL="342900" lvl="0" indent="-342900" defTabSz="609585" fontAlgn="base">
              <a:lnSpc>
                <a:spcPts val="2267"/>
              </a:lnSpc>
              <a:buFont typeface="Arial" panose="020B0604020202020204" pitchFamily="34" charset="0"/>
              <a:buChar char="•"/>
            </a:pPr>
            <a:endParaRPr lang="da-DK" sz="2400" dirty="0" smtClea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defTabSz="609585" fontAlgn="base">
              <a:lnSpc>
                <a:spcPts val="2267"/>
              </a:lnSpc>
              <a:buFont typeface="Arial" panose="020B0604020202020204" pitchFamily="34" charset="0"/>
              <a:buChar char="•"/>
            </a:pPr>
            <a:endParaRPr lang="da-DK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defTabSz="609585" fontAlgn="base">
              <a:lnSpc>
                <a:spcPts val="2267"/>
              </a:lnSpc>
            </a:pPr>
            <a:r>
              <a:rPr lang="da-DK" sz="24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Værdier vi rækker </a:t>
            </a:r>
            <a:r>
              <a:rPr lang="da-DK" sz="24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efter:</a:t>
            </a:r>
            <a:endParaRPr lang="da-DK" sz="2400" dirty="0" smtClea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defTabSz="609585" fontAlgn="base">
              <a:lnSpc>
                <a:spcPts val="2267"/>
              </a:lnSpc>
              <a:buFont typeface="Arial" panose="020B0604020202020204" pitchFamily="34" charset="0"/>
              <a:buChar char="•"/>
            </a:pPr>
            <a:endParaRPr lang="da-DK" sz="2400" dirty="0" smtClea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defTabSz="609585" fontAlgn="base">
              <a:lnSpc>
                <a:spcPts val="2267"/>
              </a:lnSpc>
              <a:buFont typeface="Arial" panose="020B0604020202020204" pitchFamily="34" charset="0"/>
              <a:buChar char="•"/>
            </a:pPr>
            <a:r>
              <a:rPr lang="da-DK" sz="24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Udvikling</a:t>
            </a:r>
            <a:endParaRPr lang="da-DK" sz="2400" dirty="0" smtClea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defTabSz="609585" fontAlgn="base">
              <a:lnSpc>
                <a:spcPts val="2267"/>
              </a:lnSpc>
              <a:buFont typeface="Arial" panose="020B0604020202020204" pitchFamily="34" charset="0"/>
              <a:buChar char="•"/>
            </a:pPr>
            <a:r>
              <a:rPr lang="da-DK" sz="24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Frihed </a:t>
            </a:r>
            <a:endParaRPr lang="da-DK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569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836070" y="2201039"/>
            <a:ext cx="63920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60958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 siger det, vi mener og gør det, vi siger</a:t>
            </a:r>
          </a:p>
          <a:p>
            <a:pPr marL="342900" lvl="0" indent="-342900" defTabSz="60958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 kommunikerer åbent og via de rette kanaler</a:t>
            </a:r>
          </a:p>
          <a:p>
            <a:pPr marL="342900" lvl="0" indent="-342900" defTabSz="60958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 har tillid til hinanden</a:t>
            </a:r>
          </a:p>
        </p:txBody>
      </p:sp>
      <p:sp>
        <p:nvSpPr>
          <p:cNvPr id="6" name="Rektangel 5"/>
          <p:cNvSpPr/>
          <p:nvPr/>
        </p:nvSpPr>
        <p:spPr>
          <a:xfrm>
            <a:off x="836070" y="1141159"/>
            <a:ext cx="34381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4800" dirty="0">
                <a:solidFill>
                  <a:prstClr val="white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Ordentlighed</a:t>
            </a:r>
            <a:endParaRPr lang="da-DK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1103086" y="5847553"/>
            <a:ext cx="3425371" cy="793216"/>
          </a:xfrm>
          <a:prstGeom prst="rect">
            <a:avLst/>
          </a:prstGeom>
          <a:solidFill>
            <a:srgbClr val="77969B"/>
          </a:solidFill>
          <a:ln>
            <a:solidFill>
              <a:srgbClr val="77969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" r="1461" b="935"/>
          <a:stretch/>
        </p:blipFill>
        <p:spPr>
          <a:xfrm>
            <a:off x="7344228" y="-62448"/>
            <a:ext cx="4847772" cy="69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053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836070" y="2201039"/>
            <a:ext cx="6096000" cy="335906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defTabSz="60958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 taler med – og ikke om hinanden – meninger og synspunkter respekteres </a:t>
            </a:r>
          </a:p>
          <a:p>
            <a:pPr marL="342900" lvl="0" indent="-342900" defTabSz="60958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 behandler hinanden – og andre – med respekt og hensyn </a:t>
            </a:r>
          </a:p>
          <a:p>
            <a:pPr marL="342900" lvl="0" indent="-342900" defTabSz="60958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 er ikke – og skal ikke være ens – mangfoldighed er en styrke </a:t>
            </a:r>
          </a:p>
        </p:txBody>
      </p:sp>
      <p:sp>
        <p:nvSpPr>
          <p:cNvPr id="6" name="Rektangel 5"/>
          <p:cNvSpPr/>
          <p:nvPr/>
        </p:nvSpPr>
        <p:spPr>
          <a:xfrm>
            <a:off x="836070" y="1141159"/>
            <a:ext cx="37946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4800" dirty="0">
                <a:solidFill>
                  <a:prstClr val="white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Ligeværdighed</a:t>
            </a:r>
            <a:endParaRPr lang="da-DK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1103086" y="5847553"/>
            <a:ext cx="3425371" cy="793216"/>
          </a:xfrm>
          <a:prstGeom prst="rect">
            <a:avLst/>
          </a:prstGeom>
          <a:solidFill>
            <a:srgbClr val="77969B"/>
          </a:solidFill>
          <a:ln>
            <a:solidFill>
              <a:srgbClr val="77969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"/>
          <a:stretch/>
        </p:blipFill>
        <p:spPr>
          <a:xfrm>
            <a:off x="7306481" y="0"/>
            <a:ext cx="4885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990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836070" y="2201039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defTabSz="60958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 ønsker at udvikle os og skabe nye og bedre faglige løsninger</a:t>
            </a:r>
          </a:p>
          <a:p>
            <a:pPr marL="342900" lvl="0" indent="-342900" defTabSz="60958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 skaber plads til nye idéer og tør gå nye veje</a:t>
            </a:r>
          </a:p>
          <a:p>
            <a:pPr marL="342900" lvl="0" indent="-342900" defTabSz="60958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 giver hinanden konstruktiv kritik, ros og </a:t>
            </a:r>
            <a:r>
              <a:rPr lang="da-DK" sz="24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</a:t>
            </a:r>
            <a:endParaRPr lang="da-DK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836070" y="1141159"/>
            <a:ext cx="24561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4800" dirty="0">
                <a:solidFill>
                  <a:prstClr val="white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Udvikling</a:t>
            </a:r>
            <a:endParaRPr lang="da-DK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" t="634" r="891"/>
          <a:stretch/>
        </p:blipFill>
        <p:spPr>
          <a:xfrm>
            <a:off x="7370752" y="0"/>
            <a:ext cx="4821248" cy="6879771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1103086" y="5847553"/>
            <a:ext cx="3425371" cy="793216"/>
          </a:xfrm>
          <a:prstGeom prst="rect">
            <a:avLst/>
          </a:prstGeom>
          <a:solidFill>
            <a:srgbClr val="77969B"/>
          </a:solidFill>
          <a:ln>
            <a:solidFill>
              <a:srgbClr val="77969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75728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074058" y="5862067"/>
            <a:ext cx="3425371" cy="793216"/>
          </a:xfrm>
          <a:prstGeom prst="rect">
            <a:avLst/>
          </a:prstGeom>
          <a:solidFill>
            <a:srgbClr val="77969B"/>
          </a:solidFill>
          <a:ln>
            <a:solidFill>
              <a:srgbClr val="77969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93" y="0"/>
            <a:ext cx="4852807" cy="6858000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780402" y="979681"/>
            <a:ext cx="9402777" cy="1746087"/>
          </a:xfrm>
          <a:prstGeom prst="rect">
            <a:avLst/>
          </a:prstGeom>
        </p:spPr>
        <p:txBody>
          <a:bodyPr/>
          <a:lstStyle>
            <a:lvl1pPr algn="l" defTabSz="609585" rtl="0" eaLnBrk="1" latinLnBrk="0" hangingPunct="1">
              <a:lnSpc>
                <a:spcPts val="5333"/>
              </a:lnSpc>
              <a:spcBef>
                <a:spcPct val="0"/>
              </a:spcBef>
              <a:buNone/>
              <a:defRPr sz="5333" b="1" i="0" kern="1200" cap="all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lnSpc>
                <a:spcPct val="100000"/>
              </a:lnSpc>
            </a:pPr>
            <a:endParaRPr lang="da-DK" sz="4000" b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Pladsholder til tekst 2"/>
          <p:cNvSpPr txBox="1">
            <a:spLocks/>
          </p:cNvSpPr>
          <p:nvPr/>
        </p:nvSpPr>
        <p:spPr>
          <a:xfrm>
            <a:off x="1288403" y="1603486"/>
            <a:ext cx="7459132" cy="498475"/>
          </a:xfrm>
          <a:prstGeom prst="rect">
            <a:avLst/>
          </a:prstGeom>
        </p:spPr>
        <p:txBody>
          <a:bodyPr/>
          <a:lstStyle>
            <a:lvl1pPr marL="0" indent="0" algn="l" defTabSz="609585" rtl="0" eaLnBrk="1" latinLnBrk="0" hangingPunct="1">
              <a:lnSpc>
                <a:spcPts val="2267"/>
              </a:lnSpc>
              <a:spcBef>
                <a:spcPts val="0"/>
              </a:spcBef>
              <a:spcAft>
                <a:spcPts val="400"/>
              </a:spcAft>
              <a:buFont typeface="Arial"/>
              <a:buNone/>
              <a:defRPr sz="1867" b="0" i="0" kern="1200" baseline="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1pPr>
            <a:lvl2pPr marL="239994" indent="-239994" algn="l" defTabSz="609585" rtl="0" eaLnBrk="1" latinLnBrk="0" hangingPunct="1">
              <a:lnSpc>
                <a:spcPts val="1867"/>
              </a:lnSpc>
              <a:spcBef>
                <a:spcPts val="0"/>
              </a:spcBef>
              <a:spcAft>
                <a:spcPts val="400"/>
              </a:spcAft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2pPr>
            <a:lvl3pPr marL="479988" indent="-239994" algn="l" defTabSz="609585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267"/>
              </a:spcAft>
              <a:buFont typeface="Arial"/>
              <a:buChar char="•"/>
              <a:defRPr sz="1333" b="0" i="0" kern="1200" baseline="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3pPr>
            <a:lvl4pPr marL="719982" indent="-239994" algn="l" defTabSz="609585" rtl="0" eaLnBrk="1" latinLnBrk="0" hangingPunct="1">
              <a:lnSpc>
                <a:spcPts val="1467"/>
              </a:lnSpc>
              <a:spcBef>
                <a:spcPts val="0"/>
              </a:spcBef>
              <a:spcAft>
                <a:spcPts val="267"/>
              </a:spcAft>
              <a:buFont typeface="Arial"/>
              <a:buChar char="•"/>
              <a:defRPr sz="1200" b="0" i="0" kern="120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4pPr>
            <a:lvl5pPr marL="959976" indent="-239994" algn="l" defTabSz="609585" rtl="0" eaLnBrk="1" latinLnBrk="0" hangingPunct="1">
              <a:lnSpc>
                <a:spcPts val="1333"/>
              </a:lnSpc>
              <a:spcBef>
                <a:spcPts val="0"/>
              </a:spcBef>
              <a:spcAft>
                <a:spcPts val="267"/>
              </a:spcAft>
              <a:buFont typeface="Arial"/>
              <a:buChar char="•"/>
              <a:defRPr sz="1067" b="0" i="0" kern="120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48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Frihed</a:t>
            </a:r>
            <a:endParaRPr lang="da-DK" sz="4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Pladsholder til tekst 2"/>
          <p:cNvSpPr txBox="1">
            <a:spLocks/>
          </p:cNvSpPr>
          <p:nvPr/>
        </p:nvSpPr>
        <p:spPr>
          <a:xfrm>
            <a:off x="1288403" y="2476528"/>
            <a:ext cx="7459132" cy="3024386"/>
          </a:xfrm>
          <a:prstGeom prst="rect">
            <a:avLst/>
          </a:prstGeom>
        </p:spPr>
        <p:txBody>
          <a:bodyPr/>
          <a:lstStyle>
            <a:lvl1pPr marL="0" indent="0" algn="l" defTabSz="609585" rtl="0" eaLnBrk="1" latinLnBrk="0" hangingPunct="1">
              <a:lnSpc>
                <a:spcPts val="2267"/>
              </a:lnSpc>
              <a:spcBef>
                <a:spcPts val="0"/>
              </a:spcBef>
              <a:spcAft>
                <a:spcPts val="400"/>
              </a:spcAft>
              <a:buFont typeface="Arial"/>
              <a:buNone/>
              <a:defRPr sz="1867" b="0" i="0" kern="1200" baseline="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1pPr>
            <a:lvl2pPr marL="239994" indent="-239994" algn="l" defTabSz="609585" rtl="0" eaLnBrk="1" latinLnBrk="0" hangingPunct="1">
              <a:lnSpc>
                <a:spcPts val="1867"/>
              </a:lnSpc>
              <a:spcBef>
                <a:spcPts val="0"/>
              </a:spcBef>
              <a:spcAft>
                <a:spcPts val="400"/>
              </a:spcAft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2pPr>
            <a:lvl3pPr marL="479988" indent="-239994" algn="l" defTabSz="609585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267"/>
              </a:spcAft>
              <a:buFont typeface="Arial"/>
              <a:buChar char="•"/>
              <a:defRPr sz="1333" b="0" i="0" kern="1200" baseline="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3pPr>
            <a:lvl4pPr marL="719982" indent="-239994" algn="l" defTabSz="609585" rtl="0" eaLnBrk="1" latinLnBrk="0" hangingPunct="1">
              <a:lnSpc>
                <a:spcPts val="1467"/>
              </a:lnSpc>
              <a:spcBef>
                <a:spcPts val="0"/>
              </a:spcBef>
              <a:spcAft>
                <a:spcPts val="267"/>
              </a:spcAft>
              <a:buFont typeface="Arial"/>
              <a:buChar char="•"/>
              <a:defRPr sz="1200" b="0" i="0" kern="120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4pPr>
            <a:lvl5pPr marL="959976" indent="-239994" algn="l" defTabSz="609585" rtl="0" eaLnBrk="1" latinLnBrk="0" hangingPunct="1">
              <a:lnSpc>
                <a:spcPts val="1333"/>
              </a:lnSpc>
              <a:spcBef>
                <a:spcPts val="0"/>
              </a:spcBef>
              <a:spcAft>
                <a:spcPts val="267"/>
              </a:spcAft>
              <a:buFont typeface="Arial"/>
              <a:buChar char="•"/>
              <a:defRPr sz="1067" b="0" i="0" kern="120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 har frihed til at handle under ansvar for </a:t>
            </a:r>
            <a:br>
              <a:rPr lang="da-DK" sz="24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a-DK" sz="24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vores fælles mål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 har højt til loftet og koordinerer på tværs </a:t>
            </a:r>
            <a:br>
              <a:rPr lang="da-DK" sz="24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a-DK" sz="24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til gavn for borgerne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 er risikovillige – uden at være ufornuftige</a:t>
            </a:r>
            <a:endParaRPr lang="da-DK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407052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Brugerdefineret 10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71C5E8"/>
      </a:accent1>
      <a:accent2>
        <a:srgbClr val="F8485E"/>
      </a:accent2>
      <a:accent3>
        <a:srgbClr val="FAFF00"/>
      </a:accent3>
      <a:accent4>
        <a:srgbClr val="1B365D"/>
      </a:accent4>
      <a:accent5>
        <a:srgbClr val="49C5B1"/>
      </a:accent5>
      <a:accent6>
        <a:srgbClr val="1E22AA"/>
      </a:accent6>
      <a:hlink>
        <a:srgbClr val="F8485E"/>
      </a:hlink>
      <a:folHlink>
        <a:srgbClr val="F848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753</Words>
  <Application>Microsoft Office PowerPoint</Application>
  <PresentationFormat>Widescreen</PresentationFormat>
  <Paragraphs>109</Paragraphs>
  <Slides>11</Slides>
  <Notes>10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Rockwell</vt:lpstr>
      <vt:lpstr>Kontortema</vt:lpstr>
      <vt:lpstr>Randers Kommunes værdigrundlag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Randers Kommune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Simone Toftegaard Frandsen</dc:creator>
  <cp:lastModifiedBy>Simone Toftegaard Frandsen</cp:lastModifiedBy>
  <cp:revision>28</cp:revision>
  <cp:lastPrinted>2022-06-22T06:57:48Z</cp:lastPrinted>
  <dcterms:created xsi:type="dcterms:W3CDTF">2022-06-21T13:12:32Z</dcterms:created>
  <dcterms:modified xsi:type="dcterms:W3CDTF">2022-06-28T12:38:06Z</dcterms:modified>
</cp:coreProperties>
</file>