
<file path=[Content_Types].xml><?xml version="1.0" encoding="utf-8"?>
<Types xmlns="http://schemas.openxmlformats.org/package/2006/content-types">
  <Default Extension="bin"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1"/>
  </p:sldMasterIdLst>
  <p:notesMasterIdLst>
    <p:notesMasterId r:id="rId63"/>
  </p:notesMasterIdLst>
  <p:handoutMasterIdLst>
    <p:handoutMasterId r:id="rId64"/>
  </p:handoutMasterIdLst>
  <p:sldIdLst>
    <p:sldId id="261" r:id="rId2"/>
    <p:sldId id="556" r:id="rId3"/>
    <p:sldId id="562" r:id="rId4"/>
    <p:sldId id="559" r:id="rId5"/>
    <p:sldId id="560" r:id="rId6"/>
    <p:sldId id="561" r:id="rId7"/>
    <p:sldId id="534" r:id="rId8"/>
    <p:sldId id="529" r:id="rId9"/>
    <p:sldId id="530" r:id="rId10"/>
    <p:sldId id="564" r:id="rId11"/>
    <p:sldId id="565" r:id="rId12"/>
    <p:sldId id="563" r:id="rId13"/>
    <p:sldId id="566" r:id="rId14"/>
    <p:sldId id="567" r:id="rId15"/>
    <p:sldId id="568" r:id="rId16"/>
    <p:sldId id="569" r:id="rId17"/>
    <p:sldId id="572" r:id="rId18"/>
    <p:sldId id="586" r:id="rId19"/>
    <p:sldId id="574" r:id="rId20"/>
    <p:sldId id="575" r:id="rId21"/>
    <p:sldId id="576" r:id="rId22"/>
    <p:sldId id="578" r:id="rId23"/>
    <p:sldId id="577" r:id="rId24"/>
    <p:sldId id="584" r:id="rId25"/>
    <p:sldId id="579" r:id="rId26"/>
    <p:sldId id="587" r:id="rId27"/>
    <p:sldId id="580" r:id="rId28"/>
    <p:sldId id="581" r:id="rId29"/>
    <p:sldId id="582" r:id="rId30"/>
    <p:sldId id="588" r:id="rId31"/>
    <p:sldId id="583" r:id="rId32"/>
    <p:sldId id="585" r:id="rId33"/>
    <p:sldId id="589" r:id="rId34"/>
    <p:sldId id="590" r:id="rId35"/>
    <p:sldId id="591" r:id="rId36"/>
    <p:sldId id="622" r:id="rId37"/>
    <p:sldId id="598" r:id="rId38"/>
    <p:sldId id="592" r:id="rId39"/>
    <p:sldId id="599" r:id="rId40"/>
    <p:sldId id="602" r:id="rId41"/>
    <p:sldId id="603" r:id="rId42"/>
    <p:sldId id="597" r:id="rId43"/>
    <p:sldId id="596" r:id="rId44"/>
    <p:sldId id="623" r:id="rId45"/>
    <p:sldId id="624" r:id="rId46"/>
    <p:sldId id="604" r:id="rId47"/>
    <p:sldId id="605" r:id="rId48"/>
    <p:sldId id="610" r:id="rId49"/>
    <p:sldId id="607" r:id="rId50"/>
    <p:sldId id="608" r:id="rId51"/>
    <p:sldId id="609" r:id="rId52"/>
    <p:sldId id="606" r:id="rId53"/>
    <p:sldId id="611" r:id="rId54"/>
    <p:sldId id="612" r:id="rId55"/>
    <p:sldId id="613" r:id="rId56"/>
    <p:sldId id="617" r:id="rId57"/>
    <p:sldId id="619" r:id="rId58"/>
    <p:sldId id="620" r:id="rId59"/>
    <p:sldId id="621" r:id="rId60"/>
    <p:sldId id="476" r:id="rId61"/>
    <p:sldId id="260" r:id="rId62"/>
  </p:sldIdLst>
  <p:sldSz cx="9144000" cy="6858000" type="screen4x3"/>
  <p:notesSz cx="6858000" cy="9144000"/>
  <p:embeddedFontLst>
    <p:embeddedFont>
      <p:font typeface="Georgia" panose="02040502050405020303" pitchFamily="18" charset="0"/>
      <p:regular r:id="rId65"/>
      <p:bold r:id="rId66"/>
      <p:italic r:id="rId67"/>
      <p:boldItalic r:id="rId68"/>
    </p:embeddedFont>
    <p:embeddedFont>
      <p:font typeface="AU Passata" panose="020B0604020202020204" charset="0"/>
      <p:regular r:id="rId69"/>
      <p:bold r:id="rId70"/>
    </p:embeddedFont>
    <p:embeddedFont>
      <p:font typeface="AU Passata Light" panose="020B0604020202020204" charset="0"/>
      <p:regular r:id="rId71"/>
      <p:bold r:id="rId72"/>
    </p:embeddedFont>
    <p:embeddedFont>
      <p:font typeface="Calibri" panose="020F0502020204030204" pitchFamily="34" charset="0"/>
      <p:regular r:id="rId73"/>
      <p:bold r:id="rId74"/>
      <p:italic r:id="rId75"/>
      <p:boldItalic r:id="rId76"/>
    </p:embeddedFont>
  </p:embeddedFontLst>
  <p:defaultTextStyle>
    <a:defPPr>
      <a:defRPr lang="en-US"/>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46"/>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4" autoAdjust="0"/>
    <p:restoredTop sz="93457" autoAdjust="0"/>
  </p:normalViewPr>
  <p:slideViewPr>
    <p:cSldViewPr snapToObjects="1" showGuides="1">
      <p:cViewPr varScale="1">
        <p:scale>
          <a:sx n="74" d="100"/>
          <a:sy n="74" d="100"/>
        </p:scale>
        <p:origin x="10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7" d="100"/>
          <a:sy n="87" d="100"/>
        </p:scale>
        <p:origin x="376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font" Target="fonts/font4.fntdata"/><Relationship Id="rId76"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font" Target="fonts/font5.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regneark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regnear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'Ark1'!$D$5</c:f>
              <c:strCache>
                <c:ptCount val="1"/>
                <c:pt idx="0">
                  <c:v>0</c:v>
                </c:pt>
              </c:strCache>
            </c:strRef>
          </c:tx>
          <c:spPr>
            <a:ln w="76200" cap="rnd">
              <a:solidFill>
                <a:srgbClr val="00B050"/>
              </a:solidFill>
              <a:round/>
            </a:ln>
            <a:effectLst/>
          </c:spPr>
          <c:marker>
            <c:symbol val="circle"/>
            <c:size val="15"/>
            <c:spPr>
              <a:solidFill>
                <a:srgbClr val="00B050"/>
              </a:solidFill>
              <a:ln w="9525">
                <a:solidFill>
                  <a:schemeClr val="accent1"/>
                </a:solidFill>
              </a:ln>
              <a:effectLst/>
            </c:spPr>
          </c:marker>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947-4890-B98D-D4DB382E972E}"/>
                </c:ext>
                <c:ext xmlns:c15="http://schemas.microsoft.com/office/drawing/2012/chart" uri="{CE6537A1-D6FC-4f65-9D91-7224C49458BB}"/>
              </c:extLst>
            </c:dLbl>
            <c:dLbl>
              <c:idx val="3"/>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947-4890-B98D-D4DB382E972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'Ark1'!$E$4:$H$4</c:f>
              <c:strCache>
                <c:ptCount val="4"/>
                <c:pt idx="0">
                  <c:v>0-3 dage</c:v>
                </c:pt>
                <c:pt idx="1">
                  <c:v>4-9 dage</c:v>
                </c:pt>
                <c:pt idx="2">
                  <c:v>10-19 dage</c:v>
                </c:pt>
                <c:pt idx="3">
                  <c:v>20+ dage</c:v>
                </c:pt>
              </c:strCache>
            </c:strRef>
          </c:cat>
          <c:val>
            <c:numRef>
              <c:f>'Ark1'!$E$5:$H$5</c:f>
              <c:numCache>
                <c:formatCode>0.0</c:formatCode>
                <c:ptCount val="4"/>
                <c:pt idx="0">
                  <c:v>67.77</c:v>
                </c:pt>
                <c:pt idx="1">
                  <c:v>13.92</c:v>
                </c:pt>
                <c:pt idx="2">
                  <c:v>8.06</c:v>
                </c:pt>
                <c:pt idx="3">
                  <c:v>10.26</c:v>
                </c:pt>
              </c:numCache>
            </c:numRef>
          </c:val>
          <c:smooth val="0"/>
          <c:extLst xmlns:c16r2="http://schemas.microsoft.com/office/drawing/2015/06/chart">
            <c:ext xmlns:c16="http://schemas.microsoft.com/office/drawing/2014/chart" uri="{C3380CC4-5D6E-409C-BE32-E72D297353CC}">
              <c16:uniqueId val="{00000002-F947-4890-B98D-D4DB382E972E}"/>
            </c:ext>
          </c:extLst>
        </c:ser>
        <c:ser>
          <c:idx val="6"/>
          <c:order val="1"/>
          <c:tx>
            <c:strRef>
              <c:f>'Ark1'!$D$11</c:f>
              <c:strCache>
                <c:ptCount val="1"/>
                <c:pt idx="0">
                  <c:v>6</c:v>
                </c:pt>
              </c:strCache>
            </c:strRef>
          </c:tx>
          <c:spPr>
            <a:ln w="76200" cap="rnd">
              <a:solidFill>
                <a:srgbClr val="FF0000"/>
              </a:solidFill>
              <a:round/>
            </a:ln>
            <a:effectLst/>
          </c:spPr>
          <c:marker>
            <c:symbol val="circle"/>
            <c:size val="15"/>
            <c:spPr>
              <a:solidFill>
                <a:srgbClr val="FF0000"/>
              </a:solidFill>
              <a:ln w="9525">
                <a:solidFill>
                  <a:srgbClr val="FF0000"/>
                </a:solidFill>
              </a:ln>
              <a:effectLst/>
            </c:spPr>
          </c:marker>
          <c:dLbls>
            <c:dLbl>
              <c:idx val="0"/>
              <c:layout>
                <c:manualLayout>
                  <c:x val="-8.888888888888892E-2"/>
                  <c:y val="4.629629629629714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F947-4890-B98D-D4DB382E972E}"/>
                </c:ext>
                <c:ext xmlns:c15="http://schemas.microsoft.com/office/drawing/2012/chart" uri="{CE6537A1-D6FC-4f65-9D91-7224C49458BB}"/>
              </c:extLst>
            </c:dLbl>
            <c:dLbl>
              <c:idx val="3"/>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F947-4890-B98D-D4DB382E972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'Ark1'!$E$4:$H$4</c:f>
              <c:strCache>
                <c:ptCount val="4"/>
                <c:pt idx="0">
                  <c:v>0-3 dage</c:v>
                </c:pt>
                <c:pt idx="1">
                  <c:v>4-9 dage</c:v>
                </c:pt>
                <c:pt idx="2">
                  <c:v>10-19 dage</c:v>
                </c:pt>
                <c:pt idx="3">
                  <c:v>20+ dage</c:v>
                </c:pt>
              </c:strCache>
            </c:strRef>
          </c:cat>
          <c:val>
            <c:numRef>
              <c:f>'Ark1'!$E$11:$H$11</c:f>
              <c:numCache>
                <c:formatCode>0.0</c:formatCode>
                <c:ptCount val="4"/>
                <c:pt idx="0">
                  <c:v>14.29</c:v>
                </c:pt>
                <c:pt idx="1">
                  <c:v>0</c:v>
                </c:pt>
                <c:pt idx="2">
                  <c:v>0</c:v>
                </c:pt>
                <c:pt idx="3">
                  <c:v>85.71</c:v>
                </c:pt>
              </c:numCache>
            </c:numRef>
          </c:val>
          <c:smooth val="0"/>
          <c:extLst xmlns:c16r2="http://schemas.microsoft.com/office/drawing/2015/06/chart">
            <c:ext xmlns:c16="http://schemas.microsoft.com/office/drawing/2014/chart" uri="{C3380CC4-5D6E-409C-BE32-E72D297353CC}">
              <c16:uniqueId val="{0000000A-F947-4890-B98D-D4DB382E972E}"/>
            </c:ext>
          </c:extLst>
        </c:ser>
        <c:dLbls>
          <c:showLegendKey val="0"/>
          <c:showVal val="0"/>
          <c:showCatName val="0"/>
          <c:showSerName val="0"/>
          <c:showPercent val="0"/>
          <c:showBubbleSize val="0"/>
        </c:dLbls>
        <c:marker val="1"/>
        <c:smooth val="0"/>
        <c:axId val="273568744"/>
        <c:axId val="273569528"/>
      </c:lineChart>
      <c:catAx>
        <c:axId val="273568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crossAx val="273569528"/>
        <c:crosses val="autoZero"/>
        <c:auto val="1"/>
        <c:lblAlgn val="ctr"/>
        <c:lblOffset val="100"/>
        <c:noMultiLvlLbl val="0"/>
      </c:catAx>
      <c:valAx>
        <c:axId val="2735695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273568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'Ark1'!$D$5</c:f>
              <c:strCache>
                <c:ptCount val="1"/>
                <c:pt idx="0">
                  <c:v>0</c:v>
                </c:pt>
              </c:strCache>
            </c:strRef>
          </c:tx>
          <c:spPr>
            <a:ln w="76200" cap="rnd">
              <a:solidFill>
                <a:srgbClr val="00B050"/>
              </a:solidFill>
              <a:round/>
            </a:ln>
            <a:effectLst/>
          </c:spPr>
          <c:marker>
            <c:symbol val="circle"/>
            <c:size val="15"/>
            <c:spPr>
              <a:solidFill>
                <a:srgbClr val="00B050"/>
              </a:solidFill>
              <a:ln w="9525">
                <a:solidFill>
                  <a:srgbClr val="00B050"/>
                </a:solidFill>
              </a:ln>
              <a:effectLst/>
            </c:spPr>
          </c:marker>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947-4890-B98D-D4DB382E972E}"/>
                </c:ext>
                <c:ext xmlns:c15="http://schemas.microsoft.com/office/drawing/2012/chart" uri="{CE6537A1-D6FC-4f65-9D91-7224C49458BB}"/>
              </c:extLst>
            </c:dLbl>
            <c:dLbl>
              <c:idx val="3"/>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947-4890-B98D-D4DB382E972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'Ark1'!$E$4:$H$4</c:f>
              <c:strCache>
                <c:ptCount val="4"/>
                <c:pt idx="0">
                  <c:v>0-3 dage</c:v>
                </c:pt>
                <c:pt idx="1">
                  <c:v>4-9 dage</c:v>
                </c:pt>
                <c:pt idx="2">
                  <c:v>10-19 dage</c:v>
                </c:pt>
                <c:pt idx="3">
                  <c:v>20+ dage</c:v>
                </c:pt>
              </c:strCache>
            </c:strRef>
          </c:cat>
          <c:val>
            <c:numRef>
              <c:f>'Ark1'!$E$5:$H$5</c:f>
              <c:numCache>
                <c:formatCode>0.0</c:formatCode>
                <c:ptCount val="4"/>
                <c:pt idx="0">
                  <c:v>67.77</c:v>
                </c:pt>
                <c:pt idx="1">
                  <c:v>13.92</c:v>
                </c:pt>
                <c:pt idx="2">
                  <c:v>8.06</c:v>
                </c:pt>
                <c:pt idx="3">
                  <c:v>10.26</c:v>
                </c:pt>
              </c:numCache>
            </c:numRef>
          </c:val>
          <c:smooth val="0"/>
          <c:extLst xmlns:c16r2="http://schemas.microsoft.com/office/drawing/2015/06/chart">
            <c:ext xmlns:c16="http://schemas.microsoft.com/office/drawing/2014/chart" uri="{C3380CC4-5D6E-409C-BE32-E72D297353CC}">
              <c16:uniqueId val="{00000002-F947-4890-B98D-D4DB382E972E}"/>
            </c:ext>
          </c:extLst>
        </c:ser>
        <c:ser>
          <c:idx val="1"/>
          <c:order val="1"/>
          <c:tx>
            <c:strRef>
              <c:f>'Ark1'!$D$6</c:f>
              <c:strCache>
                <c:ptCount val="1"/>
                <c:pt idx="0">
                  <c:v>1</c:v>
                </c:pt>
              </c:strCache>
            </c:strRef>
          </c:tx>
          <c:spPr>
            <a:ln w="50800" cap="rnd">
              <a:solidFill>
                <a:srgbClr val="00B050"/>
              </a:solidFill>
              <a:round/>
            </a:ln>
            <a:effectLst/>
          </c:spPr>
          <c:marker>
            <c:symbol val="circle"/>
            <c:size val="5"/>
            <c:spPr>
              <a:solidFill>
                <a:schemeClr val="accent2"/>
              </a:solidFill>
              <a:ln w="9525">
                <a:solidFill>
                  <a:schemeClr val="accent2"/>
                </a:solidFill>
              </a:ln>
              <a:effectLst/>
            </c:spPr>
          </c:marker>
          <c:dLbls>
            <c:dLbl>
              <c:idx val="0"/>
              <c:layout>
                <c:manualLayout>
                  <c:x val="-8.2997314023931998E-2"/>
                  <c:y val="-2.637958477702659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769-4A8A-AFB0-5B615E3BA7B8}"/>
                </c:ext>
                <c:ext xmlns:c15="http://schemas.microsoft.com/office/drawing/2012/chart" uri="{CE6537A1-D6FC-4f65-9D91-7224C49458BB}"/>
              </c:extLst>
            </c:dLbl>
            <c:dLbl>
              <c:idx val="3"/>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769-4A8A-AFB0-5B615E3BA7B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'Ark1'!$E$4:$H$4</c:f>
              <c:strCache>
                <c:ptCount val="4"/>
                <c:pt idx="0">
                  <c:v>0-3 dage</c:v>
                </c:pt>
                <c:pt idx="1">
                  <c:v>4-9 dage</c:v>
                </c:pt>
                <c:pt idx="2">
                  <c:v>10-19 dage</c:v>
                </c:pt>
                <c:pt idx="3">
                  <c:v>20+ dage</c:v>
                </c:pt>
              </c:strCache>
            </c:strRef>
          </c:cat>
          <c:val>
            <c:numRef>
              <c:f>'Ark1'!$E$6:$H$6</c:f>
              <c:numCache>
                <c:formatCode>0.0</c:formatCode>
                <c:ptCount val="4"/>
                <c:pt idx="0">
                  <c:v>50.51</c:v>
                </c:pt>
                <c:pt idx="1">
                  <c:v>16.16</c:v>
                </c:pt>
                <c:pt idx="2">
                  <c:v>16.16</c:v>
                </c:pt>
                <c:pt idx="3">
                  <c:v>17.170000000000002</c:v>
                </c:pt>
              </c:numCache>
            </c:numRef>
          </c:val>
          <c:smooth val="0"/>
          <c:extLst xmlns:c16r2="http://schemas.microsoft.com/office/drawing/2015/06/chart">
            <c:ext xmlns:c16="http://schemas.microsoft.com/office/drawing/2014/chart" uri="{C3380CC4-5D6E-409C-BE32-E72D297353CC}">
              <c16:uniqueId val="{00000003-F947-4890-B98D-D4DB382E972E}"/>
            </c:ext>
          </c:extLst>
        </c:ser>
        <c:ser>
          <c:idx val="2"/>
          <c:order val="2"/>
          <c:tx>
            <c:strRef>
              <c:f>'Ark1'!$D$7</c:f>
              <c:strCache>
                <c:ptCount val="1"/>
                <c:pt idx="0">
                  <c:v>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8.2997314023931998E-2"/>
                  <c:y val="-3.165550173243249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769-4A8A-AFB0-5B615E3BA7B8}"/>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6-9769-4A8A-AFB0-5B615E3BA7B8}"/>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7-9769-4A8A-AFB0-5B615E3BA7B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'Ark1'!$E$4:$H$4</c:f>
              <c:strCache>
                <c:ptCount val="4"/>
                <c:pt idx="0">
                  <c:v>0-3 dage</c:v>
                </c:pt>
                <c:pt idx="1">
                  <c:v>4-9 dage</c:v>
                </c:pt>
                <c:pt idx="2">
                  <c:v>10-19 dage</c:v>
                </c:pt>
                <c:pt idx="3">
                  <c:v>20+ dage</c:v>
                </c:pt>
              </c:strCache>
            </c:strRef>
          </c:cat>
          <c:val>
            <c:numRef>
              <c:f>'Ark1'!$E$7:$H$7</c:f>
              <c:numCache>
                <c:formatCode>0.0</c:formatCode>
                <c:ptCount val="4"/>
                <c:pt idx="0">
                  <c:v>37.840000000000003</c:v>
                </c:pt>
                <c:pt idx="1">
                  <c:v>21.62</c:v>
                </c:pt>
                <c:pt idx="2">
                  <c:v>14.86</c:v>
                </c:pt>
                <c:pt idx="3">
                  <c:v>25.68</c:v>
                </c:pt>
              </c:numCache>
            </c:numRef>
          </c:val>
          <c:smooth val="0"/>
          <c:extLst xmlns:c16r2="http://schemas.microsoft.com/office/drawing/2015/06/chart">
            <c:ext xmlns:c16="http://schemas.microsoft.com/office/drawing/2014/chart" uri="{C3380CC4-5D6E-409C-BE32-E72D297353CC}">
              <c16:uniqueId val="{00000004-F947-4890-B98D-D4DB382E972E}"/>
            </c:ext>
          </c:extLst>
        </c:ser>
        <c:ser>
          <c:idx val="3"/>
          <c:order val="3"/>
          <c:tx>
            <c:strRef>
              <c:f>'Ark1'!$D$8</c:f>
              <c:strCache>
                <c:ptCount val="1"/>
                <c:pt idx="0">
                  <c:v>3</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8.2997314023931998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9769-4A8A-AFB0-5B615E3BA7B8}"/>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9-9769-4A8A-AFB0-5B615E3BA7B8}"/>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A-9769-4A8A-AFB0-5B615E3BA7B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'Ark1'!$E$4:$H$4</c:f>
              <c:strCache>
                <c:ptCount val="4"/>
                <c:pt idx="0">
                  <c:v>0-3 dage</c:v>
                </c:pt>
                <c:pt idx="1">
                  <c:v>4-9 dage</c:v>
                </c:pt>
                <c:pt idx="2">
                  <c:v>10-19 dage</c:v>
                </c:pt>
                <c:pt idx="3">
                  <c:v>20+ dage</c:v>
                </c:pt>
              </c:strCache>
            </c:strRef>
          </c:cat>
          <c:val>
            <c:numRef>
              <c:f>'Ark1'!$E$8:$H$8</c:f>
              <c:numCache>
                <c:formatCode>0.0</c:formatCode>
                <c:ptCount val="4"/>
                <c:pt idx="0">
                  <c:v>27.5</c:v>
                </c:pt>
                <c:pt idx="1">
                  <c:v>25</c:v>
                </c:pt>
                <c:pt idx="2">
                  <c:v>15</c:v>
                </c:pt>
                <c:pt idx="3">
                  <c:v>32.5</c:v>
                </c:pt>
              </c:numCache>
            </c:numRef>
          </c:val>
          <c:smooth val="0"/>
          <c:extLst xmlns:c16r2="http://schemas.microsoft.com/office/drawing/2015/06/chart">
            <c:ext xmlns:c16="http://schemas.microsoft.com/office/drawing/2014/chart" uri="{C3380CC4-5D6E-409C-BE32-E72D297353CC}">
              <c16:uniqueId val="{00000005-F947-4890-B98D-D4DB382E972E}"/>
            </c:ext>
          </c:extLst>
        </c:ser>
        <c:ser>
          <c:idx val="4"/>
          <c:order val="4"/>
          <c:tx>
            <c:strRef>
              <c:f>'Ark1'!$D$9</c:f>
              <c:strCache>
                <c:ptCount val="1"/>
                <c:pt idx="0">
                  <c:v>4</c:v>
                </c:pt>
              </c:strCache>
            </c:strRef>
          </c:tx>
          <c:spPr>
            <a:ln w="28575" cap="rnd">
              <a:solidFill>
                <a:srgbClr val="FF0000"/>
              </a:solidFill>
              <a:round/>
            </a:ln>
            <a:effectLst/>
          </c:spPr>
          <c:marker>
            <c:symbol val="circle"/>
            <c:size val="5"/>
            <c:spPr>
              <a:solidFill>
                <a:schemeClr val="accent5"/>
              </a:solidFill>
              <a:ln w="9525">
                <a:solidFill>
                  <a:schemeClr val="accent5"/>
                </a:solidFill>
              </a:ln>
              <a:effectLst/>
            </c:spPr>
          </c:marker>
          <c:dLbls>
            <c:dLbl>
              <c:idx val="0"/>
              <c:layout>
                <c:manualLayout>
                  <c:x val="-9.3371978276923492E-2"/>
                  <c:y val="-5.275916955405415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769-4A8A-AFB0-5B615E3BA7B8}"/>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9769-4A8A-AFB0-5B615E3BA7B8}"/>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9769-4A8A-AFB0-5B615E3BA7B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'Ark1'!$E$4:$H$4</c:f>
              <c:strCache>
                <c:ptCount val="4"/>
                <c:pt idx="0">
                  <c:v>0-3 dage</c:v>
                </c:pt>
                <c:pt idx="1">
                  <c:v>4-9 dage</c:v>
                </c:pt>
                <c:pt idx="2">
                  <c:v>10-19 dage</c:v>
                </c:pt>
                <c:pt idx="3">
                  <c:v>20+ dage</c:v>
                </c:pt>
              </c:strCache>
            </c:strRef>
          </c:cat>
          <c:val>
            <c:numRef>
              <c:f>'Ark1'!$E$9:$H$9</c:f>
              <c:numCache>
                <c:formatCode>0.0</c:formatCode>
                <c:ptCount val="4"/>
                <c:pt idx="0">
                  <c:v>31.58</c:v>
                </c:pt>
                <c:pt idx="1">
                  <c:v>10.53</c:v>
                </c:pt>
                <c:pt idx="2">
                  <c:v>7.89</c:v>
                </c:pt>
                <c:pt idx="3">
                  <c:v>50</c:v>
                </c:pt>
              </c:numCache>
            </c:numRef>
          </c:val>
          <c:smooth val="0"/>
          <c:extLst xmlns:c16r2="http://schemas.microsoft.com/office/drawing/2015/06/chart">
            <c:ext xmlns:c16="http://schemas.microsoft.com/office/drawing/2014/chart" uri="{C3380CC4-5D6E-409C-BE32-E72D297353CC}">
              <c16:uniqueId val="{00000006-F947-4890-B98D-D4DB382E972E}"/>
            </c:ext>
          </c:extLst>
        </c:ser>
        <c:ser>
          <c:idx val="5"/>
          <c:order val="5"/>
          <c:tx>
            <c:strRef>
              <c:f>'Ark1'!$D$10</c:f>
              <c:strCache>
                <c:ptCount val="1"/>
                <c:pt idx="0">
                  <c:v>5</c:v>
                </c:pt>
              </c:strCache>
            </c:strRef>
          </c:tx>
          <c:spPr>
            <a:ln w="50800" cap="rnd">
              <a:solidFill>
                <a:srgbClr val="FF0000"/>
              </a:solidFill>
              <a:round/>
            </a:ln>
            <a:effectLst/>
          </c:spPr>
          <c:marker>
            <c:symbol val="circle"/>
            <c:size val="5"/>
            <c:spPr>
              <a:solidFill>
                <a:schemeClr val="accent6"/>
              </a:solidFill>
              <a:ln w="9525">
                <a:solidFill>
                  <a:schemeClr val="accent6"/>
                </a:solidFill>
              </a:ln>
              <a:effectLst/>
            </c:spPr>
          </c:marker>
          <c:dLbls>
            <c:dLbl>
              <c:idx val="0"/>
              <c:layout>
                <c:manualLayout>
                  <c:x val="-8.2997314023931998E-2"/>
                  <c:y val="-1.05518339108108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F947-4890-B98D-D4DB382E972E}"/>
                </c:ext>
                <c:ext xmlns:c15="http://schemas.microsoft.com/office/drawing/2012/chart" uri="{CE6537A1-D6FC-4f65-9D91-7224C49458BB}"/>
              </c:extLst>
            </c:dLbl>
            <c:dLbl>
              <c:idx val="3"/>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F947-4890-B98D-D4DB382E972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'Ark1'!$E$4:$H$4</c:f>
              <c:strCache>
                <c:ptCount val="4"/>
                <c:pt idx="0">
                  <c:v>0-3 dage</c:v>
                </c:pt>
                <c:pt idx="1">
                  <c:v>4-9 dage</c:v>
                </c:pt>
                <c:pt idx="2">
                  <c:v>10-19 dage</c:v>
                </c:pt>
                <c:pt idx="3">
                  <c:v>20+ dage</c:v>
                </c:pt>
              </c:strCache>
            </c:strRef>
          </c:cat>
          <c:val>
            <c:numRef>
              <c:f>'Ark1'!$E$10:$H$10</c:f>
              <c:numCache>
                <c:formatCode>0.0</c:formatCode>
                <c:ptCount val="4"/>
                <c:pt idx="0">
                  <c:v>20</c:v>
                </c:pt>
                <c:pt idx="1">
                  <c:v>13.33</c:v>
                </c:pt>
                <c:pt idx="2">
                  <c:v>6.67</c:v>
                </c:pt>
                <c:pt idx="3">
                  <c:v>60</c:v>
                </c:pt>
              </c:numCache>
            </c:numRef>
          </c:val>
          <c:smooth val="0"/>
          <c:extLst xmlns:c16r2="http://schemas.microsoft.com/office/drawing/2015/06/chart">
            <c:ext xmlns:c16="http://schemas.microsoft.com/office/drawing/2014/chart" uri="{C3380CC4-5D6E-409C-BE32-E72D297353CC}">
              <c16:uniqueId val="{00000007-F947-4890-B98D-D4DB382E972E}"/>
            </c:ext>
          </c:extLst>
        </c:ser>
        <c:ser>
          <c:idx val="6"/>
          <c:order val="6"/>
          <c:tx>
            <c:strRef>
              <c:f>'Ark1'!$D$11</c:f>
              <c:strCache>
                <c:ptCount val="1"/>
                <c:pt idx="0">
                  <c:v>6</c:v>
                </c:pt>
              </c:strCache>
            </c:strRef>
          </c:tx>
          <c:spPr>
            <a:ln w="76200" cap="rnd">
              <a:solidFill>
                <a:srgbClr val="FF0000"/>
              </a:solidFill>
              <a:round/>
            </a:ln>
            <a:effectLst/>
          </c:spPr>
          <c:marker>
            <c:symbol val="circle"/>
            <c:size val="15"/>
            <c:spPr>
              <a:solidFill>
                <a:srgbClr val="FF0000"/>
              </a:solidFill>
              <a:ln w="9525">
                <a:solidFill>
                  <a:srgbClr val="FF0000"/>
                </a:solidFill>
              </a:ln>
              <a:effectLst/>
            </c:spPr>
          </c:marker>
          <c:dLbls>
            <c:dLbl>
              <c:idx val="0"/>
              <c:layout>
                <c:manualLayout>
                  <c:x val="-8.888888888888892E-2"/>
                  <c:y val="4.629629629629714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F947-4890-B98D-D4DB382E972E}"/>
                </c:ext>
                <c:ext xmlns:c15="http://schemas.microsoft.com/office/drawing/2012/chart" uri="{CE6537A1-D6FC-4f65-9D91-7224C49458BB}"/>
              </c:extLst>
            </c:dLbl>
            <c:dLbl>
              <c:idx val="3"/>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F947-4890-B98D-D4DB382E972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a-DK"/>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'Ark1'!$E$4:$H$4</c:f>
              <c:strCache>
                <c:ptCount val="4"/>
                <c:pt idx="0">
                  <c:v>0-3 dage</c:v>
                </c:pt>
                <c:pt idx="1">
                  <c:v>4-9 dage</c:v>
                </c:pt>
                <c:pt idx="2">
                  <c:v>10-19 dage</c:v>
                </c:pt>
                <c:pt idx="3">
                  <c:v>20+ dage</c:v>
                </c:pt>
              </c:strCache>
            </c:strRef>
          </c:cat>
          <c:val>
            <c:numRef>
              <c:f>'Ark1'!$E$11:$H$11</c:f>
              <c:numCache>
                <c:formatCode>0.0</c:formatCode>
                <c:ptCount val="4"/>
                <c:pt idx="0">
                  <c:v>14.29</c:v>
                </c:pt>
                <c:pt idx="1">
                  <c:v>0</c:v>
                </c:pt>
                <c:pt idx="2">
                  <c:v>0</c:v>
                </c:pt>
                <c:pt idx="3">
                  <c:v>85.71</c:v>
                </c:pt>
              </c:numCache>
            </c:numRef>
          </c:val>
          <c:smooth val="0"/>
          <c:extLst xmlns:c16r2="http://schemas.microsoft.com/office/drawing/2015/06/chart">
            <c:ext xmlns:c16="http://schemas.microsoft.com/office/drawing/2014/chart" uri="{C3380CC4-5D6E-409C-BE32-E72D297353CC}">
              <c16:uniqueId val="{0000000A-F947-4890-B98D-D4DB382E972E}"/>
            </c:ext>
          </c:extLst>
        </c:ser>
        <c:dLbls>
          <c:showLegendKey val="0"/>
          <c:showVal val="0"/>
          <c:showCatName val="0"/>
          <c:showSerName val="0"/>
          <c:showPercent val="0"/>
          <c:showBubbleSize val="0"/>
        </c:dLbls>
        <c:marker val="1"/>
        <c:smooth val="0"/>
        <c:axId val="273570312"/>
        <c:axId val="273570704"/>
      </c:lineChart>
      <c:catAx>
        <c:axId val="273570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a-DK"/>
          </a:p>
        </c:txPr>
        <c:crossAx val="273570704"/>
        <c:crosses val="autoZero"/>
        <c:auto val="1"/>
        <c:lblAlgn val="ctr"/>
        <c:lblOffset val="100"/>
        <c:noMultiLvlLbl val="0"/>
      </c:catAx>
      <c:valAx>
        <c:axId val="2735707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273570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78AE8-FB28-45DF-B7E7-D405695634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a-DK"/>
        </a:p>
      </dgm:t>
    </dgm:pt>
    <dgm:pt modelId="{0C8A26CC-0C76-4095-9659-0C70D0F2930B}">
      <dgm:prSet phldrT="[Tekst]" custT="1"/>
      <dgm:spPr>
        <a:solidFill>
          <a:srgbClr val="002060"/>
        </a:solidFill>
      </dgm:spPr>
      <dgm:t>
        <a:bodyPr/>
        <a:lstStyle/>
        <a:p>
          <a:pPr algn="ctr"/>
          <a:r>
            <a:rPr lang="da-DK" sz="1200" dirty="0"/>
            <a:t>Interview</a:t>
          </a:r>
          <a:br>
            <a:rPr lang="da-DK" sz="1200" dirty="0"/>
          </a:br>
          <a:r>
            <a:rPr lang="da-DK" sz="1200" dirty="0" smtClean="0"/>
            <a:t>(samtale 1)</a:t>
          </a:r>
          <a:endParaRPr lang="da-DK" sz="1200" dirty="0"/>
        </a:p>
      </dgm:t>
    </dgm:pt>
    <dgm:pt modelId="{1AB984D4-DB8E-467C-BD79-A08788E53493}" type="parTrans" cxnId="{46E44B15-02D0-4CB7-B350-B61A67AD73CF}">
      <dgm:prSet/>
      <dgm:spPr/>
      <dgm:t>
        <a:bodyPr/>
        <a:lstStyle/>
        <a:p>
          <a:pPr algn="ctr"/>
          <a:endParaRPr lang="da-DK"/>
        </a:p>
      </dgm:t>
    </dgm:pt>
    <dgm:pt modelId="{F957AEF6-D5DC-4108-AB42-D8D7BD2C2AD2}" type="sibTrans" cxnId="{46E44B15-02D0-4CB7-B350-B61A67AD73CF}">
      <dgm:prSet/>
      <dgm:spPr/>
      <dgm:t>
        <a:bodyPr/>
        <a:lstStyle/>
        <a:p>
          <a:pPr algn="ctr"/>
          <a:endParaRPr lang="da-DK"/>
        </a:p>
      </dgm:t>
    </dgm:pt>
    <dgm:pt modelId="{918F0E78-6BA7-4E1D-9EF5-CB87567AEFD3}">
      <dgm:prSet phldrT="[Tekst]" custT="1"/>
      <dgm:spPr>
        <a:solidFill>
          <a:schemeClr val="bg1">
            <a:alpha val="99000"/>
          </a:schemeClr>
        </a:solidFill>
        <a:ln>
          <a:solidFill>
            <a:srgbClr val="002060"/>
          </a:solidFill>
        </a:ln>
      </dgm:spPr>
      <dgm:t>
        <a:bodyPr/>
        <a:lstStyle/>
        <a:p>
          <a:pPr algn="ctr"/>
          <a:r>
            <a:rPr lang="da-DK" sz="1200" dirty="0" smtClean="0">
              <a:solidFill>
                <a:schemeClr val="tx1"/>
              </a:solidFill>
            </a:rPr>
            <a:t>Behandlingsplan</a:t>
          </a:r>
          <a:r>
            <a:rPr lang="da-DK" sz="1200" dirty="0">
              <a:solidFill>
                <a:schemeClr val="tx1"/>
              </a:solidFill>
            </a:rPr>
            <a:t/>
          </a:r>
          <a:br>
            <a:rPr lang="da-DK" sz="1200" dirty="0">
              <a:solidFill>
                <a:schemeClr val="tx1"/>
              </a:solidFill>
            </a:rPr>
          </a:br>
          <a:r>
            <a:rPr lang="da-DK" sz="1200" dirty="0" smtClean="0">
              <a:solidFill>
                <a:schemeClr val="tx1"/>
              </a:solidFill>
            </a:rPr>
            <a:t>(samtale 2 </a:t>
          </a:r>
          <a:r>
            <a:rPr lang="da-DK" sz="1200" dirty="0">
              <a:solidFill>
                <a:schemeClr val="tx1"/>
              </a:solidFill>
            </a:rPr>
            <a:t>og </a:t>
          </a:r>
          <a:r>
            <a:rPr lang="da-DK" sz="1200" dirty="0" smtClean="0">
              <a:solidFill>
                <a:schemeClr val="tx1"/>
              </a:solidFill>
            </a:rPr>
            <a:t>3)</a:t>
          </a:r>
          <a:endParaRPr lang="da-DK" sz="1000" dirty="0">
            <a:solidFill>
              <a:schemeClr val="tx1"/>
            </a:solidFill>
          </a:endParaRPr>
        </a:p>
      </dgm:t>
    </dgm:pt>
    <dgm:pt modelId="{ED5A8D3B-FD95-4FD5-869A-DA4FB06EF969}" type="parTrans" cxnId="{4ECD6A92-EBF1-4D9A-8C66-DC4A6D3A250E}">
      <dgm:prSet/>
      <dgm:spPr/>
      <dgm:t>
        <a:bodyPr/>
        <a:lstStyle/>
        <a:p>
          <a:pPr algn="ctr"/>
          <a:endParaRPr lang="da-DK"/>
        </a:p>
      </dgm:t>
    </dgm:pt>
    <dgm:pt modelId="{1F50CD57-D1E3-4279-8558-F8E59B2D25F9}" type="sibTrans" cxnId="{4ECD6A92-EBF1-4D9A-8C66-DC4A6D3A250E}">
      <dgm:prSet/>
      <dgm:spPr/>
      <dgm:t>
        <a:bodyPr/>
        <a:lstStyle/>
        <a:p>
          <a:pPr algn="ctr"/>
          <a:endParaRPr lang="da-DK"/>
        </a:p>
      </dgm:t>
    </dgm:pt>
    <dgm:pt modelId="{69AB9355-BCB8-48D2-B8FA-5D9117C95CE9}" type="pres">
      <dgm:prSet presAssocID="{0DD78AE8-FB28-45DF-B7E7-D405695634C8}" presName="linear" presStyleCnt="0">
        <dgm:presLayoutVars>
          <dgm:animLvl val="lvl"/>
          <dgm:resizeHandles val="exact"/>
        </dgm:presLayoutVars>
      </dgm:prSet>
      <dgm:spPr/>
      <dgm:t>
        <a:bodyPr/>
        <a:lstStyle/>
        <a:p>
          <a:endParaRPr lang="da-DK"/>
        </a:p>
      </dgm:t>
    </dgm:pt>
    <dgm:pt modelId="{5931C412-E749-43BF-8D5F-376C0BA228EA}" type="pres">
      <dgm:prSet presAssocID="{0C8A26CC-0C76-4095-9659-0C70D0F2930B}" presName="parentText" presStyleLbl="node1" presStyleIdx="0" presStyleCnt="2" custScaleX="39815">
        <dgm:presLayoutVars>
          <dgm:chMax val="0"/>
          <dgm:bulletEnabled val="1"/>
        </dgm:presLayoutVars>
      </dgm:prSet>
      <dgm:spPr/>
      <dgm:t>
        <a:bodyPr/>
        <a:lstStyle/>
        <a:p>
          <a:endParaRPr lang="da-DK"/>
        </a:p>
      </dgm:t>
    </dgm:pt>
    <dgm:pt modelId="{CFDE603B-7263-43CE-9C87-C62036870CB2}" type="pres">
      <dgm:prSet presAssocID="{F957AEF6-D5DC-4108-AB42-D8D7BD2C2AD2}" presName="spacer" presStyleCnt="0"/>
      <dgm:spPr/>
    </dgm:pt>
    <dgm:pt modelId="{3B7F5C6A-CA76-4CB7-90FC-F62E372E74E3}" type="pres">
      <dgm:prSet presAssocID="{918F0E78-6BA7-4E1D-9EF5-CB87567AEFD3}" presName="parentText" presStyleLbl="node1" presStyleIdx="1" presStyleCnt="2" custScaleX="40509">
        <dgm:presLayoutVars>
          <dgm:chMax val="0"/>
          <dgm:bulletEnabled val="1"/>
        </dgm:presLayoutVars>
      </dgm:prSet>
      <dgm:spPr/>
      <dgm:t>
        <a:bodyPr/>
        <a:lstStyle/>
        <a:p>
          <a:endParaRPr lang="da-DK"/>
        </a:p>
      </dgm:t>
    </dgm:pt>
  </dgm:ptLst>
  <dgm:cxnLst>
    <dgm:cxn modelId="{46E44B15-02D0-4CB7-B350-B61A67AD73CF}" srcId="{0DD78AE8-FB28-45DF-B7E7-D405695634C8}" destId="{0C8A26CC-0C76-4095-9659-0C70D0F2930B}" srcOrd="0" destOrd="0" parTransId="{1AB984D4-DB8E-467C-BD79-A08788E53493}" sibTransId="{F957AEF6-D5DC-4108-AB42-D8D7BD2C2AD2}"/>
    <dgm:cxn modelId="{4ECD6A92-EBF1-4D9A-8C66-DC4A6D3A250E}" srcId="{0DD78AE8-FB28-45DF-B7E7-D405695634C8}" destId="{918F0E78-6BA7-4E1D-9EF5-CB87567AEFD3}" srcOrd="1" destOrd="0" parTransId="{ED5A8D3B-FD95-4FD5-869A-DA4FB06EF969}" sibTransId="{1F50CD57-D1E3-4279-8558-F8E59B2D25F9}"/>
    <dgm:cxn modelId="{6ED1E315-8FFD-4C7D-9F74-4EA302935CBC}" type="presOf" srcId="{0C8A26CC-0C76-4095-9659-0C70D0F2930B}" destId="{5931C412-E749-43BF-8D5F-376C0BA228EA}" srcOrd="0" destOrd="0" presId="urn:microsoft.com/office/officeart/2005/8/layout/vList2"/>
    <dgm:cxn modelId="{B373F728-F2C8-44BB-9F49-708474E0CC7E}" type="presOf" srcId="{0DD78AE8-FB28-45DF-B7E7-D405695634C8}" destId="{69AB9355-BCB8-48D2-B8FA-5D9117C95CE9}" srcOrd="0" destOrd="0" presId="urn:microsoft.com/office/officeart/2005/8/layout/vList2"/>
    <dgm:cxn modelId="{D6871004-24E3-444C-B3E8-312EFC0E62B6}" type="presOf" srcId="{918F0E78-6BA7-4E1D-9EF5-CB87567AEFD3}" destId="{3B7F5C6A-CA76-4CB7-90FC-F62E372E74E3}" srcOrd="0" destOrd="0" presId="urn:microsoft.com/office/officeart/2005/8/layout/vList2"/>
    <dgm:cxn modelId="{57322D23-3A71-4FBD-9187-C4F03B32E776}" type="presParOf" srcId="{69AB9355-BCB8-48D2-B8FA-5D9117C95CE9}" destId="{5931C412-E749-43BF-8D5F-376C0BA228EA}" srcOrd="0" destOrd="0" presId="urn:microsoft.com/office/officeart/2005/8/layout/vList2"/>
    <dgm:cxn modelId="{6C46E9B1-DC19-45BD-A822-BC571F426421}" type="presParOf" srcId="{69AB9355-BCB8-48D2-B8FA-5D9117C95CE9}" destId="{CFDE603B-7263-43CE-9C87-C62036870CB2}" srcOrd="1" destOrd="0" presId="urn:microsoft.com/office/officeart/2005/8/layout/vList2"/>
    <dgm:cxn modelId="{675E328D-7664-43E8-B51B-CB5048B0EE96}" type="presParOf" srcId="{69AB9355-BCB8-48D2-B8FA-5D9117C95CE9}" destId="{3B7F5C6A-CA76-4CB7-90FC-F62E372E74E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D78AE8-FB28-45DF-B7E7-D405695634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a-DK"/>
        </a:p>
      </dgm:t>
    </dgm:pt>
    <dgm:pt modelId="{0C8A26CC-0C76-4095-9659-0C70D0F2930B}">
      <dgm:prSet phldrT="[Tekst]" custT="1"/>
      <dgm:spPr>
        <a:solidFill>
          <a:srgbClr val="002060"/>
        </a:solidFill>
      </dgm:spPr>
      <dgm:t>
        <a:bodyPr/>
        <a:lstStyle/>
        <a:p>
          <a:pPr algn="ctr"/>
          <a:r>
            <a:rPr lang="da-DK" sz="1200" dirty="0"/>
            <a:t>Interview</a:t>
          </a:r>
          <a:br>
            <a:rPr lang="da-DK" sz="1200" dirty="0"/>
          </a:br>
          <a:r>
            <a:rPr lang="da-DK" sz="1200" dirty="0" smtClean="0"/>
            <a:t>(samtale 1)</a:t>
          </a:r>
          <a:endParaRPr lang="da-DK" sz="1200" dirty="0"/>
        </a:p>
      </dgm:t>
    </dgm:pt>
    <dgm:pt modelId="{1AB984D4-DB8E-467C-BD79-A08788E53493}" type="parTrans" cxnId="{46E44B15-02D0-4CB7-B350-B61A67AD73CF}">
      <dgm:prSet/>
      <dgm:spPr/>
      <dgm:t>
        <a:bodyPr/>
        <a:lstStyle/>
        <a:p>
          <a:pPr algn="ctr"/>
          <a:endParaRPr lang="da-DK"/>
        </a:p>
      </dgm:t>
    </dgm:pt>
    <dgm:pt modelId="{F957AEF6-D5DC-4108-AB42-D8D7BD2C2AD2}" type="sibTrans" cxnId="{46E44B15-02D0-4CB7-B350-B61A67AD73CF}">
      <dgm:prSet/>
      <dgm:spPr/>
      <dgm:t>
        <a:bodyPr/>
        <a:lstStyle/>
        <a:p>
          <a:pPr algn="ctr"/>
          <a:endParaRPr lang="da-DK"/>
        </a:p>
      </dgm:t>
    </dgm:pt>
    <dgm:pt modelId="{918F0E78-6BA7-4E1D-9EF5-CB87567AEFD3}">
      <dgm:prSet phldrT="[Tekst]" custT="1"/>
      <dgm:spPr>
        <a:solidFill>
          <a:schemeClr val="bg1">
            <a:alpha val="99000"/>
          </a:schemeClr>
        </a:solidFill>
        <a:ln>
          <a:solidFill>
            <a:srgbClr val="002060"/>
          </a:solidFill>
        </a:ln>
      </dgm:spPr>
      <dgm:t>
        <a:bodyPr/>
        <a:lstStyle/>
        <a:p>
          <a:pPr algn="ctr"/>
          <a:r>
            <a:rPr lang="da-DK" sz="1200" dirty="0" smtClean="0">
              <a:solidFill>
                <a:schemeClr val="tx1"/>
              </a:solidFill>
            </a:rPr>
            <a:t>Behandlingsplan</a:t>
          </a:r>
          <a:r>
            <a:rPr lang="da-DK" sz="1200" dirty="0">
              <a:solidFill>
                <a:schemeClr val="tx1"/>
              </a:solidFill>
            </a:rPr>
            <a:t/>
          </a:r>
          <a:br>
            <a:rPr lang="da-DK" sz="1200" dirty="0">
              <a:solidFill>
                <a:schemeClr val="tx1"/>
              </a:solidFill>
            </a:rPr>
          </a:br>
          <a:r>
            <a:rPr lang="da-DK" sz="1200" dirty="0" smtClean="0">
              <a:solidFill>
                <a:schemeClr val="tx1"/>
              </a:solidFill>
            </a:rPr>
            <a:t>(samtale 2 </a:t>
          </a:r>
          <a:r>
            <a:rPr lang="da-DK" sz="1200" dirty="0">
              <a:solidFill>
                <a:schemeClr val="tx1"/>
              </a:solidFill>
            </a:rPr>
            <a:t>og </a:t>
          </a:r>
          <a:r>
            <a:rPr lang="da-DK" sz="1200" dirty="0" smtClean="0">
              <a:solidFill>
                <a:schemeClr val="tx1"/>
              </a:solidFill>
            </a:rPr>
            <a:t>3)</a:t>
          </a:r>
          <a:endParaRPr lang="da-DK" sz="1000" dirty="0">
            <a:solidFill>
              <a:schemeClr val="tx1"/>
            </a:solidFill>
          </a:endParaRPr>
        </a:p>
      </dgm:t>
    </dgm:pt>
    <dgm:pt modelId="{ED5A8D3B-FD95-4FD5-869A-DA4FB06EF969}" type="parTrans" cxnId="{4ECD6A92-EBF1-4D9A-8C66-DC4A6D3A250E}">
      <dgm:prSet/>
      <dgm:spPr/>
      <dgm:t>
        <a:bodyPr/>
        <a:lstStyle/>
        <a:p>
          <a:pPr algn="ctr"/>
          <a:endParaRPr lang="da-DK"/>
        </a:p>
      </dgm:t>
    </dgm:pt>
    <dgm:pt modelId="{1F50CD57-D1E3-4279-8558-F8E59B2D25F9}" type="sibTrans" cxnId="{4ECD6A92-EBF1-4D9A-8C66-DC4A6D3A250E}">
      <dgm:prSet/>
      <dgm:spPr/>
      <dgm:t>
        <a:bodyPr/>
        <a:lstStyle/>
        <a:p>
          <a:pPr algn="ctr"/>
          <a:endParaRPr lang="da-DK"/>
        </a:p>
      </dgm:t>
    </dgm:pt>
    <dgm:pt modelId="{69AB9355-BCB8-48D2-B8FA-5D9117C95CE9}" type="pres">
      <dgm:prSet presAssocID="{0DD78AE8-FB28-45DF-B7E7-D405695634C8}" presName="linear" presStyleCnt="0">
        <dgm:presLayoutVars>
          <dgm:animLvl val="lvl"/>
          <dgm:resizeHandles val="exact"/>
        </dgm:presLayoutVars>
      </dgm:prSet>
      <dgm:spPr/>
      <dgm:t>
        <a:bodyPr/>
        <a:lstStyle/>
        <a:p>
          <a:endParaRPr lang="da-DK"/>
        </a:p>
      </dgm:t>
    </dgm:pt>
    <dgm:pt modelId="{5931C412-E749-43BF-8D5F-376C0BA228EA}" type="pres">
      <dgm:prSet presAssocID="{0C8A26CC-0C76-4095-9659-0C70D0F2930B}" presName="parentText" presStyleLbl="node1" presStyleIdx="0" presStyleCnt="2" custScaleX="39815">
        <dgm:presLayoutVars>
          <dgm:chMax val="0"/>
          <dgm:bulletEnabled val="1"/>
        </dgm:presLayoutVars>
      </dgm:prSet>
      <dgm:spPr/>
      <dgm:t>
        <a:bodyPr/>
        <a:lstStyle/>
        <a:p>
          <a:endParaRPr lang="da-DK"/>
        </a:p>
      </dgm:t>
    </dgm:pt>
    <dgm:pt modelId="{CFDE603B-7263-43CE-9C87-C62036870CB2}" type="pres">
      <dgm:prSet presAssocID="{F957AEF6-D5DC-4108-AB42-D8D7BD2C2AD2}" presName="spacer" presStyleCnt="0"/>
      <dgm:spPr/>
    </dgm:pt>
    <dgm:pt modelId="{3B7F5C6A-CA76-4CB7-90FC-F62E372E74E3}" type="pres">
      <dgm:prSet presAssocID="{918F0E78-6BA7-4E1D-9EF5-CB87567AEFD3}" presName="parentText" presStyleLbl="node1" presStyleIdx="1" presStyleCnt="2" custScaleX="40509">
        <dgm:presLayoutVars>
          <dgm:chMax val="0"/>
          <dgm:bulletEnabled val="1"/>
        </dgm:presLayoutVars>
      </dgm:prSet>
      <dgm:spPr/>
      <dgm:t>
        <a:bodyPr/>
        <a:lstStyle/>
        <a:p>
          <a:endParaRPr lang="da-DK"/>
        </a:p>
      </dgm:t>
    </dgm:pt>
  </dgm:ptLst>
  <dgm:cxnLst>
    <dgm:cxn modelId="{46E44B15-02D0-4CB7-B350-B61A67AD73CF}" srcId="{0DD78AE8-FB28-45DF-B7E7-D405695634C8}" destId="{0C8A26CC-0C76-4095-9659-0C70D0F2930B}" srcOrd="0" destOrd="0" parTransId="{1AB984D4-DB8E-467C-BD79-A08788E53493}" sibTransId="{F957AEF6-D5DC-4108-AB42-D8D7BD2C2AD2}"/>
    <dgm:cxn modelId="{4ECD6A92-EBF1-4D9A-8C66-DC4A6D3A250E}" srcId="{0DD78AE8-FB28-45DF-B7E7-D405695634C8}" destId="{918F0E78-6BA7-4E1D-9EF5-CB87567AEFD3}" srcOrd="1" destOrd="0" parTransId="{ED5A8D3B-FD95-4FD5-869A-DA4FB06EF969}" sibTransId="{1F50CD57-D1E3-4279-8558-F8E59B2D25F9}"/>
    <dgm:cxn modelId="{6ED1E315-8FFD-4C7D-9F74-4EA302935CBC}" type="presOf" srcId="{0C8A26CC-0C76-4095-9659-0C70D0F2930B}" destId="{5931C412-E749-43BF-8D5F-376C0BA228EA}" srcOrd="0" destOrd="0" presId="urn:microsoft.com/office/officeart/2005/8/layout/vList2"/>
    <dgm:cxn modelId="{B373F728-F2C8-44BB-9F49-708474E0CC7E}" type="presOf" srcId="{0DD78AE8-FB28-45DF-B7E7-D405695634C8}" destId="{69AB9355-BCB8-48D2-B8FA-5D9117C95CE9}" srcOrd="0" destOrd="0" presId="urn:microsoft.com/office/officeart/2005/8/layout/vList2"/>
    <dgm:cxn modelId="{D6871004-24E3-444C-B3E8-312EFC0E62B6}" type="presOf" srcId="{918F0E78-6BA7-4E1D-9EF5-CB87567AEFD3}" destId="{3B7F5C6A-CA76-4CB7-90FC-F62E372E74E3}" srcOrd="0" destOrd="0" presId="urn:microsoft.com/office/officeart/2005/8/layout/vList2"/>
    <dgm:cxn modelId="{57322D23-3A71-4FBD-9187-C4F03B32E776}" type="presParOf" srcId="{69AB9355-BCB8-48D2-B8FA-5D9117C95CE9}" destId="{5931C412-E749-43BF-8D5F-376C0BA228EA}" srcOrd="0" destOrd="0" presId="urn:microsoft.com/office/officeart/2005/8/layout/vList2"/>
    <dgm:cxn modelId="{6C46E9B1-DC19-45BD-A822-BC571F426421}" type="presParOf" srcId="{69AB9355-BCB8-48D2-B8FA-5D9117C95CE9}" destId="{CFDE603B-7263-43CE-9C87-C62036870CB2}" srcOrd="1" destOrd="0" presId="urn:microsoft.com/office/officeart/2005/8/layout/vList2"/>
    <dgm:cxn modelId="{675E328D-7664-43E8-B51B-CB5048B0EE96}" type="presParOf" srcId="{69AB9355-BCB8-48D2-B8FA-5D9117C95CE9}" destId="{3B7F5C6A-CA76-4CB7-90FC-F62E372E74E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D78AE8-FB28-45DF-B7E7-D405695634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a-DK"/>
        </a:p>
      </dgm:t>
    </dgm:pt>
    <dgm:pt modelId="{0C8A26CC-0C76-4095-9659-0C70D0F2930B}">
      <dgm:prSet phldrT="[Tekst]" custT="1"/>
      <dgm:spPr>
        <a:solidFill>
          <a:srgbClr val="002060"/>
        </a:solidFill>
      </dgm:spPr>
      <dgm:t>
        <a:bodyPr/>
        <a:lstStyle/>
        <a:p>
          <a:pPr algn="ctr"/>
          <a:r>
            <a:rPr lang="da-DK" sz="1200" dirty="0"/>
            <a:t>Interview</a:t>
          </a:r>
          <a:br>
            <a:rPr lang="da-DK" sz="1200" dirty="0"/>
          </a:br>
          <a:r>
            <a:rPr lang="da-DK" sz="1200" dirty="0"/>
            <a:t>(samtale </a:t>
          </a:r>
          <a:r>
            <a:rPr lang="da-DK" sz="1200" dirty="0" smtClean="0"/>
            <a:t>1)</a:t>
          </a:r>
          <a:endParaRPr lang="da-DK" sz="1200" dirty="0"/>
        </a:p>
      </dgm:t>
    </dgm:pt>
    <dgm:pt modelId="{1AB984D4-DB8E-467C-BD79-A08788E53493}" type="parTrans" cxnId="{46E44B15-02D0-4CB7-B350-B61A67AD73CF}">
      <dgm:prSet/>
      <dgm:spPr/>
      <dgm:t>
        <a:bodyPr/>
        <a:lstStyle/>
        <a:p>
          <a:pPr algn="ctr"/>
          <a:endParaRPr lang="da-DK"/>
        </a:p>
      </dgm:t>
    </dgm:pt>
    <dgm:pt modelId="{F957AEF6-D5DC-4108-AB42-D8D7BD2C2AD2}" type="sibTrans" cxnId="{46E44B15-02D0-4CB7-B350-B61A67AD73CF}">
      <dgm:prSet/>
      <dgm:spPr/>
      <dgm:t>
        <a:bodyPr/>
        <a:lstStyle/>
        <a:p>
          <a:pPr algn="ctr"/>
          <a:endParaRPr lang="da-DK"/>
        </a:p>
      </dgm:t>
    </dgm:pt>
    <dgm:pt modelId="{918F0E78-6BA7-4E1D-9EF5-CB87567AEFD3}">
      <dgm:prSet phldrT="[Tekst]" custT="1"/>
      <dgm:spPr>
        <a:solidFill>
          <a:schemeClr val="bg1"/>
        </a:solidFill>
        <a:ln>
          <a:solidFill>
            <a:schemeClr val="tx1"/>
          </a:solidFill>
        </a:ln>
      </dgm:spPr>
      <dgm:t>
        <a:bodyPr/>
        <a:lstStyle/>
        <a:p>
          <a:pPr algn="ctr"/>
          <a:r>
            <a:rPr lang="da-DK" sz="1200" b="1" dirty="0" smtClean="0">
              <a:solidFill>
                <a:srgbClr val="FF0000"/>
              </a:solidFill>
            </a:rPr>
            <a:t>Behandlingsplan</a:t>
          </a:r>
          <a:r>
            <a:rPr lang="da-DK" sz="1200" dirty="0" smtClean="0">
              <a:solidFill>
                <a:schemeClr val="tx1"/>
              </a:solidFill>
            </a:rPr>
            <a:t/>
          </a:r>
          <a:br>
            <a:rPr lang="da-DK" sz="1200" dirty="0" smtClean="0">
              <a:solidFill>
                <a:schemeClr val="tx1"/>
              </a:solidFill>
            </a:rPr>
          </a:br>
          <a:r>
            <a:rPr lang="da-DK" sz="1200" dirty="0" smtClean="0">
              <a:solidFill>
                <a:schemeClr val="tx1"/>
              </a:solidFill>
            </a:rPr>
            <a:t>(samtale 2 og 3)</a:t>
          </a:r>
          <a:endParaRPr lang="da-DK" sz="1000" dirty="0">
            <a:solidFill>
              <a:schemeClr val="tx1"/>
            </a:solidFill>
          </a:endParaRPr>
        </a:p>
      </dgm:t>
    </dgm:pt>
    <dgm:pt modelId="{ED5A8D3B-FD95-4FD5-869A-DA4FB06EF969}" type="parTrans" cxnId="{4ECD6A92-EBF1-4D9A-8C66-DC4A6D3A250E}">
      <dgm:prSet/>
      <dgm:spPr/>
      <dgm:t>
        <a:bodyPr/>
        <a:lstStyle/>
        <a:p>
          <a:pPr algn="ctr"/>
          <a:endParaRPr lang="da-DK"/>
        </a:p>
      </dgm:t>
    </dgm:pt>
    <dgm:pt modelId="{1F50CD57-D1E3-4279-8558-F8E59B2D25F9}" type="sibTrans" cxnId="{4ECD6A92-EBF1-4D9A-8C66-DC4A6D3A250E}">
      <dgm:prSet/>
      <dgm:spPr/>
      <dgm:t>
        <a:bodyPr/>
        <a:lstStyle/>
        <a:p>
          <a:pPr algn="ctr"/>
          <a:endParaRPr lang="da-DK"/>
        </a:p>
      </dgm:t>
    </dgm:pt>
    <dgm:pt modelId="{69AB9355-BCB8-48D2-B8FA-5D9117C95CE9}" type="pres">
      <dgm:prSet presAssocID="{0DD78AE8-FB28-45DF-B7E7-D405695634C8}" presName="linear" presStyleCnt="0">
        <dgm:presLayoutVars>
          <dgm:animLvl val="lvl"/>
          <dgm:resizeHandles val="exact"/>
        </dgm:presLayoutVars>
      </dgm:prSet>
      <dgm:spPr/>
      <dgm:t>
        <a:bodyPr/>
        <a:lstStyle/>
        <a:p>
          <a:endParaRPr lang="da-DK"/>
        </a:p>
      </dgm:t>
    </dgm:pt>
    <dgm:pt modelId="{5931C412-E749-43BF-8D5F-376C0BA228EA}" type="pres">
      <dgm:prSet presAssocID="{0C8A26CC-0C76-4095-9659-0C70D0F2930B}" presName="parentText" presStyleLbl="node1" presStyleIdx="0" presStyleCnt="2" custScaleX="39815">
        <dgm:presLayoutVars>
          <dgm:chMax val="0"/>
          <dgm:bulletEnabled val="1"/>
        </dgm:presLayoutVars>
      </dgm:prSet>
      <dgm:spPr/>
      <dgm:t>
        <a:bodyPr/>
        <a:lstStyle/>
        <a:p>
          <a:endParaRPr lang="da-DK"/>
        </a:p>
      </dgm:t>
    </dgm:pt>
    <dgm:pt modelId="{CFDE603B-7263-43CE-9C87-C62036870CB2}" type="pres">
      <dgm:prSet presAssocID="{F957AEF6-D5DC-4108-AB42-D8D7BD2C2AD2}" presName="spacer" presStyleCnt="0"/>
      <dgm:spPr/>
      <dgm:t>
        <a:bodyPr/>
        <a:lstStyle/>
        <a:p>
          <a:endParaRPr lang="da-DK"/>
        </a:p>
      </dgm:t>
    </dgm:pt>
    <dgm:pt modelId="{3B7F5C6A-CA76-4CB7-90FC-F62E372E74E3}" type="pres">
      <dgm:prSet presAssocID="{918F0E78-6BA7-4E1D-9EF5-CB87567AEFD3}" presName="parentText" presStyleLbl="node1" presStyleIdx="1" presStyleCnt="2" custScaleX="40509">
        <dgm:presLayoutVars>
          <dgm:chMax val="0"/>
          <dgm:bulletEnabled val="1"/>
        </dgm:presLayoutVars>
      </dgm:prSet>
      <dgm:spPr/>
      <dgm:t>
        <a:bodyPr/>
        <a:lstStyle/>
        <a:p>
          <a:endParaRPr lang="da-DK"/>
        </a:p>
      </dgm:t>
    </dgm:pt>
  </dgm:ptLst>
  <dgm:cxnLst>
    <dgm:cxn modelId="{46E44B15-02D0-4CB7-B350-B61A67AD73CF}" srcId="{0DD78AE8-FB28-45DF-B7E7-D405695634C8}" destId="{0C8A26CC-0C76-4095-9659-0C70D0F2930B}" srcOrd="0" destOrd="0" parTransId="{1AB984D4-DB8E-467C-BD79-A08788E53493}" sibTransId="{F957AEF6-D5DC-4108-AB42-D8D7BD2C2AD2}"/>
    <dgm:cxn modelId="{4ECD6A92-EBF1-4D9A-8C66-DC4A6D3A250E}" srcId="{0DD78AE8-FB28-45DF-B7E7-D405695634C8}" destId="{918F0E78-6BA7-4E1D-9EF5-CB87567AEFD3}" srcOrd="1" destOrd="0" parTransId="{ED5A8D3B-FD95-4FD5-869A-DA4FB06EF969}" sibTransId="{1F50CD57-D1E3-4279-8558-F8E59B2D25F9}"/>
    <dgm:cxn modelId="{6ED1E315-8FFD-4C7D-9F74-4EA302935CBC}" type="presOf" srcId="{0C8A26CC-0C76-4095-9659-0C70D0F2930B}" destId="{5931C412-E749-43BF-8D5F-376C0BA228EA}" srcOrd="0" destOrd="0" presId="urn:microsoft.com/office/officeart/2005/8/layout/vList2"/>
    <dgm:cxn modelId="{B373F728-F2C8-44BB-9F49-708474E0CC7E}" type="presOf" srcId="{0DD78AE8-FB28-45DF-B7E7-D405695634C8}" destId="{69AB9355-BCB8-48D2-B8FA-5D9117C95CE9}" srcOrd="0" destOrd="0" presId="urn:microsoft.com/office/officeart/2005/8/layout/vList2"/>
    <dgm:cxn modelId="{D6871004-24E3-444C-B3E8-312EFC0E62B6}" type="presOf" srcId="{918F0E78-6BA7-4E1D-9EF5-CB87567AEFD3}" destId="{3B7F5C6A-CA76-4CB7-90FC-F62E372E74E3}" srcOrd="0" destOrd="0" presId="urn:microsoft.com/office/officeart/2005/8/layout/vList2"/>
    <dgm:cxn modelId="{57322D23-3A71-4FBD-9187-C4F03B32E776}" type="presParOf" srcId="{69AB9355-BCB8-48D2-B8FA-5D9117C95CE9}" destId="{5931C412-E749-43BF-8D5F-376C0BA228EA}" srcOrd="0" destOrd="0" presId="urn:microsoft.com/office/officeart/2005/8/layout/vList2"/>
    <dgm:cxn modelId="{6C46E9B1-DC19-45BD-A822-BC571F426421}" type="presParOf" srcId="{69AB9355-BCB8-48D2-B8FA-5D9117C95CE9}" destId="{CFDE603B-7263-43CE-9C87-C62036870CB2}" srcOrd="1" destOrd="0" presId="urn:microsoft.com/office/officeart/2005/8/layout/vList2"/>
    <dgm:cxn modelId="{675E328D-7664-43E8-B51B-CB5048B0EE96}" type="presParOf" srcId="{69AB9355-BCB8-48D2-B8FA-5D9117C95CE9}" destId="{3B7F5C6A-CA76-4CB7-90FC-F62E372E74E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9C352F-98EC-4E77-AD88-6108EB4E714B}"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da-DK"/>
        </a:p>
      </dgm:t>
    </dgm:pt>
    <dgm:pt modelId="{2638FB8E-121F-4B09-861E-5084203C164E}">
      <dgm:prSet phldrT="[Tekst]"/>
      <dgm:spPr/>
      <dgm:t>
        <a:bodyPr/>
        <a:lstStyle/>
        <a:p>
          <a:r>
            <a:rPr lang="da-DK"/>
            <a:t>Brug af rusmidler reduceres/</a:t>
          </a:r>
          <a:br>
            <a:rPr lang="da-DK"/>
          </a:br>
          <a:r>
            <a:rPr lang="da-DK"/>
            <a:t>bringes til ophør</a:t>
          </a:r>
        </a:p>
      </dgm:t>
    </dgm:pt>
    <dgm:pt modelId="{1468A9CF-AEFA-405F-9AF2-6A203B1497A6}" type="parTrans" cxnId="{85575909-1E13-4FA5-A949-1E67B0A416B6}">
      <dgm:prSet/>
      <dgm:spPr/>
      <dgm:t>
        <a:bodyPr/>
        <a:lstStyle/>
        <a:p>
          <a:endParaRPr lang="da-DK"/>
        </a:p>
      </dgm:t>
    </dgm:pt>
    <dgm:pt modelId="{5E340141-24C2-4085-AEBF-229817906EAC}" type="sibTrans" cxnId="{85575909-1E13-4FA5-A949-1E67B0A416B6}">
      <dgm:prSet/>
      <dgm:spPr/>
      <dgm:t>
        <a:bodyPr/>
        <a:lstStyle/>
        <a:p>
          <a:endParaRPr lang="da-DK"/>
        </a:p>
      </dgm:t>
    </dgm:pt>
    <dgm:pt modelId="{B683EAAE-2C04-40F6-AE8A-1E7C563CFF72}">
      <dgm:prSet phldrT="[Tekst]"/>
      <dgm:spPr/>
      <dgm:t>
        <a:bodyPr/>
        <a:lstStyle/>
        <a:p>
          <a:r>
            <a:rPr lang="da-DK" dirty="0"/>
            <a:t>Forstærke</a:t>
          </a:r>
          <a:br>
            <a:rPr lang="da-DK" dirty="0"/>
          </a:br>
          <a:r>
            <a:rPr lang="da-DK" dirty="0"/>
            <a:t>ressourcer</a:t>
          </a:r>
        </a:p>
      </dgm:t>
    </dgm:pt>
    <dgm:pt modelId="{0FFB1CBD-E61D-49E5-87AD-E85644A447B1}" type="parTrans" cxnId="{01AF51F6-03B5-43E3-A913-2D455EEC2129}">
      <dgm:prSet/>
      <dgm:spPr/>
      <dgm:t>
        <a:bodyPr/>
        <a:lstStyle/>
        <a:p>
          <a:endParaRPr lang="da-DK"/>
        </a:p>
      </dgm:t>
    </dgm:pt>
    <dgm:pt modelId="{1825B991-58DB-4B72-B4AE-29FA9F8B1F1B}" type="sibTrans" cxnId="{01AF51F6-03B5-43E3-A913-2D455EEC2129}">
      <dgm:prSet/>
      <dgm:spPr/>
      <dgm:t>
        <a:bodyPr/>
        <a:lstStyle/>
        <a:p>
          <a:endParaRPr lang="da-DK"/>
        </a:p>
      </dgm:t>
    </dgm:pt>
    <dgm:pt modelId="{65A387FF-2DED-4DB4-A99C-8D53B64C2B9B}">
      <dgm:prSet phldrT="[Tekst]"/>
      <dgm:spPr/>
      <dgm:t>
        <a:bodyPr/>
        <a:lstStyle/>
        <a:p>
          <a:r>
            <a:rPr lang="da-DK" dirty="0"/>
            <a:t>Reducere</a:t>
          </a:r>
          <a:br>
            <a:rPr lang="da-DK" dirty="0"/>
          </a:br>
          <a:r>
            <a:rPr lang="da-DK" dirty="0"/>
            <a:t>barrierer</a:t>
          </a:r>
        </a:p>
      </dgm:t>
    </dgm:pt>
    <dgm:pt modelId="{29C17754-6DE9-4BF4-BBBD-A00199B99190}" type="parTrans" cxnId="{B15F9E63-8260-4398-BA38-D156D64DE09D}">
      <dgm:prSet/>
      <dgm:spPr/>
      <dgm:t>
        <a:bodyPr/>
        <a:lstStyle/>
        <a:p>
          <a:endParaRPr lang="da-DK"/>
        </a:p>
      </dgm:t>
    </dgm:pt>
    <dgm:pt modelId="{55166D69-7CA0-4E0A-B507-6DE4E52EF2F8}" type="sibTrans" cxnId="{B15F9E63-8260-4398-BA38-D156D64DE09D}">
      <dgm:prSet/>
      <dgm:spPr/>
      <dgm:t>
        <a:bodyPr/>
        <a:lstStyle/>
        <a:p>
          <a:endParaRPr lang="da-DK"/>
        </a:p>
      </dgm:t>
    </dgm:pt>
    <dgm:pt modelId="{CD338649-A7ED-424C-A8FC-65972B27CEE2}">
      <dgm:prSet/>
      <dgm:spPr/>
      <dgm:t>
        <a:bodyPr/>
        <a:lstStyle/>
        <a:p>
          <a:endParaRPr lang="da-DK"/>
        </a:p>
      </dgm:t>
    </dgm:pt>
    <dgm:pt modelId="{B0A0557C-4494-43A7-8D45-3BB14DF12B8B}" type="parTrans" cxnId="{72D0172B-8549-4D09-B620-DA8FFAC7BC40}">
      <dgm:prSet/>
      <dgm:spPr/>
      <dgm:t>
        <a:bodyPr/>
        <a:lstStyle/>
        <a:p>
          <a:endParaRPr lang="da-DK"/>
        </a:p>
      </dgm:t>
    </dgm:pt>
    <dgm:pt modelId="{DC1B1004-E263-4E3D-9C52-F64AC921AEBF}" type="sibTrans" cxnId="{72D0172B-8549-4D09-B620-DA8FFAC7BC40}">
      <dgm:prSet/>
      <dgm:spPr/>
      <dgm:t>
        <a:bodyPr/>
        <a:lstStyle/>
        <a:p>
          <a:endParaRPr lang="da-DK"/>
        </a:p>
      </dgm:t>
    </dgm:pt>
    <dgm:pt modelId="{C89F0F18-2EB0-42D8-A07A-8462309C5812}">
      <dgm:prSet/>
      <dgm:spPr/>
      <dgm:t>
        <a:bodyPr/>
        <a:lstStyle/>
        <a:p>
          <a:endParaRPr lang="da-DK"/>
        </a:p>
      </dgm:t>
    </dgm:pt>
    <dgm:pt modelId="{6C8D97B4-1474-459E-858B-9701A3669877}" type="parTrans" cxnId="{08ABEBF6-CBC2-4AB5-BACE-EC24106F016B}">
      <dgm:prSet/>
      <dgm:spPr/>
      <dgm:t>
        <a:bodyPr/>
        <a:lstStyle/>
        <a:p>
          <a:endParaRPr lang="da-DK"/>
        </a:p>
      </dgm:t>
    </dgm:pt>
    <dgm:pt modelId="{7C025FB9-F593-40F9-B740-620631DC3E1B}" type="sibTrans" cxnId="{08ABEBF6-CBC2-4AB5-BACE-EC24106F016B}">
      <dgm:prSet/>
      <dgm:spPr/>
      <dgm:t>
        <a:bodyPr/>
        <a:lstStyle/>
        <a:p>
          <a:endParaRPr lang="da-DK"/>
        </a:p>
      </dgm:t>
    </dgm:pt>
    <dgm:pt modelId="{8397985F-E801-49CC-A040-584B14484A43}" type="pres">
      <dgm:prSet presAssocID="{999C352F-98EC-4E77-AD88-6108EB4E714B}" presName="composite" presStyleCnt="0">
        <dgm:presLayoutVars>
          <dgm:chMax val="3"/>
          <dgm:animLvl val="lvl"/>
          <dgm:resizeHandles val="exact"/>
        </dgm:presLayoutVars>
      </dgm:prSet>
      <dgm:spPr/>
      <dgm:t>
        <a:bodyPr/>
        <a:lstStyle/>
        <a:p>
          <a:endParaRPr lang="da-DK"/>
        </a:p>
      </dgm:t>
    </dgm:pt>
    <dgm:pt modelId="{EDAB4637-3CC7-4DC7-AA50-7F15C8178828}" type="pres">
      <dgm:prSet presAssocID="{2638FB8E-121F-4B09-861E-5084203C164E}" presName="gear1" presStyleLbl="node1" presStyleIdx="0" presStyleCnt="3">
        <dgm:presLayoutVars>
          <dgm:chMax val="1"/>
          <dgm:bulletEnabled val="1"/>
        </dgm:presLayoutVars>
      </dgm:prSet>
      <dgm:spPr/>
      <dgm:t>
        <a:bodyPr/>
        <a:lstStyle/>
        <a:p>
          <a:endParaRPr lang="da-DK"/>
        </a:p>
      </dgm:t>
    </dgm:pt>
    <dgm:pt modelId="{301D6214-813C-48AA-BA6A-FB14AFC53719}" type="pres">
      <dgm:prSet presAssocID="{2638FB8E-121F-4B09-861E-5084203C164E}" presName="gear1srcNode" presStyleLbl="node1" presStyleIdx="0" presStyleCnt="3"/>
      <dgm:spPr/>
      <dgm:t>
        <a:bodyPr/>
        <a:lstStyle/>
        <a:p>
          <a:endParaRPr lang="da-DK"/>
        </a:p>
      </dgm:t>
    </dgm:pt>
    <dgm:pt modelId="{ACED1D17-23D2-46A5-AF13-C2F57675A06A}" type="pres">
      <dgm:prSet presAssocID="{2638FB8E-121F-4B09-861E-5084203C164E}" presName="gear1dstNode" presStyleLbl="node1" presStyleIdx="0" presStyleCnt="3"/>
      <dgm:spPr/>
      <dgm:t>
        <a:bodyPr/>
        <a:lstStyle/>
        <a:p>
          <a:endParaRPr lang="da-DK"/>
        </a:p>
      </dgm:t>
    </dgm:pt>
    <dgm:pt modelId="{C0CFBC46-2742-4EDD-9D00-B24E9F6E7236}" type="pres">
      <dgm:prSet presAssocID="{B683EAAE-2C04-40F6-AE8A-1E7C563CFF72}" presName="gear2" presStyleLbl="node1" presStyleIdx="1" presStyleCnt="3">
        <dgm:presLayoutVars>
          <dgm:chMax val="1"/>
          <dgm:bulletEnabled val="1"/>
        </dgm:presLayoutVars>
      </dgm:prSet>
      <dgm:spPr/>
      <dgm:t>
        <a:bodyPr/>
        <a:lstStyle/>
        <a:p>
          <a:endParaRPr lang="da-DK"/>
        </a:p>
      </dgm:t>
    </dgm:pt>
    <dgm:pt modelId="{67FBCAA3-2D92-4F73-87DA-95E59E1D81DC}" type="pres">
      <dgm:prSet presAssocID="{B683EAAE-2C04-40F6-AE8A-1E7C563CFF72}" presName="gear2srcNode" presStyleLbl="node1" presStyleIdx="1" presStyleCnt="3"/>
      <dgm:spPr/>
      <dgm:t>
        <a:bodyPr/>
        <a:lstStyle/>
        <a:p>
          <a:endParaRPr lang="da-DK"/>
        </a:p>
      </dgm:t>
    </dgm:pt>
    <dgm:pt modelId="{26B5CA8D-80B1-412A-8674-9403AE5D7448}" type="pres">
      <dgm:prSet presAssocID="{B683EAAE-2C04-40F6-AE8A-1E7C563CFF72}" presName="gear2dstNode" presStyleLbl="node1" presStyleIdx="1" presStyleCnt="3"/>
      <dgm:spPr/>
      <dgm:t>
        <a:bodyPr/>
        <a:lstStyle/>
        <a:p>
          <a:endParaRPr lang="da-DK"/>
        </a:p>
      </dgm:t>
    </dgm:pt>
    <dgm:pt modelId="{14D5D5A4-88E1-44EE-81A1-873000A153D9}" type="pres">
      <dgm:prSet presAssocID="{65A387FF-2DED-4DB4-A99C-8D53B64C2B9B}" presName="gear3" presStyleLbl="node1" presStyleIdx="2" presStyleCnt="3"/>
      <dgm:spPr/>
      <dgm:t>
        <a:bodyPr/>
        <a:lstStyle/>
        <a:p>
          <a:endParaRPr lang="da-DK"/>
        </a:p>
      </dgm:t>
    </dgm:pt>
    <dgm:pt modelId="{CDFB87C1-65AF-423F-8DE9-CD0558E90131}" type="pres">
      <dgm:prSet presAssocID="{65A387FF-2DED-4DB4-A99C-8D53B64C2B9B}" presName="gear3tx" presStyleLbl="node1" presStyleIdx="2" presStyleCnt="3">
        <dgm:presLayoutVars>
          <dgm:chMax val="1"/>
          <dgm:bulletEnabled val="1"/>
        </dgm:presLayoutVars>
      </dgm:prSet>
      <dgm:spPr/>
      <dgm:t>
        <a:bodyPr/>
        <a:lstStyle/>
        <a:p>
          <a:endParaRPr lang="da-DK"/>
        </a:p>
      </dgm:t>
    </dgm:pt>
    <dgm:pt modelId="{B1A01AD0-4AF7-4AD6-8276-561CD84AFEFB}" type="pres">
      <dgm:prSet presAssocID="{65A387FF-2DED-4DB4-A99C-8D53B64C2B9B}" presName="gear3srcNode" presStyleLbl="node1" presStyleIdx="2" presStyleCnt="3"/>
      <dgm:spPr/>
      <dgm:t>
        <a:bodyPr/>
        <a:lstStyle/>
        <a:p>
          <a:endParaRPr lang="da-DK"/>
        </a:p>
      </dgm:t>
    </dgm:pt>
    <dgm:pt modelId="{70166156-1C6D-4FF7-AF91-C46E77209A23}" type="pres">
      <dgm:prSet presAssocID="{65A387FF-2DED-4DB4-A99C-8D53B64C2B9B}" presName="gear3dstNode" presStyleLbl="node1" presStyleIdx="2" presStyleCnt="3"/>
      <dgm:spPr/>
      <dgm:t>
        <a:bodyPr/>
        <a:lstStyle/>
        <a:p>
          <a:endParaRPr lang="da-DK"/>
        </a:p>
      </dgm:t>
    </dgm:pt>
    <dgm:pt modelId="{14F46116-B367-48A9-B3EA-2F5D31560430}" type="pres">
      <dgm:prSet presAssocID="{5E340141-24C2-4085-AEBF-229817906EAC}" presName="connector1" presStyleLbl="sibTrans2D1" presStyleIdx="0" presStyleCnt="3" custLinFactNeighborX="846" custLinFactNeighborY="564"/>
      <dgm:spPr/>
      <dgm:t>
        <a:bodyPr/>
        <a:lstStyle/>
        <a:p>
          <a:endParaRPr lang="da-DK"/>
        </a:p>
      </dgm:t>
    </dgm:pt>
    <dgm:pt modelId="{F9AB8FAD-AA25-480A-B23C-B13375E6BA4E}" type="pres">
      <dgm:prSet presAssocID="{1825B991-58DB-4B72-B4AE-29FA9F8B1F1B}" presName="connector2" presStyleLbl="sibTrans2D1" presStyleIdx="1" presStyleCnt="3"/>
      <dgm:spPr/>
      <dgm:t>
        <a:bodyPr/>
        <a:lstStyle/>
        <a:p>
          <a:endParaRPr lang="da-DK"/>
        </a:p>
      </dgm:t>
    </dgm:pt>
    <dgm:pt modelId="{5AE27C02-4980-4BFB-A4E4-D10A0152C942}" type="pres">
      <dgm:prSet presAssocID="{55166D69-7CA0-4E0A-B507-6DE4E52EF2F8}" presName="connector3" presStyleLbl="sibTrans2D1" presStyleIdx="2" presStyleCnt="3"/>
      <dgm:spPr/>
      <dgm:t>
        <a:bodyPr/>
        <a:lstStyle/>
        <a:p>
          <a:endParaRPr lang="da-DK"/>
        </a:p>
      </dgm:t>
    </dgm:pt>
  </dgm:ptLst>
  <dgm:cxnLst>
    <dgm:cxn modelId="{01AF51F6-03B5-43E3-A913-2D455EEC2129}" srcId="{999C352F-98EC-4E77-AD88-6108EB4E714B}" destId="{B683EAAE-2C04-40F6-AE8A-1E7C563CFF72}" srcOrd="1" destOrd="0" parTransId="{0FFB1CBD-E61D-49E5-87AD-E85644A447B1}" sibTransId="{1825B991-58DB-4B72-B4AE-29FA9F8B1F1B}"/>
    <dgm:cxn modelId="{A12C53F9-CDB5-43AA-BA28-C3035AFBDC1B}" type="presOf" srcId="{B683EAAE-2C04-40F6-AE8A-1E7C563CFF72}" destId="{26B5CA8D-80B1-412A-8674-9403AE5D7448}" srcOrd="2" destOrd="0" presId="urn:microsoft.com/office/officeart/2005/8/layout/gear1"/>
    <dgm:cxn modelId="{72D0172B-8549-4D09-B620-DA8FFAC7BC40}" srcId="{999C352F-98EC-4E77-AD88-6108EB4E714B}" destId="{CD338649-A7ED-424C-A8FC-65972B27CEE2}" srcOrd="3" destOrd="0" parTransId="{B0A0557C-4494-43A7-8D45-3BB14DF12B8B}" sibTransId="{DC1B1004-E263-4E3D-9C52-F64AC921AEBF}"/>
    <dgm:cxn modelId="{1ADDA8DF-7B3A-410E-9541-D72A3F96B32D}" type="presOf" srcId="{999C352F-98EC-4E77-AD88-6108EB4E714B}" destId="{8397985F-E801-49CC-A040-584B14484A43}" srcOrd="0" destOrd="0" presId="urn:microsoft.com/office/officeart/2005/8/layout/gear1"/>
    <dgm:cxn modelId="{6B4E64BF-8F6C-47CD-9BC2-D11B0290FF4D}" type="presOf" srcId="{1825B991-58DB-4B72-B4AE-29FA9F8B1F1B}" destId="{F9AB8FAD-AA25-480A-B23C-B13375E6BA4E}" srcOrd="0" destOrd="0" presId="urn:microsoft.com/office/officeart/2005/8/layout/gear1"/>
    <dgm:cxn modelId="{65949153-883C-499F-A9EB-4A2EC381B505}" type="presOf" srcId="{65A387FF-2DED-4DB4-A99C-8D53B64C2B9B}" destId="{CDFB87C1-65AF-423F-8DE9-CD0558E90131}" srcOrd="1" destOrd="0" presId="urn:microsoft.com/office/officeart/2005/8/layout/gear1"/>
    <dgm:cxn modelId="{08ABEBF6-CBC2-4AB5-BACE-EC24106F016B}" srcId="{999C352F-98EC-4E77-AD88-6108EB4E714B}" destId="{C89F0F18-2EB0-42D8-A07A-8462309C5812}" srcOrd="4" destOrd="0" parTransId="{6C8D97B4-1474-459E-858B-9701A3669877}" sibTransId="{7C025FB9-F593-40F9-B740-620631DC3E1B}"/>
    <dgm:cxn modelId="{963E7800-87B8-46F5-99A1-28BF2D8B254C}" type="presOf" srcId="{B683EAAE-2C04-40F6-AE8A-1E7C563CFF72}" destId="{67FBCAA3-2D92-4F73-87DA-95E59E1D81DC}" srcOrd="1" destOrd="0" presId="urn:microsoft.com/office/officeart/2005/8/layout/gear1"/>
    <dgm:cxn modelId="{98D52BF9-0239-4DA6-A957-A912C1305868}" type="presOf" srcId="{55166D69-7CA0-4E0A-B507-6DE4E52EF2F8}" destId="{5AE27C02-4980-4BFB-A4E4-D10A0152C942}" srcOrd="0" destOrd="0" presId="urn:microsoft.com/office/officeart/2005/8/layout/gear1"/>
    <dgm:cxn modelId="{A66AADBF-9915-4880-BB50-59606FC3C8B4}" type="presOf" srcId="{65A387FF-2DED-4DB4-A99C-8D53B64C2B9B}" destId="{B1A01AD0-4AF7-4AD6-8276-561CD84AFEFB}" srcOrd="2" destOrd="0" presId="urn:microsoft.com/office/officeart/2005/8/layout/gear1"/>
    <dgm:cxn modelId="{85575909-1E13-4FA5-A949-1E67B0A416B6}" srcId="{999C352F-98EC-4E77-AD88-6108EB4E714B}" destId="{2638FB8E-121F-4B09-861E-5084203C164E}" srcOrd="0" destOrd="0" parTransId="{1468A9CF-AEFA-405F-9AF2-6A203B1497A6}" sibTransId="{5E340141-24C2-4085-AEBF-229817906EAC}"/>
    <dgm:cxn modelId="{467B71B9-FF63-40EA-A138-1025E40D7268}" type="presOf" srcId="{65A387FF-2DED-4DB4-A99C-8D53B64C2B9B}" destId="{70166156-1C6D-4FF7-AF91-C46E77209A23}" srcOrd="3" destOrd="0" presId="urn:microsoft.com/office/officeart/2005/8/layout/gear1"/>
    <dgm:cxn modelId="{79B50870-9AD9-463C-8CFE-D9AA9F575F1E}" type="presOf" srcId="{B683EAAE-2C04-40F6-AE8A-1E7C563CFF72}" destId="{C0CFBC46-2742-4EDD-9D00-B24E9F6E7236}" srcOrd="0" destOrd="0" presId="urn:microsoft.com/office/officeart/2005/8/layout/gear1"/>
    <dgm:cxn modelId="{7A19720D-C523-46BA-9EBD-84D2A5E3894C}" type="presOf" srcId="{65A387FF-2DED-4DB4-A99C-8D53B64C2B9B}" destId="{14D5D5A4-88E1-44EE-81A1-873000A153D9}" srcOrd="0" destOrd="0" presId="urn:microsoft.com/office/officeart/2005/8/layout/gear1"/>
    <dgm:cxn modelId="{38B4BE34-9ED5-4475-85ED-0D1AB4EE1116}" type="presOf" srcId="{5E340141-24C2-4085-AEBF-229817906EAC}" destId="{14F46116-B367-48A9-B3EA-2F5D31560430}" srcOrd="0" destOrd="0" presId="urn:microsoft.com/office/officeart/2005/8/layout/gear1"/>
    <dgm:cxn modelId="{C87465FB-60B6-4354-8896-56A769DA49D0}" type="presOf" srcId="{2638FB8E-121F-4B09-861E-5084203C164E}" destId="{ACED1D17-23D2-46A5-AF13-C2F57675A06A}" srcOrd="2" destOrd="0" presId="urn:microsoft.com/office/officeart/2005/8/layout/gear1"/>
    <dgm:cxn modelId="{B15F9E63-8260-4398-BA38-D156D64DE09D}" srcId="{999C352F-98EC-4E77-AD88-6108EB4E714B}" destId="{65A387FF-2DED-4DB4-A99C-8D53B64C2B9B}" srcOrd="2" destOrd="0" parTransId="{29C17754-6DE9-4BF4-BBBD-A00199B99190}" sibTransId="{55166D69-7CA0-4E0A-B507-6DE4E52EF2F8}"/>
    <dgm:cxn modelId="{D50A0BAF-AE3E-4C23-8125-E0EB3923E226}" type="presOf" srcId="{2638FB8E-121F-4B09-861E-5084203C164E}" destId="{301D6214-813C-48AA-BA6A-FB14AFC53719}" srcOrd="1" destOrd="0" presId="urn:microsoft.com/office/officeart/2005/8/layout/gear1"/>
    <dgm:cxn modelId="{7E6A61AE-9F41-4168-800F-981A24C14EAA}" type="presOf" srcId="{2638FB8E-121F-4B09-861E-5084203C164E}" destId="{EDAB4637-3CC7-4DC7-AA50-7F15C8178828}" srcOrd="0" destOrd="0" presId="urn:microsoft.com/office/officeart/2005/8/layout/gear1"/>
    <dgm:cxn modelId="{1DFF8498-3EBE-40A6-A5C6-B2749E01C990}" type="presParOf" srcId="{8397985F-E801-49CC-A040-584B14484A43}" destId="{EDAB4637-3CC7-4DC7-AA50-7F15C8178828}" srcOrd="0" destOrd="0" presId="urn:microsoft.com/office/officeart/2005/8/layout/gear1"/>
    <dgm:cxn modelId="{D1F3992E-1A28-4836-9E3E-49C62383A073}" type="presParOf" srcId="{8397985F-E801-49CC-A040-584B14484A43}" destId="{301D6214-813C-48AA-BA6A-FB14AFC53719}" srcOrd="1" destOrd="0" presId="urn:microsoft.com/office/officeart/2005/8/layout/gear1"/>
    <dgm:cxn modelId="{C77A7DD1-25F3-47BB-9D81-77947707FA13}" type="presParOf" srcId="{8397985F-E801-49CC-A040-584B14484A43}" destId="{ACED1D17-23D2-46A5-AF13-C2F57675A06A}" srcOrd="2" destOrd="0" presId="urn:microsoft.com/office/officeart/2005/8/layout/gear1"/>
    <dgm:cxn modelId="{49692299-2F43-4CC8-95C7-3F1E06E27920}" type="presParOf" srcId="{8397985F-E801-49CC-A040-584B14484A43}" destId="{C0CFBC46-2742-4EDD-9D00-B24E9F6E7236}" srcOrd="3" destOrd="0" presId="urn:microsoft.com/office/officeart/2005/8/layout/gear1"/>
    <dgm:cxn modelId="{4C05D16D-888A-424C-BB1B-609099794293}" type="presParOf" srcId="{8397985F-E801-49CC-A040-584B14484A43}" destId="{67FBCAA3-2D92-4F73-87DA-95E59E1D81DC}" srcOrd="4" destOrd="0" presId="urn:microsoft.com/office/officeart/2005/8/layout/gear1"/>
    <dgm:cxn modelId="{744749E8-38AF-4A20-AEAC-9BD7D31F3290}" type="presParOf" srcId="{8397985F-E801-49CC-A040-584B14484A43}" destId="{26B5CA8D-80B1-412A-8674-9403AE5D7448}" srcOrd="5" destOrd="0" presId="urn:microsoft.com/office/officeart/2005/8/layout/gear1"/>
    <dgm:cxn modelId="{A4C48DF3-25A1-4B34-A5CD-EAC0A0846A9D}" type="presParOf" srcId="{8397985F-E801-49CC-A040-584B14484A43}" destId="{14D5D5A4-88E1-44EE-81A1-873000A153D9}" srcOrd="6" destOrd="0" presId="urn:microsoft.com/office/officeart/2005/8/layout/gear1"/>
    <dgm:cxn modelId="{0E602123-7086-4080-9B64-320A1DECA84A}" type="presParOf" srcId="{8397985F-E801-49CC-A040-584B14484A43}" destId="{CDFB87C1-65AF-423F-8DE9-CD0558E90131}" srcOrd="7" destOrd="0" presId="urn:microsoft.com/office/officeart/2005/8/layout/gear1"/>
    <dgm:cxn modelId="{5A608669-39E8-43A6-8BD2-B27C02F249CA}" type="presParOf" srcId="{8397985F-E801-49CC-A040-584B14484A43}" destId="{B1A01AD0-4AF7-4AD6-8276-561CD84AFEFB}" srcOrd="8" destOrd="0" presId="urn:microsoft.com/office/officeart/2005/8/layout/gear1"/>
    <dgm:cxn modelId="{1DEAEE8D-F0BD-43AE-BC5F-D44FEF636817}" type="presParOf" srcId="{8397985F-E801-49CC-A040-584B14484A43}" destId="{70166156-1C6D-4FF7-AF91-C46E77209A23}" srcOrd="9" destOrd="0" presId="urn:microsoft.com/office/officeart/2005/8/layout/gear1"/>
    <dgm:cxn modelId="{23334CEF-3CE1-4058-B736-D6008BB97306}" type="presParOf" srcId="{8397985F-E801-49CC-A040-584B14484A43}" destId="{14F46116-B367-48A9-B3EA-2F5D31560430}" srcOrd="10" destOrd="0" presId="urn:microsoft.com/office/officeart/2005/8/layout/gear1"/>
    <dgm:cxn modelId="{BE9EDF02-4491-4701-A166-0D693E55A7BE}" type="presParOf" srcId="{8397985F-E801-49CC-A040-584B14484A43}" destId="{F9AB8FAD-AA25-480A-B23C-B13375E6BA4E}" srcOrd="11" destOrd="0" presId="urn:microsoft.com/office/officeart/2005/8/layout/gear1"/>
    <dgm:cxn modelId="{B6906B0B-C650-42C1-8661-60EBCF72AC83}" type="presParOf" srcId="{8397985F-E801-49CC-A040-584B14484A43}" destId="{5AE27C02-4980-4BFB-A4E4-D10A0152C942}"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9C352F-98EC-4E77-AD88-6108EB4E714B}"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da-DK"/>
        </a:p>
      </dgm:t>
    </dgm:pt>
    <dgm:pt modelId="{2638FB8E-121F-4B09-861E-5084203C164E}">
      <dgm:prSet phldrT="[Tekst]"/>
      <dgm:spPr/>
      <dgm:t>
        <a:bodyPr/>
        <a:lstStyle/>
        <a:p>
          <a:r>
            <a:rPr lang="da-DK"/>
            <a:t>Brug af rusmidler reduceres/</a:t>
          </a:r>
          <a:br>
            <a:rPr lang="da-DK"/>
          </a:br>
          <a:r>
            <a:rPr lang="da-DK"/>
            <a:t>bringes til ophør</a:t>
          </a:r>
        </a:p>
      </dgm:t>
    </dgm:pt>
    <dgm:pt modelId="{1468A9CF-AEFA-405F-9AF2-6A203B1497A6}" type="parTrans" cxnId="{85575909-1E13-4FA5-A949-1E67B0A416B6}">
      <dgm:prSet/>
      <dgm:spPr/>
      <dgm:t>
        <a:bodyPr/>
        <a:lstStyle/>
        <a:p>
          <a:endParaRPr lang="da-DK"/>
        </a:p>
      </dgm:t>
    </dgm:pt>
    <dgm:pt modelId="{5E340141-24C2-4085-AEBF-229817906EAC}" type="sibTrans" cxnId="{85575909-1E13-4FA5-A949-1E67B0A416B6}">
      <dgm:prSet/>
      <dgm:spPr/>
      <dgm:t>
        <a:bodyPr/>
        <a:lstStyle/>
        <a:p>
          <a:endParaRPr lang="da-DK"/>
        </a:p>
      </dgm:t>
    </dgm:pt>
    <dgm:pt modelId="{B683EAAE-2C04-40F6-AE8A-1E7C563CFF72}">
      <dgm:prSet phldrT="[Tekst]"/>
      <dgm:spPr/>
      <dgm:t>
        <a:bodyPr/>
        <a:lstStyle/>
        <a:p>
          <a:r>
            <a:rPr lang="da-DK"/>
            <a:t>Forstærke</a:t>
          </a:r>
          <a:br>
            <a:rPr lang="da-DK"/>
          </a:br>
          <a:r>
            <a:rPr lang="da-DK"/>
            <a:t>ressourcer</a:t>
          </a:r>
        </a:p>
      </dgm:t>
    </dgm:pt>
    <dgm:pt modelId="{0FFB1CBD-E61D-49E5-87AD-E85644A447B1}" type="parTrans" cxnId="{01AF51F6-03B5-43E3-A913-2D455EEC2129}">
      <dgm:prSet/>
      <dgm:spPr/>
      <dgm:t>
        <a:bodyPr/>
        <a:lstStyle/>
        <a:p>
          <a:endParaRPr lang="da-DK"/>
        </a:p>
      </dgm:t>
    </dgm:pt>
    <dgm:pt modelId="{1825B991-58DB-4B72-B4AE-29FA9F8B1F1B}" type="sibTrans" cxnId="{01AF51F6-03B5-43E3-A913-2D455EEC2129}">
      <dgm:prSet/>
      <dgm:spPr/>
      <dgm:t>
        <a:bodyPr/>
        <a:lstStyle/>
        <a:p>
          <a:endParaRPr lang="da-DK"/>
        </a:p>
      </dgm:t>
    </dgm:pt>
    <dgm:pt modelId="{65A387FF-2DED-4DB4-A99C-8D53B64C2B9B}">
      <dgm:prSet phldrT="[Tekst]"/>
      <dgm:spPr/>
      <dgm:t>
        <a:bodyPr/>
        <a:lstStyle/>
        <a:p>
          <a:r>
            <a:rPr lang="da-DK" dirty="0"/>
            <a:t>Reducere</a:t>
          </a:r>
          <a:br>
            <a:rPr lang="da-DK" dirty="0"/>
          </a:br>
          <a:r>
            <a:rPr lang="da-DK" dirty="0"/>
            <a:t>barrierer</a:t>
          </a:r>
        </a:p>
      </dgm:t>
    </dgm:pt>
    <dgm:pt modelId="{29C17754-6DE9-4BF4-BBBD-A00199B99190}" type="parTrans" cxnId="{B15F9E63-8260-4398-BA38-D156D64DE09D}">
      <dgm:prSet/>
      <dgm:spPr/>
      <dgm:t>
        <a:bodyPr/>
        <a:lstStyle/>
        <a:p>
          <a:endParaRPr lang="da-DK"/>
        </a:p>
      </dgm:t>
    </dgm:pt>
    <dgm:pt modelId="{55166D69-7CA0-4E0A-B507-6DE4E52EF2F8}" type="sibTrans" cxnId="{B15F9E63-8260-4398-BA38-D156D64DE09D}">
      <dgm:prSet/>
      <dgm:spPr/>
      <dgm:t>
        <a:bodyPr/>
        <a:lstStyle/>
        <a:p>
          <a:endParaRPr lang="da-DK"/>
        </a:p>
      </dgm:t>
    </dgm:pt>
    <dgm:pt modelId="{CD338649-A7ED-424C-A8FC-65972B27CEE2}">
      <dgm:prSet/>
      <dgm:spPr/>
      <dgm:t>
        <a:bodyPr/>
        <a:lstStyle/>
        <a:p>
          <a:endParaRPr lang="da-DK"/>
        </a:p>
      </dgm:t>
    </dgm:pt>
    <dgm:pt modelId="{B0A0557C-4494-43A7-8D45-3BB14DF12B8B}" type="parTrans" cxnId="{72D0172B-8549-4D09-B620-DA8FFAC7BC40}">
      <dgm:prSet/>
      <dgm:spPr/>
      <dgm:t>
        <a:bodyPr/>
        <a:lstStyle/>
        <a:p>
          <a:endParaRPr lang="da-DK"/>
        </a:p>
      </dgm:t>
    </dgm:pt>
    <dgm:pt modelId="{DC1B1004-E263-4E3D-9C52-F64AC921AEBF}" type="sibTrans" cxnId="{72D0172B-8549-4D09-B620-DA8FFAC7BC40}">
      <dgm:prSet/>
      <dgm:spPr/>
      <dgm:t>
        <a:bodyPr/>
        <a:lstStyle/>
        <a:p>
          <a:endParaRPr lang="da-DK"/>
        </a:p>
      </dgm:t>
    </dgm:pt>
    <dgm:pt modelId="{8397985F-E801-49CC-A040-584B14484A43}" type="pres">
      <dgm:prSet presAssocID="{999C352F-98EC-4E77-AD88-6108EB4E714B}" presName="composite" presStyleCnt="0">
        <dgm:presLayoutVars>
          <dgm:chMax val="3"/>
          <dgm:animLvl val="lvl"/>
          <dgm:resizeHandles val="exact"/>
        </dgm:presLayoutVars>
      </dgm:prSet>
      <dgm:spPr/>
      <dgm:t>
        <a:bodyPr/>
        <a:lstStyle/>
        <a:p>
          <a:endParaRPr lang="da-DK"/>
        </a:p>
      </dgm:t>
    </dgm:pt>
    <dgm:pt modelId="{EDAB4637-3CC7-4DC7-AA50-7F15C8178828}" type="pres">
      <dgm:prSet presAssocID="{2638FB8E-121F-4B09-861E-5084203C164E}" presName="gear1" presStyleLbl="node1" presStyleIdx="0" presStyleCnt="3">
        <dgm:presLayoutVars>
          <dgm:chMax val="1"/>
          <dgm:bulletEnabled val="1"/>
        </dgm:presLayoutVars>
      </dgm:prSet>
      <dgm:spPr/>
      <dgm:t>
        <a:bodyPr/>
        <a:lstStyle/>
        <a:p>
          <a:endParaRPr lang="da-DK"/>
        </a:p>
      </dgm:t>
    </dgm:pt>
    <dgm:pt modelId="{301D6214-813C-48AA-BA6A-FB14AFC53719}" type="pres">
      <dgm:prSet presAssocID="{2638FB8E-121F-4B09-861E-5084203C164E}" presName="gear1srcNode" presStyleLbl="node1" presStyleIdx="0" presStyleCnt="3"/>
      <dgm:spPr/>
      <dgm:t>
        <a:bodyPr/>
        <a:lstStyle/>
        <a:p>
          <a:endParaRPr lang="da-DK"/>
        </a:p>
      </dgm:t>
    </dgm:pt>
    <dgm:pt modelId="{ACED1D17-23D2-46A5-AF13-C2F57675A06A}" type="pres">
      <dgm:prSet presAssocID="{2638FB8E-121F-4B09-861E-5084203C164E}" presName="gear1dstNode" presStyleLbl="node1" presStyleIdx="0" presStyleCnt="3"/>
      <dgm:spPr/>
      <dgm:t>
        <a:bodyPr/>
        <a:lstStyle/>
        <a:p>
          <a:endParaRPr lang="da-DK"/>
        </a:p>
      </dgm:t>
    </dgm:pt>
    <dgm:pt modelId="{C0CFBC46-2742-4EDD-9D00-B24E9F6E7236}" type="pres">
      <dgm:prSet presAssocID="{B683EAAE-2C04-40F6-AE8A-1E7C563CFF72}" presName="gear2" presStyleLbl="node1" presStyleIdx="1" presStyleCnt="3">
        <dgm:presLayoutVars>
          <dgm:chMax val="1"/>
          <dgm:bulletEnabled val="1"/>
        </dgm:presLayoutVars>
      </dgm:prSet>
      <dgm:spPr/>
      <dgm:t>
        <a:bodyPr/>
        <a:lstStyle/>
        <a:p>
          <a:endParaRPr lang="da-DK"/>
        </a:p>
      </dgm:t>
    </dgm:pt>
    <dgm:pt modelId="{67FBCAA3-2D92-4F73-87DA-95E59E1D81DC}" type="pres">
      <dgm:prSet presAssocID="{B683EAAE-2C04-40F6-AE8A-1E7C563CFF72}" presName="gear2srcNode" presStyleLbl="node1" presStyleIdx="1" presStyleCnt="3"/>
      <dgm:spPr/>
      <dgm:t>
        <a:bodyPr/>
        <a:lstStyle/>
        <a:p>
          <a:endParaRPr lang="da-DK"/>
        </a:p>
      </dgm:t>
    </dgm:pt>
    <dgm:pt modelId="{26B5CA8D-80B1-412A-8674-9403AE5D7448}" type="pres">
      <dgm:prSet presAssocID="{B683EAAE-2C04-40F6-AE8A-1E7C563CFF72}" presName="gear2dstNode" presStyleLbl="node1" presStyleIdx="1" presStyleCnt="3"/>
      <dgm:spPr/>
      <dgm:t>
        <a:bodyPr/>
        <a:lstStyle/>
        <a:p>
          <a:endParaRPr lang="da-DK"/>
        </a:p>
      </dgm:t>
    </dgm:pt>
    <dgm:pt modelId="{14D5D5A4-88E1-44EE-81A1-873000A153D9}" type="pres">
      <dgm:prSet presAssocID="{65A387FF-2DED-4DB4-A99C-8D53B64C2B9B}" presName="gear3" presStyleLbl="node1" presStyleIdx="2" presStyleCnt="3"/>
      <dgm:spPr/>
      <dgm:t>
        <a:bodyPr/>
        <a:lstStyle/>
        <a:p>
          <a:endParaRPr lang="da-DK"/>
        </a:p>
      </dgm:t>
    </dgm:pt>
    <dgm:pt modelId="{CDFB87C1-65AF-423F-8DE9-CD0558E90131}" type="pres">
      <dgm:prSet presAssocID="{65A387FF-2DED-4DB4-A99C-8D53B64C2B9B}" presName="gear3tx" presStyleLbl="node1" presStyleIdx="2" presStyleCnt="3">
        <dgm:presLayoutVars>
          <dgm:chMax val="1"/>
          <dgm:bulletEnabled val="1"/>
        </dgm:presLayoutVars>
      </dgm:prSet>
      <dgm:spPr/>
      <dgm:t>
        <a:bodyPr/>
        <a:lstStyle/>
        <a:p>
          <a:endParaRPr lang="da-DK"/>
        </a:p>
      </dgm:t>
    </dgm:pt>
    <dgm:pt modelId="{B1A01AD0-4AF7-4AD6-8276-561CD84AFEFB}" type="pres">
      <dgm:prSet presAssocID="{65A387FF-2DED-4DB4-A99C-8D53B64C2B9B}" presName="gear3srcNode" presStyleLbl="node1" presStyleIdx="2" presStyleCnt="3"/>
      <dgm:spPr/>
      <dgm:t>
        <a:bodyPr/>
        <a:lstStyle/>
        <a:p>
          <a:endParaRPr lang="da-DK"/>
        </a:p>
      </dgm:t>
    </dgm:pt>
    <dgm:pt modelId="{70166156-1C6D-4FF7-AF91-C46E77209A23}" type="pres">
      <dgm:prSet presAssocID="{65A387FF-2DED-4DB4-A99C-8D53B64C2B9B}" presName="gear3dstNode" presStyleLbl="node1" presStyleIdx="2" presStyleCnt="3"/>
      <dgm:spPr/>
      <dgm:t>
        <a:bodyPr/>
        <a:lstStyle/>
        <a:p>
          <a:endParaRPr lang="da-DK"/>
        </a:p>
      </dgm:t>
    </dgm:pt>
    <dgm:pt modelId="{14F46116-B367-48A9-B3EA-2F5D31560430}" type="pres">
      <dgm:prSet presAssocID="{5E340141-24C2-4085-AEBF-229817906EAC}" presName="connector1" presStyleLbl="sibTrans2D1" presStyleIdx="0" presStyleCnt="3" custLinFactNeighborX="846" custLinFactNeighborY="564"/>
      <dgm:spPr/>
      <dgm:t>
        <a:bodyPr/>
        <a:lstStyle/>
        <a:p>
          <a:endParaRPr lang="da-DK"/>
        </a:p>
      </dgm:t>
    </dgm:pt>
    <dgm:pt modelId="{F9AB8FAD-AA25-480A-B23C-B13375E6BA4E}" type="pres">
      <dgm:prSet presAssocID="{1825B991-58DB-4B72-B4AE-29FA9F8B1F1B}" presName="connector2" presStyleLbl="sibTrans2D1" presStyleIdx="1" presStyleCnt="3"/>
      <dgm:spPr/>
      <dgm:t>
        <a:bodyPr/>
        <a:lstStyle/>
        <a:p>
          <a:endParaRPr lang="da-DK"/>
        </a:p>
      </dgm:t>
    </dgm:pt>
    <dgm:pt modelId="{5AE27C02-4980-4BFB-A4E4-D10A0152C942}" type="pres">
      <dgm:prSet presAssocID="{55166D69-7CA0-4E0A-B507-6DE4E52EF2F8}" presName="connector3" presStyleLbl="sibTrans2D1" presStyleIdx="2" presStyleCnt="3"/>
      <dgm:spPr/>
      <dgm:t>
        <a:bodyPr/>
        <a:lstStyle/>
        <a:p>
          <a:endParaRPr lang="da-DK"/>
        </a:p>
      </dgm:t>
    </dgm:pt>
  </dgm:ptLst>
  <dgm:cxnLst>
    <dgm:cxn modelId="{01AF51F6-03B5-43E3-A913-2D455EEC2129}" srcId="{999C352F-98EC-4E77-AD88-6108EB4E714B}" destId="{B683EAAE-2C04-40F6-AE8A-1E7C563CFF72}" srcOrd="1" destOrd="0" parTransId="{0FFB1CBD-E61D-49E5-87AD-E85644A447B1}" sibTransId="{1825B991-58DB-4B72-B4AE-29FA9F8B1F1B}"/>
    <dgm:cxn modelId="{A12C53F9-CDB5-43AA-BA28-C3035AFBDC1B}" type="presOf" srcId="{B683EAAE-2C04-40F6-AE8A-1E7C563CFF72}" destId="{26B5CA8D-80B1-412A-8674-9403AE5D7448}" srcOrd="2" destOrd="0" presId="urn:microsoft.com/office/officeart/2005/8/layout/gear1"/>
    <dgm:cxn modelId="{72D0172B-8549-4D09-B620-DA8FFAC7BC40}" srcId="{999C352F-98EC-4E77-AD88-6108EB4E714B}" destId="{CD338649-A7ED-424C-A8FC-65972B27CEE2}" srcOrd="3" destOrd="0" parTransId="{B0A0557C-4494-43A7-8D45-3BB14DF12B8B}" sibTransId="{DC1B1004-E263-4E3D-9C52-F64AC921AEBF}"/>
    <dgm:cxn modelId="{1ADDA8DF-7B3A-410E-9541-D72A3F96B32D}" type="presOf" srcId="{999C352F-98EC-4E77-AD88-6108EB4E714B}" destId="{8397985F-E801-49CC-A040-584B14484A43}" srcOrd="0" destOrd="0" presId="urn:microsoft.com/office/officeart/2005/8/layout/gear1"/>
    <dgm:cxn modelId="{6B4E64BF-8F6C-47CD-9BC2-D11B0290FF4D}" type="presOf" srcId="{1825B991-58DB-4B72-B4AE-29FA9F8B1F1B}" destId="{F9AB8FAD-AA25-480A-B23C-B13375E6BA4E}" srcOrd="0" destOrd="0" presId="urn:microsoft.com/office/officeart/2005/8/layout/gear1"/>
    <dgm:cxn modelId="{65949153-883C-499F-A9EB-4A2EC381B505}" type="presOf" srcId="{65A387FF-2DED-4DB4-A99C-8D53B64C2B9B}" destId="{CDFB87C1-65AF-423F-8DE9-CD0558E90131}" srcOrd="1" destOrd="0" presId="urn:microsoft.com/office/officeart/2005/8/layout/gear1"/>
    <dgm:cxn modelId="{963E7800-87B8-46F5-99A1-28BF2D8B254C}" type="presOf" srcId="{B683EAAE-2C04-40F6-AE8A-1E7C563CFF72}" destId="{67FBCAA3-2D92-4F73-87DA-95E59E1D81DC}" srcOrd="1" destOrd="0" presId="urn:microsoft.com/office/officeart/2005/8/layout/gear1"/>
    <dgm:cxn modelId="{98D52BF9-0239-4DA6-A957-A912C1305868}" type="presOf" srcId="{55166D69-7CA0-4E0A-B507-6DE4E52EF2F8}" destId="{5AE27C02-4980-4BFB-A4E4-D10A0152C942}" srcOrd="0" destOrd="0" presId="urn:microsoft.com/office/officeart/2005/8/layout/gear1"/>
    <dgm:cxn modelId="{A66AADBF-9915-4880-BB50-59606FC3C8B4}" type="presOf" srcId="{65A387FF-2DED-4DB4-A99C-8D53B64C2B9B}" destId="{B1A01AD0-4AF7-4AD6-8276-561CD84AFEFB}" srcOrd="2" destOrd="0" presId="urn:microsoft.com/office/officeart/2005/8/layout/gear1"/>
    <dgm:cxn modelId="{85575909-1E13-4FA5-A949-1E67B0A416B6}" srcId="{999C352F-98EC-4E77-AD88-6108EB4E714B}" destId="{2638FB8E-121F-4B09-861E-5084203C164E}" srcOrd="0" destOrd="0" parTransId="{1468A9CF-AEFA-405F-9AF2-6A203B1497A6}" sibTransId="{5E340141-24C2-4085-AEBF-229817906EAC}"/>
    <dgm:cxn modelId="{467B71B9-FF63-40EA-A138-1025E40D7268}" type="presOf" srcId="{65A387FF-2DED-4DB4-A99C-8D53B64C2B9B}" destId="{70166156-1C6D-4FF7-AF91-C46E77209A23}" srcOrd="3" destOrd="0" presId="urn:microsoft.com/office/officeart/2005/8/layout/gear1"/>
    <dgm:cxn modelId="{79B50870-9AD9-463C-8CFE-D9AA9F575F1E}" type="presOf" srcId="{B683EAAE-2C04-40F6-AE8A-1E7C563CFF72}" destId="{C0CFBC46-2742-4EDD-9D00-B24E9F6E7236}" srcOrd="0" destOrd="0" presId="urn:microsoft.com/office/officeart/2005/8/layout/gear1"/>
    <dgm:cxn modelId="{7A19720D-C523-46BA-9EBD-84D2A5E3894C}" type="presOf" srcId="{65A387FF-2DED-4DB4-A99C-8D53B64C2B9B}" destId="{14D5D5A4-88E1-44EE-81A1-873000A153D9}" srcOrd="0" destOrd="0" presId="urn:microsoft.com/office/officeart/2005/8/layout/gear1"/>
    <dgm:cxn modelId="{38B4BE34-9ED5-4475-85ED-0D1AB4EE1116}" type="presOf" srcId="{5E340141-24C2-4085-AEBF-229817906EAC}" destId="{14F46116-B367-48A9-B3EA-2F5D31560430}" srcOrd="0" destOrd="0" presId="urn:microsoft.com/office/officeart/2005/8/layout/gear1"/>
    <dgm:cxn modelId="{C87465FB-60B6-4354-8896-56A769DA49D0}" type="presOf" srcId="{2638FB8E-121F-4B09-861E-5084203C164E}" destId="{ACED1D17-23D2-46A5-AF13-C2F57675A06A}" srcOrd="2" destOrd="0" presId="urn:microsoft.com/office/officeart/2005/8/layout/gear1"/>
    <dgm:cxn modelId="{B15F9E63-8260-4398-BA38-D156D64DE09D}" srcId="{999C352F-98EC-4E77-AD88-6108EB4E714B}" destId="{65A387FF-2DED-4DB4-A99C-8D53B64C2B9B}" srcOrd="2" destOrd="0" parTransId="{29C17754-6DE9-4BF4-BBBD-A00199B99190}" sibTransId="{55166D69-7CA0-4E0A-B507-6DE4E52EF2F8}"/>
    <dgm:cxn modelId="{D50A0BAF-AE3E-4C23-8125-E0EB3923E226}" type="presOf" srcId="{2638FB8E-121F-4B09-861E-5084203C164E}" destId="{301D6214-813C-48AA-BA6A-FB14AFC53719}" srcOrd="1" destOrd="0" presId="urn:microsoft.com/office/officeart/2005/8/layout/gear1"/>
    <dgm:cxn modelId="{7E6A61AE-9F41-4168-800F-981A24C14EAA}" type="presOf" srcId="{2638FB8E-121F-4B09-861E-5084203C164E}" destId="{EDAB4637-3CC7-4DC7-AA50-7F15C8178828}" srcOrd="0" destOrd="0" presId="urn:microsoft.com/office/officeart/2005/8/layout/gear1"/>
    <dgm:cxn modelId="{1DFF8498-3EBE-40A6-A5C6-B2749E01C990}" type="presParOf" srcId="{8397985F-E801-49CC-A040-584B14484A43}" destId="{EDAB4637-3CC7-4DC7-AA50-7F15C8178828}" srcOrd="0" destOrd="0" presId="urn:microsoft.com/office/officeart/2005/8/layout/gear1"/>
    <dgm:cxn modelId="{D1F3992E-1A28-4836-9E3E-49C62383A073}" type="presParOf" srcId="{8397985F-E801-49CC-A040-584B14484A43}" destId="{301D6214-813C-48AA-BA6A-FB14AFC53719}" srcOrd="1" destOrd="0" presId="urn:microsoft.com/office/officeart/2005/8/layout/gear1"/>
    <dgm:cxn modelId="{C77A7DD1-25F3-47BB-9D81-77947707FA13}" type="presParOf" srcId="{8397985F-E801-49CC-A040-584B14484A43}" destId="{ACED1D17-23D2-46A5-AF13-C2F57675A06A}" srcOrd="2" destOrd="0" presId="urn:microsoft.com/office/officeart/2005/8/layout/gear1"/>
    <dgm:cxn modelId="{49692299-2F43-4CC8-95C7-3F1E06E27920}" type="presParOf" srcId="{8397985F-E801-49CC-A040-584B14484A43}" destId="{C0CFBC46-2742-4EDD-9D00-B24E9F6E7236}" srcOrd="3" destOrd="0" presId="urn:microsoft.com/office/officeart/2005/8/layout/gear1"/>
    <dgm:cxn modelId="{4C05D16D-888A-424C-BB1B-609099794293}" type="presParOf" srcId="{8397985F-E801-49CC-A040-584B14484A43}" destId="{67FBCAA3-2D92-4F73-87DA-95E59E1D81DC}" srcOrd="4" destOrd="0" presId="urn:microsoft.com/office/officeart/2005/8/layout/gear1"/>
    <dgm:cxn modelId="{744749E8-38AF-4A20-AEAC-9BD7D31F3290}" type="presParOf" srcId="{8397985F-E801-49CC-A040-584B14484A43}" destId="{26B5CA8D-80B1-412A-8674-9403AE5D7448}" srcOrd="5" destOrd="0" presId="urn:microsoft.com/office/officeart/2005/8/layout/gear1"/>
    <dgm:cxn modelId="{A4C48DF3-25A1-4B34-A5CD-EAC0A0846A9D}" type="presParOf" srcId="{8397985F-E801-49CC-A040-584B14484A43}" destId="{14D5D5A4-88E1-44EE-81A1-873000A153D9}" srcOrd="6" destOrd="0" presId="urn:microsoft.com/office/officeart/2005/8/layout/gear1"/>
    <dgm:cxn modelId="{0E602123-7086-4080-9B64-320A1DECA84A}" type="presParOf" srcId="{8397985F-E801-49CC-A040-584B14484A43}" destId="{CDFB87C1-65AF-423F-8DE9-CD0558E90131}" srcOrd="7" destOrd="0" presId="urn:microsoft.com/office/officeart/2005/8/layout/gear1"/>
    <dgm:cxn modelId="{5A608669-39E8-43A6-8BD2-B27C02F249CA}" type="presParOf" srcId="{8397985F-E801-49CC-A040-584B14484A43}" destId="{B1A01AD0-4AF7-4AD6-8276-561CD84AFEFB}" srcOrd="8" destOrd="0" presId="urn:microsoft.com/office/officeart/2005/8/layout/gear1"/>
    <dgm:cxn modelId="{1DEAEE8D-F0BD-43AE-BC5F-D44FEF636817}" type="presParOf" srcId="{8397985F-E801-49CC-A040-584B14484A43}" destId="{70166156-1C6D-4FF7-AF91-C46E77209A23}" srcOrd="9" destOrd="0" presId="urn:microsoft.com/office/officeart/2005/8/layout/gear1"/>
    <dgm:cxn modelId="{23334CEF-3CE1-4058-B736-D6008BB97306}" type="presParOf" srcId="{8397985F-E801-49CC-A040-584B14484A43}" destId="{14F46116-B367-48A9-B3EA-2F5D31560430}" srcOrd="10" destOrd="0" presId="urn:microsoft.com/office/officeart/2005/8/layout/gear1"/>
    <dgm:cxn modelId="{BE9EDF02-4491-4701-A166-0D693E55A7BE}" type="presParOf" srcId="{8397985F-E801-49CC-A040-584B14484A43}" destId="{F9AB8FAD-AA25-480A-B23C-B13375E6BA4E}" srcOrd="11" destOrd="0" presId="urn:microsoft.com/office/officeart/2005/8/layout/gear1"/>
    <dgm:cxn modelId="{B6906B0B-C650-42C1-8661-60EBCF72AC83}" type="presParOf" srcId="{8397985F-E801-49CC-A040-584B14484A43}" destId="{5AE27C02-4980-4BFB-A4E4-D10A0152C94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39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39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88DF0C21-DE6B-488F-B9D9-B7FE08733B70}" type="slidenum">
              <a:rPr lang="en-GB"/>
              <a:pPr>
                <a:defRPr/>
              </a:pPr>
              <a:t>‹nr.›</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buFontTx/>
              <a:buNone/>
              <a:defRPr sz="1200"/>
            </a:lvl1pPr>
          </a:lstStyle>
          <a:p>
            <a:pPr>
              <a:defRPr/>
            </a:pPr>
            <a:endParaRPr lang="en-GB" dirty="0"/>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buFontTx/>
              <a:buNone/>
              <a:defRPr sz="1200"/>
            </a:lvl1pPr>
          </a:lstStyle>
          <a:p>
            <a:pPr>
              <a:defRPr/>
            </a:pPr>
            <a:endParaRPr lang="en-GB" dirty="0"/>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buFontTx/>
              <a:buNone/>
              <a:defRPr sz="1200"/>
            </a:lvl1pPr>
          </a:lstStyle>
          <a:p>
            <a:pPr>
              <a:defRPr/>
            </a:pPr>
            <a:endParaRPr lang="en-GB"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sz="1200"/>
            </a:lvl1pPr>
          </a:lstStyle>
          <a:p>
            <a:pPr>
              <a:defRPr/>
            </a:pPr>
            <a:fld id="{72C160C3-3AB6-49C1-8001-AFDAD271EB5B}" type="slidenum">
              <a:rPr lang="en-GB"/>
              <a:pPr>
                <a:defRPr/>
              </a:pPr>
              <a:t>‹nr.›</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143000" y="685800"/>
            <a:ext cx="4572000" cy="3429000"/>
          </a:xfrm>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pPr>
              <a:defRPr/>
            </a:pPr>
            <a:fld id="{72C160C3-3AB6-49C1-8001-AFDAD271EB5B}" type="slidenum">
              <a:rPr lang="en-GB"/>
              <a:pPr>
                <a:defRPr/>
              </a:pPr>
              <a:t>61</a:t>
            </a:fld>
            <a:endParaRPr lang="en-GB" dirty="0"/>
          </a:p>
        </p:txBody>
      </p:sp>
    </p:spTree>
    <p:extLst>
      <p:ext uri="{BB962C8B-B14F-4D97-AF65-F5344CB8AC3E}">
        <p14:creationId xmlns:p14="http://schemas.microsoft.com/office/powerpoint/2010/main" val="313124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bin"/><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tx2"/>
          </a:solidFill>
        </p:spPr>
      </p:pic>
      <p:sp>
        <p:nvSpPr>
          <p:cNvPr id="34819" name="Title 1"/>
          <p:cNvSpPr>
            <a:spLocks noGrp="1" noChangeArrowheads="1"/>
          </p:cNvSpPr>
          <p:nvPr>
            <p:ph type="ctrTitle"/>
          </p:nvPr>
        </p:nvSpPr>
        <p:spPr>
          <a:xfrm>
            <a:off x="739573" y="2690096"/>
            <a:ext cx="7667240" cy="1246495"/>
          </a:xfrm>
        </p:spPr>
        <p:txBody>
          <a:bodyPr wrap="square" anchor="ctr" anchorCtr="0">
            <a:spAutoFit/>
          </a:bodyPr>
          <a:lstStyle>
            <a:lvl1pPr>
              <a:lnSpc>
                <a:spcPct val="90000"/>
              </a:lnSpc>
              <a:defRPr sz="4500" baseline="0">
                <a:solidFill>
                  <a:schemeClr val="bg1"/>
                </a:solidFill>
                <a:latin typeface="AU Passata Light" panose="020B0303030902030804" pitchFamily="34" charset="0"/>
              </a:defRPr>
            </a:lvl1pPr>
          </a:lstStyle>
          <a:p>
            <a:r>
              <a:rPr lang="en-GB" dirty="0"/>
              <a:t>Click to edit Master title style</a:t>
            </a:r>
            <a:endParaRPr lang="en-GB"/>
          </a:p>
        </p:txBody>
      </p:sp>
      <p:sp>
        <p:nvSpPr>
          <p:cNvPr id="15" name="TextBox 14"/>
          <p:cNvSpPr txBox="1"/>
          <p:nvPr userDrawn="1"/>
        </p:nvSpPr>
        <p:spPr>
          <a:xfrm>
            <a:off x="-1480584" y="3082508"/>
            <a:ext cx="1369776" cy="230832"/>
          </a:xfrm>
          <a:prstGeom prst="rect">
            <a:avLst/>
          </a:prstGeom>
          <a:noFill/>
        </p:spPr>
        <p:txBody>
          <a:bodyPr wrap="square" lIns="0" tIns="0" rIns="0" bIns="0" rtlCol="0">
            <a:spAutoFit/>
          </a:bodyPr>
          <a:lstStyle/>
          <a:p>
            <a:pPr algn="r">
              <a:lnSpc>
                <a:spcPct val="100000"/>
              </a:lnSpc>
            </a:pPr>
            <a:r>
              <a:rPr lang="en-GB" sz="750" baseline="0" noProof="1">
                <a:solidFill>
                  <a:schemeClr val="tx1">
                    <a:lumMod val="75000"/>
                    <a:lumOff val="25000"/>
                  </a:schemeClr>
                </a:solidFill>
              </a:rPr>
              <a:t>Ændr 2. linje eller ord til</a:t>
            </a:r>
            <a:endParaRPr lang="en-GB" sz="3599"/>
          </a:p>
          <a:p>
            <a:pPr algn="r">
              <a:lnSpc>
                <a:spcPct val="100000"/>
              </a:lnSpc>
            </a:pPr>
            <a:r>
              <a:rPr lang="en-GB" sz="750" noProof="1">
                <a:solidFill>
                  <a:schemeClr val="tx1">
                    <a:lumMod val="75000"/>
                    <a:lumOff val="25000"/>
                  </a:schemeClr>
                </a:solidFill>
              </a:rPr>
              <a:t>AU Passata Bold</a:t>
            </a:r>
            <a:endParaRPr lang="en-GB" sz="3599" dirty="0"/>
          </a:p>
        </p:txBody>
      </p:sp>
      <p:sp>
        <p:nvSpPr>
          <p:cNvPr id="34" name="Date_DateCustomA"/>
          <p:cNvSpPr txBox="1">
            <a:spLocks noChangeArrowheads="1"/>
          </p:cNvSpPr>
          <p:nvPr userDrawn="1"/>
        </p:nvSpPr>
        <p:spPr bwMode="auto">
          <a:xfrm>
            <a:off x="2769221" y="5997603"/>
            <a:ext cx="1704324" cy="436633"/>
          </a:xfrm>
          <a:prstGeom prst="rect">
            <a:avLst/>
          </a:prstGeom>
          <a:noFill/>
          <a:ln w="1778" algn="ctr">
            <a:noFill/>
            <a:miter lim="800000"/>
            <a:headEnd/>
            <a:tailEnd/>
          </a:ln>
          <a:effectLst/>
        </p:spPr>
        <p:txBody>
          <a:bodyPr wrap="square" lIns="0" tIns="356400" rIns="0" bIns="0" anchor="t" anchorCtr="0">
            <a:spAutoFit/>
          </a:bodyPr>
          <a:lstStyle/>
          <a:p>
            <a:pPr algn="r">
              <a:lnSpc>
                <a:spcPct val="95000"/>
              </a:lnSpc>
              <a:defRPr/>
            </a:pPr>
            <a:r>
              <a:rPr lang="en-GB" sz="525" b="0" cap="all" baseline="0" dirty="0">
                <a:solidFill>
                  <a:schemeClr val="bg1"/>
                </a:solidFill>
                <a:latin typeface="+mn-lt"/>
              </a:rPr>
              <a:t>15 August 2018</a:t>
            </a:r>
          </a:p>
        </p:txBody>
      </p:sp>
      <p:sp>
        <p:nvSpPr>
          <p:cNvPr id="36" name="USR_Title"/>
          <p:cNvSpPr txBox="1">
            <a:spLocks noChangeArrowheads="1"/>
          </p:cNvSpPr>
          <p:nvPr userDrawn="1"/>
        </p:nvSpPr>
        <p:spPr bwMode="auto">
          <a:xfrm>
            <a:off x="4681254" y="5997603"/>
            <a:ext cx="2237395" cy="436633"/>
          </a:xfrm>
          <a:prstGeom prst="rect">
            <a:avLst/>
          </a:prstGeom>
          <a:noFill/>
          <a:ln w="1778" algn="ctr">
            <a:noFill/>
            <a:miter lim="800000"/>
            <a:headEnd/>
            <a:tailEnd/>
          </a:ln>
          <a:effectLst/>
        </p:spPr>
        <p:txBody>
          <a:bodyPr lIns="0" tIns="356400" rIns="0" bIns="0" anchor="t" anchorCtr="0">
            <a:spAutoFit/>
          </a:bodyPr>
          <a:lstStyle/>
          <a:p>
            <a:pPr algn="l">
              <a:lnSpc>
                <a:spcPct val="95000"/>
              </a:lnSpc>
              <a:defRPr/>
            </a:pPr>
            <a:r>
              <a:rPr lang="en-GB" sz="525" b="0" cap="all" baseline="0" dirty="0">
                <a:solidFill>
                  <a:schemeClr val="bg1"/>
                </a:solidFill>
                <a:latin typeface="+mn-lt"/>
              </a:rPr>
              <a:t>Professor</a:t>
            </a:r>
          </a:p>
        </p:txBody>
      </p:sp>
      <p:sp>
        <p:nvSpPr>
          <p:cNvPr id="35" name="FLD_Event"/>
          <p:cNvSpPr txBox="1">
            <a:spLocks noChangeArrowheads="1"/>
          </p:cNvSpPr>
          <p:nvPr userDrawn="1"/>
        </p:nvSpPr>
        <p:spPr bwMode="auto">
          <a:xfrm>
            <a:off x="2769221" y="5997602"/>
            <a:ext cx="1704324" cy="335757"/>
          </a:xfrm>
          <a:prstGeom prst="rect">
            <a:avLst/>
          </a:prstGeom>
          <a:noFill/>
          <a:ln w="1778" algn="ctr">
            <a:noFill/>
            <a:miter lim="800000"/>
            <a:headEnd/>
            <a:tailEnd/>
          </a:ln>
          <a:effectLst/>
        </p:spPr>
        <p:txBody>
          <a:bodyPr wrap="square" lIns="0" tIns="256500" rIns="0" bIns="0" anchor="t" anchorCtr="0">
            <a:spAutoFit/>
          </a:bodyPr>
          <a:lstStyle/>
          <a:p>
            <a:pPr algn="r">
              <a:lnSpc>
                <a:spcPct val="95000"/>
              </a:lnSpc>
              <a:defRPr/>
            </a:pPr>
            <a:endParaRPr lang="en-GB" sz="525" b="0" cap="all" baseline="0" dirty="0">
              <a:solidFill>
                <a:schemeClr val="bg1"/>
              </a:solidFill>
              <a:latin typeface="+mn-lt"/>
            </a:endParaRPr>
          </a:p>
        </p:txBody>
      </p:sp>
      <p:sp>
        <p:nvSpPr>
          <p:cNvPr id="37" name="USR_Name"/>
          <p:cNvSpPr txBox="1">
            <a:spLocks noChangeArrowheads="1"/>
          </p:cNvSpPr>
          <p:nvPr userDrawn="1"/>
        </p:nvSpPr>
        <p:spPr bwMode="auto">
          <a:xfrm>
            <a:off x="4681254" y="5997602"/>
            <a:ext cx="2237395" cy="335757"/>
          </a:xfrm>
          <a:prstGeom prst="rect">
            <a:avLst/>
          </a:prstGeom>
          <a:noFill/>
          <a:ln w="1778" algn="ctr">
            <a:noFill/>
            <a:miter lim="800000"/>
            <a:headEnd/>
            <a:tailEnd/>
          </a:ln>
          <a:effectLst/>
        </p:spPr>
        <p:txBody>
          <a:bodyPr lIns="0" tIns="256500" rIns="0" bIns="0" anchor="t" anchorCtr="0">
            <a:spAutoFit/>
          </a:bodyPr>
          <a:lstStyle/>
          <a:p>
            <a:pPr algn="l">
              <a:lnSpc>
                <a:spcPct val="95000"/>
              </a:lnSpc>
              <a:defRPr/>
            </a:pPr>
            <a:r>
              <a:rPr lang="en-GB" sz="525" b="0" cap="all" baseline="0" dirty="0">
                <a:solidFill>
                  <a:schemeClr val="bg1"/>
                </a:solidFill>
                <a:latin typeface="+mn-lt"/>
              </a:rPr>
              <a:t>Mads Uffe Pedersen</a:t>
            </a:r>
          </a:p>
        </p:txBody>
      </p:sp>
      <p:pic>
        <p:nvPicPr>
          <p:cNvPr id="1938336229" name="SecondaryLogo"/>
          <p:cNvPicPr>
            <a:picLocks noChangeAspect="1"/>
          </p:cNvPicPr>
          <p:nvPr/>
        </p:nvPicPr>
        <p:blipFill>
          <a:blip r:embed="rId3">
            <a:extLst/>
          </a:blip>
          <a:stretch>
            <a:fillRect/>
          </a:stretch>
        </p:blipFill>
        <p:spPr>
          <a:xfrm>
            <a:off x="7656494" y="5997600"/>
            <a:ext cx="1305408" cy="558000"/>
          </a:xfrm>
          <a:prstGeom prst="rect">
            <a:avLst/>
          </a:prstGeom>
        </p:spPr>
      </p:pic>
      <p:pic>
        <p:nvPicPr>
          <p:cNvPr id="18" name="Billede stre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56088" y="5997605"/>
            <a:ext cx="53815" cy="557999"/>
          </a:xfrm>
          <a:prstGeom prst="rect">
            <a:avLst/>
          </a:prstGeom>
        </p:spPr>
      </p:pic>
      <p:pic>
        <p:nvPicPr>
          <p:cNvPr id="14" name="Logo BSS"/>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1459" y="5997605"/>
            <a:ext cx="450669" cy="601199"/>
          </a:xfrm>
          <a:prstGeom prst="rect">
            <a:avLst/>
          </a:prstGeom>
        </p:spPr>
      </p:pic>
      <p:sp>
        <p:nvSpPr>
          <p:cNvPr id="16" name="OFF_logo2Computed"/>
          <p:cNvSpPr txBox="1">
            <a:spLocks noChangeArrowheads="1"/>
          </p:cNvSpPr>
          <p:nvPr userDrawn="1"/>
        </p:nvSpPr>
        <p:spPr bwMode="auto">
          <a:xfrm>
            <a:off x="729192" y="5997601"/>
            <a:ext cx="1762993" cy="543638"/>
          </a:xfrm>
          <a:prstGeom prst="rect">
            <a:avLst/>
          </a:prstGeom>
          <a:noFill/>
          <a:ln w="1778" algn="ctr">
            <a:noFill/>
            <a:miter lim="800000"/>
            <a:headEnd/>
            <a:tailEnd/>
          </a:ln>
          <a:effectLst/>
        </p:spPr>
        <p:txBody>
          <a:bodyPr wrap="square" lIns="0" tIns="126900" rIns="0" bIns="0">
            <a:spAutoFit/>
          </a:bodyPr>
          <a:lstStyle/>
          <a:p>
            <a:pPr>
              <a:lnSpc>
                <a:spcPct val="100000"/>
              </a:lnSpc>
              <a:defRPr/>
            </a:pPr>
            <a:r>
              <a:rPr lang="en-GB" sz="675" cap="all" spc="30" baseline="0" dirty="0">
                <a:solidFill>
                  <a:schemeClr val="bg1"/>
                </a:solidFill>
                <a:latin typeface="+mn-lt"/>
              </a:rPr>
              <a:t>Department of Psychology
and Behavioural Sciences
Aarhus University</a:t>
            </a:r>
          </a:p>
          <a:p>
            <a:pPr>
              <a:lnSpc>
                <a:spcPct val="100000"/>
              </a:lnSpc>
              <a:defRPr/>
            </a:pPr>
            <a:endParaRPr lang="en-GB" sz="675" cap="all" spc="30" baseline="0" dirty="0">
              <a:solidFill>
                <a:schemeClr val="bg1"/>
              </a:solidFill>
              <a:latin typeface="+mn-lt"/>
            </a:endParaRPr>
          </a:p>
        </p:txBody>
      </p:sp>
      <p:sp>
        <p:nvSpPr>
          <p:cNvPr id="21" name="OFF_logo1Computed"/>
          <p:cNvSpPr/>
          <p:nvPr userDrawn="1"/>
        </p:nvSpPr>
        <p:spPr bwMode="auto">
          <a:xfrm>
            <a:off x="729190" y="5997603"/>
            <a:ext cx="1837041" cy="235013"/>
          </a:xfrm>
          <a:prstGeom prst="rect">
            <a:avLst/>
          </a:prstGeom>
          <a:noFill/>
          <a:ln w="1778" cap="flat" cmpd="sng" algn="ctr">
            <a:noFill/>
            <a:prstDash val="solid"/>
            <a:round/>
            <a:headEnd type="none" w="med" len="med"/>
            <a:tailEnd type="none" w="med" len="med"/>
          </a:ln>
          <a:effectLst/>
        </p:spPr>
        <p:txBody>
          <a:bodyPr vert="horz" wrap="none" lIns="0" tIns="27000" rIns="0" bIns="0" numCol="1" rtlCol="0" anchor="t" anchorCtr="0" compatLnSpc="1">
            <a:prstTxWarp prst="textNoShape">
              <a:avLst/>
            </a:prstTxWarp>
            <a:spAutoFit/>
          </a:bodyPr>
          <a:lstStyle/>
          <a:p>
            <a:pPr marL="0" marR="0" indent="0" algn="l" defTabSz="685800" rtl="0" eaLnBrk="1" fontAlgn="base" latinLnBrk="0" hangingPunct="1">
              <a:lnSpc>
                <a:spcPct val="100000"/>
              </a:lnSpc>
              <a:spcBef>
                <a:spcPct val="0"/>
              </a:spcBef>
              <a:spcAft>
                <a:spcPct val="0"/>
              </a:spcAft>
              <a:buClrTx/>
              <a:buSzTx/>
              <a:buFont typeface="AU Passata" pitchFamily="34" charset="0"/>
              <a:buNone/>
              <a:tabLst/>
            </a:pPr>
            <a:r>
              <a:rPr kumimoji="0" lang="en-GB" sz="675" b="1" i="0" u="none" strike="noStrike" cap="all" normalizeH="0" baseline="0" noProof="1">
                <a:ln>
                  <a:noFill/>
                </a:ln>
                <a:solidFill>
                  <a:schemeClr val="bg1"/>
                </a:solidFill>
                <a:effectLst/>
                <a:latin typeface="AU Passata" pitchFamily="34" charset="0"/>
              </a:rPr>
              <a:t>Centre for Alcohol and Drug Research</a:t>
            </a:r>
          </a:p>
          <a:p>
            <a:pPr marL="0" marR="0" indent="0" algn="l" defTabSz="685800" rtl="0" eaLnBrk="1" fontAlgn="base" latinLnBrk="0" hangingPunct="1">
              <a:lnSpc>
                <a:spcPct val="100000"/>
              </a:lnSpc>
              <a:spcBef>
                <a:spcPct val="0"/>
              </a:spcBef>
              <a:spcAft>
                <a:spcPct val="0"/>
              </a:spcAft>
              <a:buClrTx/>
              <a:buSzTx/>
              <a:buFont typeface="AU Passata" pitchFamily="34" charset="0"/>
              <a:buNone/>
              <a:tabLst/>
            </a:pPr>
            <a:endParaRPr kumimoji="0" lang="en-GB" sz="675" b="1" i="0" u="none" strike="noStrike" cap="all" normalizeH="0" baseline="0" noProof="1">
              <a:ln>
                <a:noFill/>
              </a:ln>
              <a:solidFill>
                <a:schemeClr val="bg1"/>
              </a:solidFill>
              <a:effectLst/>
              <a:latin typeface="AU Passata" pitchFamily="34" charset="0"/>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E90C1E0A-682D-40DC-B1EA-26C007FDC330}" type="slidenum">
              <a:rPr lang="en-GB" smtClean="0"/>
              <a:pPr>
                <a:defRPr/>
              </a:pPr>
              <a:t>‹nr.›</a:t>
            </a:fld>
            <a:endParaRPr lang="en-GB" dirty="0"/>
          </a:p>
        </p:txBody>
      </p:sp>
      <p:sp>
        <p:nvSpPr>
          <p:cNvPr id="5" name="Date Placeholder 4" hidden="1"/>
          <p:cNvSpPr>
            <a:spLocks noGrp="1"/>
          </p:cNvSpPr>
          <p:nvPr>
            <p:ph type="dt" sz="half" idx="10"/>
          </p:nvPr>
        </p:nvSpPr>
        <p:spPr/>
        <p:txBody>
          <a:bodyPr/>
          <a:lstStyle/>
          <a:p>
            <a:fld id="{E7B83056-E73A-4EB1-8793-61FB59C07FBC}" type="datetimeFigureOut">
              <a:rPr lang="en-GB" smtClean="0"/>
              <a:pPr/>
              <a:t>30/01/2020</a:t>
            </a:fld>
            <a:r>
              <a:rPr lang="en-GB"/>
              <a:t>15/08/2018</a:t>
            </a:r>
          </a:p>
        </p:txBody>
      </p:sp>
      <p:sp>
        <p:nvSpPr>
          <p:cNvPr id="6" name="Footer Placeholder 5" hidden="1"/>
          <p:cNvSpPr>
            <a:spLocks noGrp="1"/>
          </p:cNvSpPr>
          <p:nvPr>
            <p:ph type="ftr" sz="quarter" idx="11"/>
          </p:nvPr>
        </p:nvSpPr>
        <p:spPr/>
        <p:txBody>
          <a:bodyPr/>
          <a:lstStyle/>
          <a:p>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237664" y="316800"/>
            <a:ext cx="4234703" cy="2653200"/>
          </a:xfrm>
          <a:solidFill>
            <a:schemeClr val="bg1"/>
          </a:solidFill>
        </p:spPr>
        <p:txBody>
          <a:bodyPr/>
          <a:lstStyle>
            <a:lvl1pPr marL="0" indent="0">
              <a:buFontTx/>
              <a:buNone/>
              <a:defRPr b="0"/>
            </a:lvl1pPr>
          </a:lstStyle>
          <a:p>
            <a:r>
              <a:rPr lang="en-GB" dirty="0"/>
              <a:t>Click here and add image via Templafy Image Library</a:t>
            </a:r>
            <a:endParaRPr lang="en-GB"/>
          </a:p>
        </p:txBody>
      </p:sp>
      <p:sp>
        <p:nvSpPr>
          <p:cNvPr id="7" name="Picture Placeholder 2"/>
          <p:cNvSpPr>
            <a:spLocks noGrp="1"/>
          </p:cNvSpPr>
          <p:nvPr>
            <p:ph type="pic" sz="quarter" idx="13" hasCustomPrompt="1"/>
          </p:nvPr>
        </p:nvSpPr>
        <p:spPr>
          <a:xfrm>
            <a:off x="237664" y="3237372"/>
            <a:ext cx="4234703" cy="2653200"/>
          </a:xfrm>
        </p:spPr>
        <p:txBody>
          <a:bodyPr/>
          <a:lstStyle>
            <a:lvl1pPr marL="0" indent="0">
              <a:buFontTx/>
              <a:buNone/>
              <a:defRPr b="0"/>
            </a:lvl1pPr>
          </a:lstStyle>
          <a:p>
            <a:r>
              <a:rPr lang="en-GB" dirty="0"/>
              <a:t>Click here and add image via Templafy Image Library</a:t>
            </a:r>
            <a:endParaRPr lang="en-GB"/>
          </a:p>
        </p:txBody>
      </p:sp>
      <p:sp>
        <p:nvSpPr>
          <p:cNvPr id="5" name="Picture Placeholder 3"/>
          <p:cNvSpPr>
            <a:spLocks noGrp="1"/>
          </p:cNvSpPr>
          <p:nvPr>
            <p:ph type="pic" sz="quarter" idx="12" hasCustomPrompt="1"/>
          </p:nvPr>
        </p:nvSpPr>
        <p:spPr>
          <a:xfrm>
            <a:off x="4674919" y="316800"/>
            <a:ext cx="4234703" cy="5583600"/>
          </a:xfrm>
        </p:spPr>
        <p:txBody>
          <a:bodyPr/>
          <a:lstStyle>
            <a:lvl1pPr marL="0" indent="0">
              <a:buFontTx/>
              <a:buNone/>
              <a:defRPr b="0"/>
            </a:lvl1pPr>
          </a:lstStyle>
          <a:p>
            <a:r>
              <a:rPr lang="en-GB" dirty="0"/>
              <a:t>Click here and add image via Templafy Image Library</a:t>
            </a:r>
            <a:endParaRPr lang="en-GB"/>
          </a:p>
        </p:txBody>
      </p:sp>
      <p:sp>
        <p:nvSpPr>
          <p:cNvPr id="10" name="Slide Number Placeholder 9"/>
          <p:cNvSpPr>
            <a:spLocks noGrp="1"/>
          </p:cNvSpPr>
          <p:nvPr>
            <p:ph type="sldNum" sz="quarter" idx="16"/>
          </p:nvPr>
        </p:nvSpPr>
        <p:spPr/>
        <p:txBody>
          <a:bodyPr/>
          <a:lstStyle/>
          <a:p>
            <a:pPr>
              <a:defRPr/>
            </a:pPr>
            <a:fld id="{E90C1E0A-682D-40DC-B1EA-26C007FDC330}" type="slidenum">
              <a:rPr lang="en-GB" smtClean="0"/>
              <a:pPr>
                <a:defRPr/>
              </a:pPr>
              <a:t>‹nr.›</a:t>
            </a:fld>
            <a:endParaRPr lang="en-GB" dirty="0"/>
          </a:p>
        </p:txBody>
      </p:sp>
      <p:sp>
        <p:nvSpPr>
          <p:cNvPr id="8" name="Date Placeholder 7" hidden="1"/>
          <p:cNvSpPr>
            <a:spLocks noGrp="1"/>
          </p:cNvSpPr>
          <p:nvPr>
            <p:ph type="dt" sz="half" idx="14"/>
          </p:nvPr>
        </p:nvSpPr>
        <p:spPr/>
        <p:txBody>
          <a:bodyPr/>
          <a:lstStyle/>
          <a:p>
            <a:fld id="{E7B83056-E73A-4EB1-8793-61FB59C07FBC}" type="datetimeFigureOut">
              <a:rPr lang="en-GB" smtClean="0"/>
              <a:pPr/>
              <a:t>30/01/2020</a:t>
            </a:fld>
            <a:r>
              <a:rPr lang="en-GB"/>
              <a:t>15/08/2018</a:t>
            </a:r>
          </a:p>
        </p:txBody>
      </p:sp>
      <p:sp>
        <p:nvSpPr>
          <p:cNvPr id="9" name="Footer Placeholder 8" hidden="1"/>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2260751815"/>
      </p:ext>
    </p:extLst>
  </p:cSld>
  <p:clrMapOvr>
    <a:masterClrMapping/>
  </p:clrMapOvr>
  <p:extLst mod="1">
    <p:ext uri="{DCECCB84-F9BA-43D5-87BE-67443E8EF086}">
      <p15:sldGuideLst xmlns:p15="http://schemas.microsoft.com/office/powerpoint/2012/main">
        <p15:guide id="1" pos="2942" userDrawn="1">
          <p15:clr>
            <a:srgbClr val="A4A3A4"/>
          </p15:clr>
        </p15:guide>
        <p15:guide id="2" pos="2817"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237664" y="316800"/>
            <a:ext cx="4234703" cy="5583600"/>
          </a:xfrm>
          <a:solidFill>
            <a:schemeClr val="bg1"/>
          </a:solidFill>
        </p:spPr>
        <p:txBody>
          <a:bodyPr/>
          <a:lstStyle>
            <a:lvl1pPr marL="0" indent="0">
              <a:buFontTx/>
              <a:buNone/>
              <a:defRPr b="0"/>
            </a:lvl1pPr>
          </a:lstStyle>
          <a:p>
            <a:r>
              <a:rPr lang="en-GB" dirty="0"/>
              <a:t>Click here and add image via Templafy Image Library</a:t>
            </a:r>
            <a:endParaRPr lang="en-GB"/>
          </a:p>
        </p:txBody>
      </p:sp>
      <p:sp>
        <p:nvSpPr>
          <p:cNvPr id="4" name="Picture Placeholder 2"/>
          <p:cNvSpPr>
            <a:spLocks noGrp="1"/>
          </p:cNvSpPr>
          <p:nvPr>
            <p:ph type="pic" sz="quarter" idx="11" hasCustomPrompt="1"/>
          </p:nvPr>
        </p:nvSpPr>
        <p:spPr>
          <a:xfrm>
            <a:off x="4674919" y="316800"/>
            <a:ext cx="4234703" cy="2653200"/>
          </a:xfrm>
        </p:spPr>
        <p:txBody>
          <a:bodyPr/>
          <a:lstStyle>
            <a:lvl1pPr marL="0" indent="0">
              <a:buFontTx/>
              <a:buNone/>
              <a:defRPr b="0"/>
            </a:lvl1pPr>
          </a:lstStyle>
          <a:p>
            <a:r>
              <a:rPr lang="en-GB" dirty="0"/>
              <a:t>Click here and add image via Templafy Image Library</a:t>
            </a:r>
            <a:endParaRPr lang="en-GB"/>
          </a:p>
        </p:txBody>
      </p:sp>
      <p:sp>
        <p:nvSpPr>
          <p:cNvPr id="7" name="Picture Placeholder 3"/>
          <p:cNvSpPr>
            <a:spLocks noGrp="1"/>
          </p:cNvSpPr>
          <p:nvPr>
            <p:ph type="pic" sz="quarter" idx="13" hasCustomPrompt="1"/>
          </p:nvPr>
        </p:nvSpPr>
        <p:spPr>
          <a:xfrm>
            <a:off x="4674919" y="3237372"/>
            <a:ext cx="4234703" cy="2653200"/>
          </a:xfrm>
        </p:spPr>
        <p:txBody>
          <a:bodyPr/>
          <a:lstStyle>
            <a:lvl1pPr marL="0" indent="0">
              <a:buFontTx/>
              <a:buNone/>
              <a:defRPr b="0"/>
            </a:lvl1pPr>
          </a:lstStyle>
          <a:p>
            <a:r>
              <a:rPr lang="en-GB" dirty="0"/>
              <a:t>Click here and add image via Templafy Image Library</a:t>
            </a:r>
            <a:endParaRPr lang="en-GB"/>
          </a:p>
        </p:txBody>
      </p:sp>
      <p:sp>
        <p:nvSpPr>
          <p:cNvPr id="10" name="Slide Number Placeholder 9"/>
          <p:cNvSpPr>
            <a:spLocks noGrp="1"/>
          </p:cNvSpPr>
          <p:nvPr>
            <p:ph type="sldNum" sz="quarter" idx="16"/>
          </p:nvPr>
        </p:nvSpPr>
        <p:spPr/>
        <p:txBody>
          <a:bodyPr/>
          <a:lstStyle/>
          <a:p>
            <a:pPr>
              <a:defRPr/>
            </a:pPr>
            <a:fld id="{E90C1E0A-682D-40DC-B1EA-26C007FDC330}" type="slidenum">
              <a:rPr lang="en-GB" smtClean="0"/>
              <a:pPr>
                <a:defRPr/>
              </a:pPr>
              <a:t>‹nr.›</a:t>
            </a:fld>
            <a:endParaRPr lang="en-GB" dirty="0"/>
          </a:p>
        </p:txBody>
      </p:sp>
      <p:sp>
        <p:nvSpPr>
          <p:cNvPr id="8" name="Date Placeholder 7" hidden="1"/>
          <p:cNvSpPr>
            <a:spLocks noGrp="1"/>
          </p:cNvSpPr>
          <p:nvPr>
            <p:ph type="dt" sz="half" idx="14"/>
          </p:nvPr>
        </p:nvSpPr>
        <p:spPr/>
        <p:txBody>
          <a:bodyPr/>
          <a:lstStyle/>
          <a:p>
            <a:fld id="{E7B83056-E73A-4EB1-8793-61FB59C07FBC}" type="datetimeFigureOut">
              <a:rPr lang="en-GB" smtClean="0"/>
              <a:pPr/>
              <a:t>30/01/2020</a:t>
            </a:fld>
            <a:r>
              <a:rPr lang="en-GB"/>
              <a:t>15/08/2018</a:t>
            </a:r>
          </a:p>
        </p:txBody>
      </p:sp>
      <p:sp>
        <p:nvSpPr>
          <p:cNvPr id="9" name="Footer Placeholder 8" hidden="1"/>
          <p:cNvSpPr>
            <a:spLocks noGrp="1"/>
          </p:cNvSpPr>
          <p:nvPr>
            <p:ph type="ftr" sz="quarter" idx="15"/>
          </p:nvPr>
        </p:nvSpPr>
        <p:spPr/>
        <p:txBody>
          <a:bodyPr/>
          <a:lstStyle/>
          <a:p>
            <a:endParaRPr lang="en-GB" dirty="0"/>
          </a:p>
        </p:txBody>
      </p:sp>
    </p:spTree>
    <p:extLst>
      <p:ext uri="{BB962C8B-B14F-4D97-AF65-F5344CB8AC3E}">
        <p14:creationId xmlns:p14="http://schemas.microsoft.com/office/powerpoint/2010/main" val="93570263"/>
      </p:ext>
    </p:extLst>
  </p:cSld>
  <p:clrMapOvr>
    <a:masterClrMapping/>
  </p:clrMapOvr>
  <p:extLst mod="1">
    <p:ext uri="{DCECCB84-F9BA-43D5-87BE-67443E8EF086}">
      <p15:sldGuideLst xmlns:p15="http://schemas.microsoft.com/office/powerpoint/2012/main">
        <p15:guide id="1" pos="2942" userDrawn="1">
          <p15:clr>
            <a:srgbClr val="A4A3A4"/>
          </p15:clr>
        </p15:guide>
        <p15:guide id="2" pos="2817"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236998" y="315913"/>
            <a:ext cx="8670008" cy="6220354"/>
          </a:xfrm>
        </p:spPr>
        <p:txBody>
          <a:bodyPr/>
          <a:lstStyle>
            <a:lvl1pPr marL="0" indent="0">
              <a:buFontTx/>
              <a:buNone/>
              <a:defRPr b="0"/>
            </a:lvl1pPr>
          </a:lstStyle>
          <a:p>
            <a:r>
              <a:rPr lang="en-GB" dirty="0"/>
              <a:t>Click here and add image via Templafy Image Library</a:t>
            </a:r>
            <a:endParaRPr lang="en-GB"/>
          </a:p>
        </p:txBody>
      </p:sp>
      <p:sp>
        <p:nvSpPr>
          <p:cNvPr id="8" name="Slide Number Placeholder 7"/>
          <p:cNvSpPr>
            <a:spLocks noGrp="1"/>
          </p:cNvSpPr>
          <p:nvPr>
            <p:ph type="sldNum" sz="quarter" idx="14"/>
          </p:nvPr>
        </p:nvSpPr>
        <p:spPr/>
        <p:txBody>
          <a:bodyPr/>
          <a:lstStyle/>
          <a:p>
            <a:pPr>
              <a:defRPr/>
            </a:pPr>
            <a:fld id="{E90C1E0A-682D-40DC-B1EA-26C007FDC330}" type="slidenum">
              <a:rPr lang="en-GB" smtClean="0"/>
              <a:pPr>
                <a:defRPr/>
              </a:pPr>
              <a:t>‹nr.›</a:t>
            </a:fld>
            <a:endParaRPr lang="en-GB" dirty="0"/>
          </a:p>
        </p:txBody>
      </p:sp>
      <p:sp>
        <p:nvSpPr>
          <p:cNvPr id="6" name="Date Placeholder 5" hidden="1"/>
          <p:cNvSpPr>
            <a:spLocks noGrp="1"/>
          </p:cNvSpPr>
          <p:nvPr>
            <p:ph type="dt" sz="half" idx="12"/>
          </p:nvPr>
        </p:nvSpPr>
        <p:spPr/>
        <p:txBody>
          <a:bodyPr/>
          <a:lstStyle/>
          <a:p>
            <a:fld id="{E7B83056-E73A-4EB1-8793-61FB59C07FBC}" type="datetimeFigureOut">
              <a:rPr lang="en-GB" smtClean="0"/>
              <a:pPr/>
              <a:t>30/01/2020</a:t>
            </a:fld>
            <a:r>
              <a:rPr lang="en-GB"/>
              <a:t>15/08/2018</a:t>
            </a:r>
          </a:p>
        </p:txBody>
      </p:sp>
      <p:sp>
        <p:nvSpPr>
          <p:cNvPr id="7" name="Footer Placeholder 6" hidden="1"/>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153494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5"/>
            <a:ext cx="9144000"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marL="0" marR="0" indent="0" algn="l" defTabSz="685800" rtl="0" eaLnBrk="1" fontAlgn="base" latinLnBrk="0" hangingPunct="1">
              <a:lnSpc>
                <a:spcPct val="95000"/>
              </a:lnSpc>
              <a:spcBef>
                <a:spcPct val="0"/>
              </a:spcBef>
              <a:spcAft>
                <a:spcPct val="0"/>
              </a:spcAft>
              <a:buClrTx/>
              <a:buSzTx/>
              <a:buFont typeface="AU Passata" pitchFamily="34" charset="0"/>
              <a:buNone/>
              <a:tabLst/>
            </a:pPr>
            <a:endParaRPr kumimoji="0" lang="en-GB" sz="1200" b="0" i="0" u="none" strike="noStrike" cap="none" normalizeH="0" baseline="0" dirty="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p:txBody>
          <a:bodyPr/>
          <a:lstStyle/>
          <a:p>
            <a:pPr>
              <a:defRPr/>
            </a:pPr>
            <a:fld id="{E90C1E0A-682D-40DC-B1EA-26C007FDC330}" type="slidenum">
              <a:rPr lang="en-GB" smtClean="0"/>
              <a:pPr>
                <a:defRPr/>
              </a:pPr>
              <a:t>‹nr.›</a:t>
            </a:fld>
            <a:endParaRPr lang="en-GB" dirty="0"/>
          </a:p>
        </p:txBody>
      </p:sp>
      <p:sp>
        <p:nvSpPr>
          <p:cNvPr id="6" name="Date Placeholder 5" hidden="1"/>
          <p:cNvSpPr>
            <a:spLocks noGrp="1"/>
          </p:cNvSpPr>
          <p:nvPr>
            <p:ph type="dt" sz="half" idx="13"/>
          </p:nvPr>
        </p:nvSpPr>
        <p:spPr/>
        <p:txBody>
          <a:bodyPr/>
          <a:lstStyle/>
          <a:p>
            <a:fld id="{E7B83056-E73A-4EB1-8793-61FB59C07FBC}" type="datetimeFigureOut">
              <a:rPr lang="en-GB" smtClean="0"/>
              <a:pPr/>
              <a:t>30/01/2020</a:t>
            </a:fld>
            <a:r>
              <a:rPr lang="en-GB"/>
              <a:t>15/08/2018</a:t>
            </a:r>
          </a:p>
        </p:txBody>
      </p:sp>
      <p:sp>
        <p:nvSpPr>
          <p:cNvPr id="8" name="Footer Placeholder 7" hidden="1"/>
          <p:cNvSpPr>
            <a:spLocks noGrp="1"/>
          </p:cNvSpPr>
          <p:nvPr>
            <p:ph type="ftr" sz="quarter" idx="14"/>
          </p:nvPr>
        </p:nvSpPr>
        <p:spPr/>
        <p:txBody>
          <a:bodyPr/>
          <a:lstStyle/>
          <a:p>
            <a:endParaRPr lang="en-GB" dirty="0"/>
          </a:p>
        </p:txBody>
      </p:sp>
      <p:sp>
        <p:nvSpPr>
          <p:cNvPr id="11" name="Text Placeholder 61"/>
          <p:cNvSpPr>
            <a:spLocks noGrp="1"/>
          </p:cNvSpPr>
          <p:nvPr>
            <p:ph type="body" sz="quarter" idx="16" hasCustomPrompt="1"/>
          </p:nvPr>
        </p:nvSpPr>
        <p:spPr>
          <a:xfrm>
            <a:off x="1384818" y="1412776"/>
            <a:ext cx="6374368" cy="3744416"/>
          </a:xfrm>
        </p:spPr>
        <p:txBody>
          <a:bodyPr/>
          <a:lstStyle>
            <a:lvl1pPr marL="324000" indent="-324000" algn="ctr">
              <a:lnSpc>
                <a:spcPct val="107000"/>
              </a:lnSpc>
              <a:buSzPct val="250000"/>
              <a:buFontTx/>
              <a:buBlip>
                <a:blip r:embed="rId2"/>
              </a:buBlip>
              <a:defRPr sz="2100">
                <a:latin typeface="Georgia" panose="02040502050405020303" pitchFamily="18" charset="0"/>
              </a:defRPr>
            </a:lvl1pPr>
            <a:lvl2pPr marL="162000" indent="-162000" algn="ctr">
              <a:lnSpc>
                <a:spcPct val="99000"/>
              </a:lnSpc>
              <a:buFont typeface="Arial" panose="020B0604020202020204" pitchFamily="34" charset="0"/>
              <a:buChar char="-"/>
              <a:defRPr sz="1500" cap="all" baseline="0">
                <a:latin typeface="Georgia" panose="02040502050405020303" pitchFamily="18" charset="0"/>
              </a:defRPr>
            </a:lvl2pPr>
            <a:lvl3pPr algn="ctr">
              <a:buFontTx/>
              <a:buNone/>
              <a:defRPr/>
            </a:lvl3pPr>
          </a:lstStyle>
          <a:p>
            <a:pPr lvl="0"/>
            <a:r>
              <a:rPr lang="en-GB" dirty="0"/>
              <a:t>Click to add Quote text, for next level ENTER and TAB</a:t>
            </a:r>
            <a:endParaRPr lang="en-GB"/>
          </a:p>
          <a:p>
            <a:pPr lvl="1"/>
            <a:r>
              <a:rPr lang="en-GB" dirty="0"/>
              <a:t>Second level</a:t>
            </a:r>
            <a:endParaRPr lang="en-GB"/>
          </a:p>
          <a:p>
            <a:pPr lvl="2"/>
            <a:endParaRPr lang="en-GB" dirty="0"/>
          </a:p>
        </p:txBody>
      </p:sp>
    </p:spTree>
    <p:extLst>
      <p:ext uri="{BB962C8B-B14F-4D97-AF65-F5344CB8AC3E}">
        <p14:creationId xmlns:p14="http://schemas.microsoft.com/office/powerpoint/2010/main" val="1796140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5"/>
            <a:ext cx="9144000"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marL="0" marR="0" indent="0" algn="l" defTabSz="685800" rtl="0" eaLnBrk="1" fontAlgn="base" latinLnBrk="0" hangingPunct="1">
              <a:lnSpc>
                <a:spcPct val="95000"/>
              </a:lnSpc>
              <a:spcBef>
                <a:spcPct val="0"/>
              </a:spcBef>
              <a:spcAft>
                <a:spcPct val="0"/>
              </a:spcAft>
              <a:buClrTx/>
              <a:buSzTx/>
              <a:buFont typeface="AU Passata" pitchFamily="34" charset="0"/>
              <a:buNone/>
              <a:tabLst/>
            </a:pPr>
            <a:endParaRPr kumimoji="0" lang="en-GB" sz="1200" b="0" i="0" u="none" strike="noStrike" cap="none" normalizeH="0" baseline="0" dirty="0" err="1">
              <a:ln>
                <a:noFill/>
              </a:ln>
              <a:solidFill>
                <a:schemeClr val="bg1"/>
              </a:solidFill>
              <a:effectLst/>
              <a:latin typeface="AU Passata" pitchFamily="34" charset="0"/>
            </a:endParaRPr>
          </a:p>
        </p:txBody>
      </p:sp>
      <p:sp>
        <p:nvSpPr>
          <p:cNvPr id="5" name="Title 1"/>
          <p:cNvSpPr>
            <a:spLocks noGrp="1"/>
          </p:cNvSpPr>
          <p:nvPr>
            <p:ph type="title"/>
          </p:nvPr>
        </p:nvSpPr>
        <p:spPr>
          <a:xfrm>
            <a:off x="236996" y="230400"/>
            <a:ext cx="8674659" cy="752400"/>
          </a:xfrm>
        </p:spPr>
        <p:txBody>
          <a:bodyPr anchor="t" anchorCtr="0"/>
          <a:lstStyle/>
          <a:p>
            <a:r>
              <a:rPr lang="en-GB" dirty="0"/>
              <a:t>Click to edit Master title style</a:t>
            </a:r>
            <a:endParaRPr lang="en-GB"/>
          </a:p>
        </p:txBody>
      </p:sp>
      <p:sp>
        <p:nvSpPr>
          <p:cNvPr id="11" name="Slide Number Placeholder 10"/>
          <p:cNvSpPr>
            <a:spLocks noGrp="1"/>
          </p:cNvSpPr>
          <p:nvPr>
            <p:ph type="sldNum" sz="quarter" idx="15"/>
          </p:nvPr>
        </p:nvSpPr>
        <p:spPr/>
        <p:txBody>
          <a:bodyPr/>
          <a:lstStyle/>
          <a:p>
            <a:pPr>
              <a:defRPr/>
            </a:pPr>
            <a:fld id="{E90C1E0A-682D-40DC-B1EA-26C007FDC330}" type="slidenum">
              <a:rPr lang="en-GB" smtClean="0"/>
              <a:pPr>
                <a:defRPr/>
              </a:pPr>
              <a:t>‹nr.›</a:t>
            </a:fld>
            <a:endParaRPr lang="en-GB" dirty="0"/>
          </a:p>
        </p:txBody>
      </p:sp>
      <p:sp>
        <p:nvSpPr>
          <p:cNvPr id="6" name="Date Placeholder 5" hidden="1"/>
          <p:cNvSpPr>
            <a:spLocks noGrp="1"/>
          </p:cNvSpPr>
          <p:nvPr>
            <p:ph type="dt" sz="half" idx="13"/>
          </p:nvPr>
        </p:nvSpPr>
        <p:spPr/>
        <p:txBody>
          <a:bodyPr/>
          <a:lstStyle/>
          <a:p>
            <a:fld id="{E7B83056-E73A-4EB1-8793-61FB59C07FBC}" type="datetimeFigureOut">
              <a:rPr lang="en-GB" smtClean="0"/>
              <a:pPr/>
              <a:t>30/01/2020</a:t>
            </a:fld>
            <a:r>
              <a:rPr lang="en-GB"/>
              <a:t>15/08/2018</a:t>
            </a:r>
          </a:p>
        </p:txBody>
      </p:sp>
      <p:sp>
        <p:nvSpPr>
          <p:cNvPr id="10" name="Footer Placeholder 9" hidden="1"/>
          <p:cNvSpPr>
            <a:spLocks noGrp="1"/>
          </p:cNvSpPr>
          <p:nvPr>
            <p:ph type="ftr" sz="quarter" idx="14"/>
          </p:nvPr>
        </p:nvSpPr>
        <p:spPr/>
        <p:txBody>
          <a:bodyPr/>
          <a:lstStyle/>
          <a:p>
            <a:endParaRPr lang="en-GB" dirty="0"/>
          </a:p>
        </p:txBody>
      </p:sp>
      <p:sp>
        <p:nvSpPr>
          <p:cNvPr id="12" name="Text Placeholder 2"/>
          <p:cNvSpPr>
            <a:spLocks noGrp="1"/>
          </p:cNvSpPr>
          <p:nvPr>
            <p:ph type="body" sz="quarter" idx="11" hasCustomPrompt="1"/>
          </p:nvPr>
        </p:nvSpPr>
        <p:spPr>
          <a:xfrm>
            <a:off x="2249137" y="1853461"/>
            <a:ext cx="4699746" cy="2725288"/>
          </a:xfrm>
        </p:spPr>
        <p:txBody>
          <a:bodyPr/>
          <a:lstStyle>
            <a:lvl1pPr marL="324000" indent="-324000" algn="ctr">
              <a:lnSpc>
                <a:spcPct val="107000"/>
              </a:lnSpc>
              <a:buSzPct val="250000"/>
              <a:buFontTx/>
              <a:buBlip>
                <a:blip r:embed="rId2"/>
              </a:buBlip>
              <a:defRPr sz="2100">
                <a:latin typeface="Georgia" panose="02040502050405020303" pitchFamily="18" charset="0"/>
              </a:defRPr>
            </a:lvl1pPr>
            <a:lvl2pPr marL="162000" indent="-162000" algn="ctr">
              <a:lnSpc>
                <a:spcPct val="99000"/>
              </a:lnSpc>
              <a:buFont typeface="Arial" panose="020B0604020202020204" pitchFamily="34" charset="0"/>
              <a:buChar char="-"/>
              <a:defRPr sz="1500" cap="all" baseline="0">
                <a:latin typeface="Georgia" panose="02040502050405020303" pitchFamily="18" charset="0"/>
              </a:defRPr>
            </a:lvl2pPr>
            <a:lvl3pPr marL="432000" indent="0">
              <a:buNone/>
              <a:defRPr/>
            </a:lvl3pPr>
          </a:lstStyle>
          <a:p>
            <a:pPr lvl="0"/>
            <a:r>
              <a:rPr lang="en-GB" dirty="0"/>
              <a:t>Click to add Quote text, for next level ENTER and TAB</a:t>
            </a:r>
            <a:endParaRPr lang="en-GB"/>
          </a:p>
          <a:p>
            <a:pPr lvl="1"/>
            <a:r>
              <a:rPr lang="en-GB" dirty="0"/>
              <a:t>Second level</a:t>
            </a:r>
            <a:endParaRPr lang="en-GB"/>
          </a:p>
        </p:txBody>
      </p:sp>
    </p:spTree>
    <p:extLst>
      <p:ext uri="{BB962C8B-B14F-4D97-AF65-F5344CB8AC3E}">
        <p14:creationId xmlns:p14="http://schemas.microsoft.com/office/powerpoint/2010/main" val="149515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246526" y="328612"/>
            <a:ext cx="8665244" cy="6213475"/>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8" name="Slide Number Placeholder 7"/>
          <p:cNvSpPr>
            <a:spLocks noGrp="1"/>
          </p:cNvSpPr>
          <p:nvPr>
            <p:ph type="sldNum" sz="quarter" idx="15"/>
          </p:nvPr>
        </p:nvSpPr>
        <p:spPr/>
        <p:txBody>
          <a:bodyPr/>
          <a:lstStyle/>
          <a:p>
            <a:pPr>
              <a:defRPr/>
            </a:pPr>
            <a:fld id="{E90C1E0A-682D-40DC-B1EA-26C007FDC330}" type="slidenum">
              <a:rPr lang="en-GB" smtClean="0"/>
              <a:pPr>
                <a:defRPr/>
              </a:pPr>
              <a:t>‹nr.›</a:t>
            </a:fld>
            <a:endParaRPr lang="en-GB" dirty="0"/>
          </a:p>
        </p:txBody>
      </p:sp>
      <p:sp>
        <p:nvSpPr>
          <p:cNvPr id="6" name="Date Placeholder 5" hidden="1"/>
          <p:cNvSpPr>
            <a:spLocks noGrp="1"/>
          </p:cNvSpPr>
          <p:nvPr>
            <p:ph type="dt" sz="half" idx="13"/>
          </p:nvPr>
        </p:nvSpPr>
        <p:spPr/>
        <p:txBody>
          <a:bodyPr/>
          <a:lstStyle/>
          <a:p>
            <a:fld id="{E7B83056-E73A-4EB1-8793-61FB59C07FBC}" type="datetimeFigureOut">
              <a:rPr lang="en-GB" smtClean="0"/>
              <a:pPr/>
              <a:t>30/01/2020</a:t>
            </a:fld>
            <a:r>
              <a:rPr lang="en-GB"/>
              <a:t>15/08/2018</a:t>
            </a:r>
          </a:p>
        </p:txBody>
      </p:sp>
      <p:sp>
        <p:nvSpPr>
          <p:cNvPr id="7" name="Footer Placeholder 6" hidden="1"/>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7815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GB"/>
          </a:p>
        </p:txBody>
      </p:sp>
      <p:sp>
        <p:nvSpPr>
          <p:cNvPr id="6" name="TextBox 5"/>
          <p:cNvSpPr txBox="1"/>
          <p:nvPr userDrawn="1"/>
        </p:nvSpPr>
        <p:spPr>
          <a:xfrm>
            <a:off x="-1620688" y="1022481"/>
            <a:ext cx="1509880" cy="473425"/>
          </a:xfrm>
          <a:prstGeom prst="rect">
            <a:avLst/>
          </a:prstGeom>
          <a:noFill/>
        </p:spPr>
        <p:txBody>
          <a:bodyPr wrap="square" lIns="0" tIns="0" rIns="0" bIns="0" rtlCol="0">
            <a:noAutofit/>
          </a:bodyPr>
          <a:lstStyle/>
          <a:p>
            <a:pPr algn="r">
              <a:lnSpc>
                <a:spcPct val="100000"/>
              </a:lnSpc>
            </a:pPr>
            <a:r>
              <a:rPr lang="en-GB" sz="750" noProof="1">
                <a:solidFill>
                  <a:schemeClr val="tx1">
                    <a:lumMod val="75000"/>
                    <a:lumOff val="25000"/>
                  </a:schemeClr>
                </a:solidFill>
              </a:rPr>
              <a:t>Ændr 2. linje i overskriften </a:t>
            </a:r>
            <a:br>
              <a:rPr lang="en-GB" sz="750" noProof="1">
                <a:solidFill>
                  <a:schemeClr val="tx1">
                    <a:lumMod val="75000"/>
                    <a:lumOff val="25000"/>
                  </a:schemeClr>
                </a:solidFill>
              </a:rPr>
            </a:br>
            <a:r>
              <a:rPr lang="en-GB" sz="750" noProof="1">
                <a:solidFill>
                  <a:schemeClr val="tx1">
                    <a:lumMod val="75000"/>
                    <a:lumOff val="25000"/>
                  </a:schemeClr>
                </a:solidFill>
              </a:rPr>
              <a:t>til AU Passata Light</a:t>
            </a:r>
            <a:endParaRPr lang="en-GB" sz="3599" dirty="0"/>
          </a:p>
        </p:txBody>
      </p:sp>
      <p:sp>
        <p:nvSpPr>
          <p:cNvPr id="9" name="Slide Number Placeholder 8"/>
          <p:cNvSpPr>
            <a:spLocks noGrp="1"/>
          </p:cNvSpPr>
          <p:nvPr>
            <p:ph type="sldNum" sz="quarter" idx="12"/>
          </p:nvPr>
        </p:nvSpPr>
        <p:spPr/>
        <p:txBody>
          <a:bodyPr/>
          <a:lstStyle/>
          <a:p>
            <a:pPr>
              <a:defRPr/>
            </a:pPr>
            <a:fld id="{E90C1E0A-682D-40DC-B1EA-26C007FDC330}" type="slidenum">
              <a:rPr lang="en-GB" smtClean="0"/>
              <a:pPr>
                <a:defRPr/>
              </a:pPr>
              <a:t>‹nr.›</a:t>
            </a:fld>
            <a:endParaRPr lang="en-GB" dirty="0"/>
          </a:p>
        </p:txBody>
      </p:sp>
      <p:sp>
        <p:nvSpPr>
          <p:cNvPr id="7" name="Date Placeholder 6" hidden="1"/>
          <p:cNvSpPr>
            <a:spLocks noGrp="1"/>
          </p:cNvSpPr>
          <p:nvPr>
            <p:ph type="dt" sz="half" idx="10"/>
          </p:nvPr>
        </p:nvSpPr>
        <p:spPr/>
        <p:txBody>
          <a:bodyPr/>
          <a:lstStyle/>
          <a:p>
            <a:fld id="{E7B83056-E73A-4EB1-8793-61FB59C07FBC}" type="datetimeFigureOut">
              <a:rPr lang="en-GB" smtClean="0"/>
              <a:pPr/>
              <a:t>30/01/2020</a:t>
            </a:fld>
            <a:r>
              <a:rPr lang="en-GB"/>
              <a:t>15/08/2018</a:t>
            </a:r>
          </a:p>
        </p:txBody>
      </p:sp>
      <p:sp>
        <p:nvSpPr>
          <p:cNvPr id="8" name="Footer Placeholder 7" hidden="1"/>
          <p:cNvSpPr>
            <a:spLocks noGrp="1"/>
          </p:cNvSpPr>
          <p:nvPr>
            <p:ph type="ftr" sz="quarter" idx="11"/>
          </p:nvPr>
        </p:nvSpPr>
        <p:spPr/>
        <p:txBody>
          <a:bodyPr/>
          <a:lstStyle/>
          <a:p>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574517" y="1340768"/>
            <a:ext cx="918341"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marL="0" marR="0" indent="0" algn="l" defTabSz="685800" rtl="0" eaLnBrk="1" fontAlgn="base" latinLnBrk="0" hangingPunct="1">
              <a:lnSpc>
                <a:spcPct val="95000"/>
              </a:lnSpc>
              <a:spcBef>
                <a:spcPct val="0"/>
              </a:spcBef>
              <a:spcAft>
                <a:spcPct val="0"/>
              </a:spcAft>
              <a:buClrTx/>
              <a:buSzTx/>
              <a:buFont typeface="AU Passata" pitchFamily="34" charset="0"/>
              <a:buNone/>
              <a:tabLst/>
            </a:pPr>
            <a:endParaRPr kumimoji="0" lang="en-GB" sz="1200" b="0" i="0" u="none" strike="noStrike" cap="none" normalizeH="0" baseline="0" dirty="0" err="1">
              <a:ln>
                <a:noFill/>
              </a:ln>
              <a:solidFill>
                <a:schemeClr val="bg1"/>
              </a:solidFill>
              <a:effectLst/>
              <a:latin typeface="AU Passata" pitchFamily="34" charset="0"/>
            </a:endParaRPr>
          </a:p>
        </p:txBody>
      </p:sp>
      <p:sp>
        <p:nvSpPr>
          <p:cNvPr id="8" name="Slide Number Placeholder 7" hidden="1"/>
          <p:cNvSpPr>
            <a:spLocks noGrp="1"/>
          </p:cNvSpPr>
          <p:nvPr>
            <p:ph type="sldNum" sz="quarter" idx="12"/>
          </p:nvPr>
        </p:nvSpPr>
        <p:spPr/>
        <p:txBody>
          <a:bodyPr/>
          <a:lstStyle/>
          <a:p>
            <a:pPr>
              <a:defRPr/>
            </a:pPr>
            <a:fld id="{E90C1E0A-682D-40DC-B1EA-26C007FDC330}" type="slidenum">
              <a:rPr lang="en-GB" smtClean="0"/>
              <a:pPr>
                <a:defRPr/>
              </a:pPr>
              <a:t>‹nr.›</a:t>
            </a:fld>
            <a:endParaRPr lang="en-GB" dirty="0"/>
          </a:p>
        </p:txBody>
      </p:sp>
      <p:sp>
        <p:nvSpPr>
          <p:cNvPr id="6" name="Date Placeholder 5" hidden="1"/>
          <p:cNvSpPr>
            <a:spLocks noGrp="1"/>
          </p:cNvSpPr>
          <p:nvPr>
            <p:ph type="dt" sz="half" idx="10"/>
          </p:nvPr>
        </p:nvSpPr>
        <p:spPr/>
        <p:txBody>
          <a:bodyPr/>
          <a:lstStyle/>
          <a:p>
            <a:fld id="{E7B83056-E73A-4EB1-8793-61FB59C07FBC}" type="datetimeFigureOut">
              <a:rPr lang="en-GB" smtClean="0"/>
              <a:pPr/>
              <a:t>30/01/2020</a:t>
            </a:fld>
            <a:r>
              <a:rPr lang="en-GB"/>
              <a:t>15/08/2018</a:t>
            </a:r>
          </a:p>
        </p:txBody>
      </p:sp>
      <p:sp>
        <p:nvSpPr>
          <p:cNvPr id="7" name="Footer Placeholder 6" hidden="1"/>
          <p:cNvSpPr>
            <a:spLocks noGrp="1"/>
          </p:cNvSpPr>
          <p:nvPr>
            <p:ph type="ftr" sz="quarter" idx="11"/>
          </p:nvPr>
        </p:nvSpPr>
        <p:spPr/>
        <p:txBody>
          <a:bodyPr/>
          <a:lstStyle/>
          <a:p>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599" dirty="0"/>
          </a:p>
        </p:txBody>
      </p:sp>
      <p:pic>
        <p:nvPicPr>
          <p:cNvPr id="4" name="Logo BS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660" y="2229266"/>
            <a:ext cx="1798684" cy="2399468"/>
          </a:xfrm>
          <a:prstGeom prst="rect">
            <a:avLst/>
          </a:prstGeom>
        </p:spPr>
      </p:pic>
      <p:sp>
        <p:nvSpPr>
          <p:cNvPr id="2" name="Date Placeholder 1" hidden="1"/>
          <p:cNvSpPr>
            <a:spLocks noGrp="1"/>
          </p:cNvSpPr>
          <p:nvPr>
            <p:ph type="dt" sz="half" idx="10"/>
          </p:nvPr>
        </p:nvSpPr>
        <p:spPr/>
        <p:txBody>
          <a:bodyPr/>
          <a:lstStyle/>
          <a:p>
            <a:fld id="{E7B83056-E73A-4EB1-8793-61FB59C07FBC}" type="datetimeFigureOut">
              <a:rPr lang="en-GB" smtClean="0"/>
              <a:pPr/>
              <a:t>30/01/2020</a:t>
            </a:fld>
            <a:r>
              <a:rPr lang="en-GB"/>
              <a:t>15/08/2018</a:t>
            </a:r>
          </a:p>
        </p:txBody>
      </p:sp>
      <p:sp>
        <p:nvSpPr>
          <p:cNvPr id="3" name="Footer Placeholder 2" hidden="1"/>
          <p:cNvSpPr>
            <a:spLocks noGrp="1"/>
          </p:cNvSpPr>
          <p:nvPr>
            <p:ph type="ftr" sz="quarter" idx="11"/>
          </p:nvPr>
        </p:nvSpPr>
        <p:spPr/>
        <p:txBody>
          <a:bodyPr/>
          <a:lstStyle/>
          <a:p>
            <a:endParaRPr lang="en-GB" dirty="0"/>
          </a:p>
        </p:txBody>
      </p:sp>
      <p:sp>
        <p:nvSpPr>
          <p:cNvPr id="5" name="Slide Number Placeholder 4" hidden="1"/>
          <p:cNvSpPr>
            <a:spLocks noGrp="1"/>
          </p:cNvSpPr>
          <p:nvPr>
            <p:ph type="sldNum" sz="quarter" idx="12"/>
          </p:nvPr>
        </p:nvSpPr>
        <p:spPr>
          <a:xfrm>
            <a:off x="0" y="7020004"/>
            <a:ext cx="0" cy="577081"/>
          </a:xfrm>
        </p:spPr>
        <p:txBody>
          <a:bodyPr/>
          <a:lstStyle>
            <a:lvl1pPr>
              <a:defRPr sz="100">
                <a:noFill/>
              </a:defRPr>
            </a:lvl1pPr>
          </a:lstStyle>
          <a:p>
            <a:pPr>
              <a:defRPr/>
            </a:pPr>
            <a:fld id="{E90C1E0A-682D-40DC-B1EA-26C007FDC330}" type="slidenum">
              <a:rPr lang="en-GB" smtClean="0"/>
              <a:pPr>
                <a:defRPr/>
              </a:pPr>
              <a:t>‹nr.›</a:t>
            </a:fld>
            <a:endParaRPr lang="en-GB" dirty="0"/>
          </a:p>
        </p:txBody>
      </p:sp>
    </p:spTree>
    <p:extLst>
      <p:ext uri="{BB962C8B-B14F-4D97-AF65-F5344CB8AC3E}">
        <p14:creationId xmlns:p14="http://schemas.microsoft.com/office/powerpoint/2010/main" val="1444901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BSS">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599" dirty="0"/>
          </a:p>
        </p:txBody>
      </p:sp>
      <p:pic>
        <p:nvPicPr>
          <p:cNvPr id="7" name="Logo BS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0495" y="2520005"/>
            <a:ext cx="1238104" cy="1650375"/>
          </a:xfrm>
          <a:prstGeom prst="rect">
            <a:avLst/>
          </a:prstGeom>
        </p:spPr>
      </p:pic>
      <p:sp>
        <p:nvSpPr>
          <p:cNvPr id="6" name="OFF_logo2Computed"/>
          <p:cNvSpPr txBox="1">
            <a:spLocks noChangeArrowheads="1"/>
          </p:cNvSpPr>
          <p:nvPr userDrawn="1"/>
        </p:nvSpPr>
        <p:spPr bwMode="auto">
          <a:xfrm>
            <a:off x="3294861" y="2520005"/>
            <a:ext cx="5612146" cy="1209703"/>
          </a:xfrm>
          <a:prstGeom prst="rect">
            <a:avLst/>
          </a:prstGeom>
          <a:noFill/>
          <a:ln w="1778" algn="ctr">
            <a:noFill/>
            <a:miter lim="800000"/>
            <a:headEnd/>
            <a:tailEnd/>
          </a:ln>
          <a:effectLst/>
        </p:spPr>
        <p:txBody>
          <a:bodyPr wrap="square" lIns="0" tIns="369900" rIns="0" bIns="0">
            <a:spAutoFit/>
          </a:bodyPr>
          <a:lstStyle/>
          <a:p>
            <a:pPr>
              <a:lnSpc>
                <a:spcPct val="105000"/>
              </a:lnSpc>
              <a:defRPr/>
            </a:pPr>
            <a:r>
              <a:rPr lang="en-GB" sz="1725" b="0" cap="all" spc="150" baseline="0" dirty="0">
                <a:solidFill>
                  <a:schemeClr val="bg1"/>
                </a:solidFill>
                <a:latin typeface="AU Passata" panose="020B0503030502030804" pitchFamily="34" charset="0"/>
              </a:rPr>
              <a:t>Department of Psychology
and Behavioural Sciences
Aarhus University</a:t>
            </a:r>
          </a:p>
        </p:txBody>
      </p:sp>
      <p:sp>
        <p:nvSpPr>
          <p:cNvPr id="10" name="OFF_logo1Computed"/>
          <p:cNvSpPr txBox="1">
            <a:spLocks noChangeArrowheads="1"/>
          </p:cNvSpPr>
          <p:nvPr userDrawn="1"/>
        </p:nvSpPr>
        <p:spPr bwMode="auto">
          <a:xfrm>
            <a:off x="3294861" y="2520002"/>
            <a:ext cx="5612146" cy="371427"/>
          </a:xfrm>
          <a:prstGeom prst="rect">
            <a:avLst/>
          </a:prstGeom>
          <a:noFill/>
          <a:ln w="1778" algn="ctr">
            <a:noFill/>
            <a:miter lim="800000"/>
            <a:headEnd/>
            <a:tailEnd/>
          </a:ln>
          <a:effectLst/>
        </p:spPr>
        <p:txBody>
          <a:bodyPr wrap="square" lIns="0" tIns="91800" rIns="0" bIns="0">
            <a:spAutoFit/>
          </a:bodyPr>
          <a:lstStyle/>
          <a:p>
            <a:pPr>
              <a:lnSpc>
                <a:spcPct val="105000"/>
              </a:lnSpc>
              <a:defRPr/>
            </a:pPr>
            <a:r>
              <a:rPr lang="en-GB" sz="1725" b="1" cap="all" spc="150" baseline="0" dirty="0">
                <a:solidFill>
                  <a:schemeClr val="bg1"/>
                </a:solidFill>
                <a:latin typeface="AU Passata" panose="020B0503030502030804" pitchFamily="34" charset="0"/>
              </a:rPr>
              <a:t>Centre for Alcohol and Drug Research</a:t>
            </a:r>
          </a:p>
        </p:txBody>
      </p:sp>
      <p:sp>
        <p:nvSpPr>
          <p:cNvPr id="9" name="Date Placeholder 1" hidden="1"/>
          <p:cNvSpPr>
            <a:spLocks noGrp="1"/>
          </p:cNvSpPr>
          <p:nvPr>
            <p:ph type="dt" sz="half" idx="10"/>
          </p:nvPr>
        </p:nvSpPr>
        <p:spPr>
          <a:xfrm>
            <a:off x="0" y="7020000"/>
            <a:ext cx="0" cy="0"/>
          </a:xfrm>
        </p:spPr>
        <p:txBody>
          <a:bodyPr/>
          <a:lstStyle/>
          <a:p>
            <a:fld id="{E7B83056-E73A-4EB1-8793-61FB59C07FBC}" type="datetimeFigureOut">
              <a:rPr lang="en-GB" smtClean="0"/>
              <a:pPr/>
              <a:t>30/01/2020</a:t>
            </a:fld>
            <a:r>
              <a:rPr lang="en-GB"/>
              <a:t>15/08/2018</a:t>
            </a:r>
          </a:p>
        </p:txBody>
      </p:sp>
      <p:sp>
        <p:nvSpPr>
          <p:cNvPr id="11" name="Footer Placeholder 2" hidden="1"/>
          <p:cNvSpPr>
            <a:spLocks noGrp="1"/>
          </p:cNvSpPr>
          <p:nvPr>
            <p:ph type="ftr" sz="quarter" idx="11"/>
          </p:nvPr>
        </p:nvSpPr>
        <p:spPr>
          <a:xfrm>
            <a:off x="0" y="7020000"/>
            <a:ext cx="0" cy="0"/>
          </a:xfrm>
        </p:spPr>
        <p:txBody>
          <a:bodyPr/>
          <a:lstStyle/>
          <a:p>
            <a:endParaRPr lang="en-GB" dirty="0"/>
          </a:p>
        </p:txBody>
      </p:sp>
      <p:sp>
        <p:nvSpPr>
          <p:cNvPr id="12" name="Slide Number Placeholder 4" hidden="1"/>
          <p:cNvSpPr>
            <a:spLocks noGrp="1"/>
          </p:cNvSpPr>
          <p:nvPr>
            <p:ph type="sldNum" sz="quarter" idx="12"/>
          </p:nvPr>
        </p:nvSpPr>
        <p:spPr>
          <a:xfrm>
            <a:off x="0" y="7020004"/>
            <a:ext cx="0" cy="577081"/>
          </a:xfrm>
        </p:spPr>
        <p:txBody>
          <a:bodyPr/>
          <a:lstStyle>
            <a:lvl1pPr>
              <a:defRPr sz="100">
                <a:noFill/>
              </a:defRPr>
            </a:lvl1pPr>
          </a:lstStyle>
          <a:p>
            <a:pPr>
              <a:defRPr/>
            </a:pPr>
            <a:fld id="{E90C1E0A-682D-40DC-B1EA-26C007FDC330}" type="slidenum">
              <a:rPr lang="en-GB" smtClean="0"/>
              <a:pPr>
                <a:defRPr/>
              </a:pPr>
              <a:t>‹nr.›</a:t>
            </a:fld>
            <a:endParaRPr lang="en-GB" dirty="0"/>
          </a:p>
        </p:txBody>
      </p:sp>
    </p:spTree>
    <p:extLst>
      <p:ext uri="{BB962C8B-B14F-4D97-AF65-F5344CB8AC3E}">
        <p14:creationId xmlns:p14="http://schemas.microsoft.com/office/powerpoint/2010/main" val="412889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Farvet baggrund"/>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599" dirty="0"/>
          </a:p>
        </p:txBody>
      </p:sp>
      <p:sp>
        <p:nvSpPr>
          <p:cNvPr id="19" name="White Top Rectangle"/>
          <p:cNvSpPr>
            <a:spLocks noChangeArrowheads="1"/>
          </p:cNvSpPr>
          <p:nvPr userDrawn="1"/>
        </p:nvSpPr>
        <p:spPr bwMode="auto">
          <a:xfrm>
            <a:off x="739573" y="3443622"/>
            <a:ext cx="486127" cy="46800"/>
          </a:xfrm>
          <a:prstGeom prst="rect">
            <a:avLst/>
          </a:prstGeom>
          <a:solidFill>
            <a:schemeClr val="bg1"/>
          </a:solidFill>
          <a:ln w="9525">
            <a:noFill/>
            <a:miter lim="800000"/>
            <a:headEnd/>
            <a:tailEnd/>
          </a:ln>
          <a:effectLst/>
        </p:spPr>
        <p:txBody>
          <a:bodyPr wrap="none" anchor="ctr"/>
          <a:lstStyle/>
          <a:p>
            <a:pPr>
              <a:defRPr/>
            </a:pPr>
            <a:endParaRPr lang="en-GB" sz="3599" dirty="0"/>
          </a:p>
        </p:txBody>
      </p:sp>
      <p:sp>
        <p:nvSpPr>
          <p:cNvPr id="34819" name="Title 1"/>
          <p:cNvSpPr>
            <a:spLocks noGrp="1" noChangeArrowheads="1"/>
          </p:cNvSpPr>
          <p:nvPr>
            <p:ph type="ctrTitle"/>
          </p:nvPr>
        </p:nvSpPr>
        <p:spPr>
          <a:xfrm>
            <a:off x="736577" y="1520320"/>
            <a:ext cx="7159345" cy="1779553"/>
          </a:xfrm>
        </p:spPr>
        <p:txBody>
          <a:bodyPr wrap="square" anchor="b" anchorCtr="0">
            <a:noAutofit/>
          </a:bodyPr>
          <a:lstStyle>
            <a:lvl1pPr>
              <a:lnSpc>
                <a:spcPct val="90000"/>
              </a:lnSpc>
              <a:defRPr sz="4500" baseline="0">
                <a:solidFill>
                  <a:schemeClr val="bg1"/>
                </a:solidFill>
                <a:latin typeface="AU Passata Light" panose="020B0303030902030804" pitchFamily="34" charset="0"/>
              </a:defRPr>
            </a:lvl1pPr>
          </a:lstStyle>
          <a:p>
            <a:r>
              <a:rPr lang="en-GB" dirty="0"/>
              <a:t>Click to edit Master title style</a:t>
            </a:r>
            <a:endParaRPr lang="en-GB"/>
          </a:p>
        </p:txBody>
      </p:sp>
      <p:sp>
        <p:nvSpPr>
          <p:cNvPr id="4" name="Text Placeholder 3"/>
          <p:cNvSpPr>
            <a:spLocks noGrp="1"/>
          </p:cNvSpPr>
          <p:nvPr>
            <p:ph type="body" sz="quarter" idx="11"/>
          </p:nvPr>
        </p:nvSpPr>
        <p:spPr>
          <a:xfrm>
            <a:off x="739572" y="3715436"/>
            <a:ext cx="5372308" cy="1746085"/>
          </a:xfrm>
        </p:spPr>
        <p:txBody>
          <a:bodyPr/>
          <a:lstStyle>
            <a:lvl1pPr marL="0" indent="0">
              <a:lnSpc>
                <a:spcPct val="101000"/>
              </a:lnSpc>
              <a:buFontTx/>
              <a:buNone/>
              <a:defRPr sz="2025"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endParaRPr lang="en-GB"/>
          </a:p>
        </p:txBody>
      </p:sp>
      <p:sp>
        <p:nvSpPr>
          <p:cNvPr id="22" name="TextBox 21"/>
          <p:cNvSpPr txBox="1"/>
          <p:nvPr userDrawn="1"/>
        </p:nvSpPr>
        <p:spPr>
          <a:xfrm>
            <a:off x="-1620688" y="2132856"/>
            <a:ext cx="1509880" cy="738664"/>
          </a:xfrm>
          <a:prstGeom prst="rect">
            <a:avLst/>
          </a:prstGeom>
          <a:noFill/>
        </p:spPr>
        <p:txBody>
          <a:bodyPr wrap="square" lIns="0" tIns="0" rIns="0" bIns="0" rtlCol="0">
            <a:noAutofit/>
          </a:bodyPr>
          <a:lstStyle/>
          <a:p>
            <a:pPr algn="r">
              <a:lnSpc>
                <a:spcPct val="100000"/>
              </a:lnSpc>
            </a:pPr>
            <a:r>
              <a:rPr lang="en-GB" sz="750" noProof="1">
                <a:solidFill>
                  <a:schemeClr val="tx1">
                    <a:lumMod val="75000"/>
                    <a:lumOff val="25000"/>
                  </a:schemeClr>
                </a:solidFill>
              </a:rPr>
              <a:t>Ændr 2. linje i overskriften </a:t>
            </a:r>
            <a:br>
              <a:rPr lang="en-GB" sz="750" noProof="1">
                <a:solidFill>
                  <a:schemeClr val="tx1">
                    <a:lumMod val="75000"/>
                    <a:lumOff val="25000"/>
                  </a:schemeClr>
                </a:solidFill>
              </a:rPr>
            </a:br>
            <a:r>
              <a:rPr lang="en-GB" sz="750" noProof="1">
                <a:solidFill>
                  <a:schemeClr val="tx1">
                    <a:lumMod val="75000"/>
                    <a:lumOff val="25000"/>
                  </a:schemeClr>
                </a:solidFill>
              </a:rPr>
              <a:t>til AU Passata bold</a:t>
            </a:r>
            <a:endParaRPr lang="en-GB" sz="3599" dirty="0"/>
          </a:p>
        </p:txBody>
      </p:sp>
      <p:sp>
        <p:nvSpPr>
          <p:cNvPr id="39" name="Date_DateCustomA"/>
          <p:cNvSpPr txBox="1">
            <a:spLocks noChangeArrowheads="1"/>
          </p:cNvSpPr>
          <p:nvPr userDrawn="1"/>
        </p:nvSpPr>
        <p:spPr bwMode="auto">
          <a:xfrm>
            <a:off x="2769221" y="5997603"/>
            <a:ext cx="1704324" cy="436633"/>
          </a:xfrm>
          <a:prstGeom prst="rect">
            <a:avLst/>
          </a:prstGeom>
          <a:noFill/>
          <a:ln w="1778" algn="ctr">
            <a:noFill/>
            <a:miter lim="800000"/>
            <a:headEnd/>
            <a:tailEnd/>
          </a:ln>
          <a:effectLst/>
        </p:spPr>
        <p:txBody>
          <a:bodyPr wrap="square" lIns="0" tIns="356400" rIns="0" bIns="0" anchor="t" anchorCtr="0">
            <a:spAutoFit/>
          </a:bodyPr>
          <a:lstStyle/>
          <a:p>
            <a:pPr algn="r">
              <a:lnSpc>
                <a:spcPct val="95000"/>
              </a:lnSpc>
              <a:defRPr/>
            </a:pPr>
            <a:r>
              <a:rPr lang="en-GB" sz="525" b="0" cap="all" baseline="0" dirty="0">
                <a:solidFill>
                  <a:schemeClr val="bg1"/>
                </a:solidFill>
                <a:latin typeface="+mn-lt"/>
              </a:rPr>
              <a:t>15 August 2018</a:t>
            </a:r>
          </a:p>
        </p:txBody>
      </p:sp>
      <p:sp>
        <p:nvSpPr>
          <p:cNvPr id="41" name="USR_Title"/>
          <p:cNvSpPr txBox="1">
            <a:spLocks noChangeArrowheads="1"/>
          </p:cNvSpPr>
          <p:nvPr userDrawn="1"/>
        </p:nvSpPr>
        <p:spPr bwMode="auto">
          <a:xfrm>
            <a:off x="4681254" y="5997603"/>
            <a:ext cx="2237395" cy="436633"/>
          </a:xfrm>
          <a:prstGeom prst="rect">
            <a:avLst/>
          </a:prstGeom>
          <a:noFill/>
          <a:ln w="1778" algn="ctr">
            <a:noFill/>
            <a:miter lim="800000"/>
            <a:headEnd/>
            <a:tailEnd/>
          </a:ln>
          <a:effectLst/>
        </p:spPr>
        <p:txBody>
          <a:bodyPr lIns="0" tIns="356400" rIns="0" bIns="0" anchor="t" anchorCtr="0">
            <a:spAutoFit/>
          </a:bodyPr>
          <a:lstStyle/>
          <a:p>
            <a:pPr algn="l">
              <a:lnSpc>
                <a:spcPct val="95000"/>
              </a:lnSpc>
              <a:defRPr/>
            </a:pPr>
            <a:r>
              <a:rPr lang="en-GB" sz="525" b="0" cap="all" baseline="0" dirty="0">
                <a:solidFill>
                  <a:schemeClr val="bg1"/>
                </a:solidFill>
                <a:latin typeface="+mn-lt"/>
              </a:rPr>
              <a:t>Professor</a:t>
            </a:r>
          </a:p>
        </p:txBody>
      </p:sp>
      <p:sp>
        <p:nvSpPr>
          <p:cNvPr id="40" name="FLD_Event"/>
          <p:cNvSpPr txBox="1">
            <a:spLocks noChangeArrowheads="1"/>
          </p:cNvSpPr>
          <p:nvPr userDrawn="1"/>
        </p:nvSpPr>
        <p:spPr bwMode="auto">
          <a:xfrm>
            <a:off x="2769221" y="5997602"/>
            <a:ext cx="1704324" cy="335757"/>
          </a:xfrm>
          <a:prstGeom prst="rect">
            <a:avLst/>
          </a:prstGeom>
          <a:noFill/>
          <a:ln w="1778" algn="ctr">
            <a:noFill/>
            <a:miter lim="800000"/>
            <a:headEnd/>
            <a:tailEnd/>
          </a:ln>
          <a:effectLst/>
        </p:spPr>
        <p:txBody>
          <a:bodyPr wrap="square" lIns="0" tIns="256500" rIns="0" bIns="0" anchor="t" anchorCtr="0">
            <a:spAutoFit/>
          </a:bodyPr>
          <a:lstStyle/>
          <a:p>
            <a:pPr algn="r">
              <a:lnSpc>
                <a:spcPct val="95000"/>
              </a:lnSpc>
              <a:defRPr/>
            </a:pPr>
            <a:endParaRPr lang="en-GB" sz="525" b="0" cap="all" baseline="0" dirty="0">
              <a:solidFill>
                <a:schemeClr val="bg1"/>
              </a:solidFill>
              <a:latin typeface="+mn-lt"/>
            </a:endParaRPr>
          </a:p>
        </p:txBody>
      </p:sp>
      <p:sp>
        <p:nvSpPr>
          <p:cNvPr id="42" name="USR_Name"/>
          <p:cNvSpPr txBox="1">
            <a:spLocks noChangeArrowheads="1"/>
          </p:cNvSpPr>
          <p:nvPr userDrawn="1"/>
        </p:nvSpPr>
        <p:spPr bwMode="auto">
          <a:xfrm>
            <a:off x="4681254" y="5997602"/>
            <a:ext cx="2237395" cy="335757"/>
          </a:xfrm>
          <a:prstGeom prst="rect">
            <a:avLst/>
          </a:prstGeom>
          <a:noFill/>
          <a:ln w="1778" algn="ctr">
            <a:noFill/>
            <a:miter lim="800000"/>
            <a:headEnd/>
            <a:tailEnd/>
          </a:ln>
          <a:effectLst/>
        </p:spPr>
        <p:txBody>
          <a:bodyPr lIns="0" tIns="256500" rIns="0" bIns="0" anchor="t" anchorCtr="0">
            <a:spAutoFit/>
          </a:bodyPr>
          <a:lstStyle/>
          <a:p>
            <a:pPr algn="l">
              <a:lnSpc>
                <a:spcPct val="95000"/>
              </a:lnSpc>
              <a:defRPr/>
            </a:pPr>
            <a:r>
              <a:rPr lang="en-GB" sz="525" b="0" cap="all" baseline="0" dirty="0">
                <a:solidFill>
                  <a:schemeClr val="bg1"/>
                </a:solidFill>
                <a:latin typeface="+mn-lt"/>
              </a:rPr>
              <a:t>Mads Uffe Pedersen</a:t>
            </a:r>
          </a:p>
        </p:txBody>
      </p:sp>
      <p:pic>
        <p:nvPicPr>
          <p:cNvPr id="23" name="Billede stre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6088" y="5997605"/>
            <a:ext cx="53815" cy="557999"/>
          </a:xfrm>
          <a:prstGeom prst="rect">
            <a:avLst/>
          </a:prstGeom>
        </p:spPr>
      </p:pic>
      <p:pic>
        <p:nvPicPr>
          <p:cNvPr id="1428750392" name="SecondaryLogo"/>
          <p:cNvPicPr>
            <a:picLocks noChangeAspect="1"/>
          </p:cNvPicPr>
          <p:nvPr/>
        </p:nvPicPr>
        <p:blipFill>
          <a:blip r:embed="rId3">
            <a:extLst/>
          </a:blip>
          <a:stretch>
            <a:fillRect/>
          </a:stretch>
        </p:blipFill>
        <p:spPr>
          <a:xfrm>
            <a:off x="7656494" y="5997600"/>
            <a:ext cx="1305408" cy="558000"/>
          </a:xfrm>
          <a:prstGeom prst="rect">
            <a:avLst/>
          </a:prstGeom>
        </p:spPr>
      </p:pic>
      <p:pic>
        <p:nvPicPr>
          <p:cNvPr id="18" name="Logo BS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1459" y="5997605"/>
            <a:ext cx="450669" cy="601199"/>
          </a:xfrm>
          <a:prstGeom prst="rect">
            <a:avLst/>
          </a:prstGeom>
        </p:spPr>
      </p:pic>
      <p:sp>
        <p:nvSpPr>
          <p:cNvPr id="17" name="OFF_logo2Computed"/>
          <p:cNvSpPr txBox="1">
            <a:spLocks noChangeArrowheads="1"/>
          </p:cNvSpPr>
          <p:nvPr userDrawn="1"/>
        </p:nvSpPr>
        <p:spPr bwMode="auto">
          <a:xfrm>
            <a:off x="729192" y="5997601"/>
            <a:ext cx="1762993" cy="543638"/>
          </a:xfrm>
          <a:prstGeom prst="rect">
            <a:avLst/>
          </a:prstGeom>
          <a:noFill/>
          <a:ln w="1778" algn="ctr">
            <a:noFill/>
            <a:miter lim="800000"/>
            <a:headEnd/>
            <a:tailEnd/>
          </a:ln>
          <a:effectLst/>
        </p:spPr>
        <p:txBody>
          <a:bodyPr wrap="square" lIns="0" tIns="126900" rIns="0" bIns="0">
            <a:spAutoFit/>
          </a:bodyPr>
          <a:lstStyle/>
          <a:p>
            <a:pPr>
              <a:lnSpc>
                <a:spcPct val="100000"/>
              </a:lnSpc>
              <a:defRPr/>
            </a:pPr>
            <a:r>
              <a:rPr lang="en-GB" sz="675" cap="all" spc="30" baseline="0" dirty="0">
                <a:solidFill>
                  <a:schemeClr val="bg1"/>
                </a:solidFill>
                <a:latin typeface="+mn-lt"/>
              </a:rPr>
              <a:t>Department of Psychology
and Behavioural Sciences
Aarhus University</a:t>
            </a:r>
          </a:p>
          <a:p>
            <a:pPr>
              <a:lnSpc>
                <a:spcPct val="100000"/>
              </a:lnSpc>
              <a:defRPr/>
            </a:pPr>
            <a:endParaRPr lang="en-GB" sz="675" cap="all" spc="30" baseline="0" dirty="0">
              <a:solidFill>
                <a:schemeClr val="bg1"/>
              </a:solidFill>
              <a:latin typeface="+mn-lt"/>
            </a:endParaRPr>
          </a:p>
        </p:txBody>
      </p:sp>
      <p:sp>
        <p:nvSpPr>
          <p:cNvPr id="20" name="OFF_logo1Computed"/>
          <p:cNvSpPr/>
          <p:nvPr userDrawn="1"/>
        </p:nvSpPr>
        <p:spPr bwMode="auto">
          <a:xfrm>
            <a:off x="729190" y="5997603"/>
            <a:ext cx="1837041" cy="235013"/>
          </a:xfrm>
          <a:prstGeom prst="rect">
            <a:avLst/>
          </a:prstGeom>
          <a:noFill/>
          <a:ln w="1778" cap="flat" cmpd="sng" algn="ctr">
            <a:noFill/>
            <a:prstDash val="solid"/>
            <a:round/>
            <a:headEnd type="none" w="med" len="med"/>
            <a:tailEnd type="none" w="med" len="med"/>
          </a:ln>
          <a:effectLst/>
        </p:spPr>
        <p:txBody>
          <a:bodyPr vert="horz" wrap="none" lIns="0" tIns="27000" rIns="0" bIns="0" numCol="1" rtlCol="0" anchor="t" anchorCtr="0" compatLnSpc="1">
            <a:prstTxWarp prst="textNoShape">
              <a:avLst/>
            </a:prstTxWarp>
            <a:spAutoFit/>
          </a:bodyPr>
          <a:lstStyle/>
          <a:p>
            <a:pPr marL="0" marR="0" indent="0" algn="l" defTabSz="685800" rtl="0" eaLnBrk="1" fontAlgn="base" latinLnBrk="0" hangingPunct="1">
              <a:lnSpc>
                <a:spcPct val="100000"/>
              </a:lnSpc>
              <a:spcBef>
                <a:spcPct val="0"/>
              </a:spcBef>
              <a:spcAft>
                <a:spcPct val="0"/>
              </a:spcAft>
              <a:buClrTx/>
              <a:buSzTx/>
              <a:buFont typeface="AU Passata" pitchFamily="34" charset="0"/>
              <a:buNone/>
              <a:tabLst/>
            </a:pPr>
            <a:r>
              <a:rPr kumimoji="0" lang="en-GB" sz="675" b="1" i="0" u="none" strike="noStrike" cap="all" normalizeH="0" baseline="0" noProof="1">
                <a:ln>
                  <a:noFill/>
                </a:ln>
                <a:solidFill>
                  <a:schemeClr val="bg1"/>
                </a:solidFill>
                <a:effectLst/>
                <a:latin typeface="AU Passata" pitchFamily="34" charset="0"/>
              </a:rPr>
              <a:t>Centre for Alcohol and Drug Research</a:t>
            </a:r>
          </a:p>
          <a:p>
            <a:pPr marL="0" marR="0" indent="0" algn="l" defTabSz="685800" rtl="0" eaLnBrk="1" fontAlgn="base" latinLnBrk="0" hangingPunct="1">
              <a:lnSpc>
                <a:spcPct val="100000"/>
              </a:lnSpc>
              <a:spcBef>
                <a:spcPct val="0"/>
              </a:spcBef>
              <a:spcAft>
                <a:spcPct val="0"/>
              </a:spcAft>
              <a:buClrTx/>
              <a:buSzTx/>
              <a:buFont typeface="AU Passata" pitchFamily="34" charset="0"/>
              <a:buNone/>
              <a:tabLst/>
            </a:pPr>
            <a:endParaRPr kumimoji="0" lang="en-GB" sz="675" b="1" i="0" u="none" strike="noStrike" cap="all" normalizeH="0" baseline="0" noProof="1">
              <a:ln>
                <a:noFill/>
              </a:ln>
              <a:solidFill>
                <a:schemeClr val="bg1"/>
              </a:solidFill>
              <a:effectLst/>
              <a:latin typeface="AU Passata" pitchFamily="34" charset="0"/>
            </a:endParaRPr>
          </a:p>
        </p:txBody>
      </p:sp>
      <p:sp>
        <p:nvSpPr>
          <p:cNvPr id="8" name="Slide Number Placeholder 7"/>
          <p:cNvSpPr>
            <a:spLocks noGrp="1"/>
          </p:cNvSpPr>
          <p:nvPr>
            <p:ph type="sldNum" sz="quarter" idx="14"/>
          </p:nvPr>
        </p:nvSpPr>
        <p:spPr/>
        <p:txBody>
          <a:bodyPr/>
          <a:lstStyle>
            <a:lvl1pPr>
              <a:defRPr>
                <a:solidFill>
                  <a:schemeClr val="bg1"/>
                </a:solidFill>
              </a:defRPr>
            </a:lvl1pPr>
          </a:lstStyle>
          <a:p>
            <a:pPr>
              <a:defRPr/>
            </a:pPr>
            <a:fld id="{E90C1E0A-682D-40DC-B1EA-26C007FDC330}" type="slidenum">
              <a:rPr lang="en-GB" smtClean="0"/>
              <a:pPr>
                <a:defRPr/>
              </a:pPr>
              <a:t>‹nr.›</a:t>
            </a:fld>
            <a:endParaRPr lang="en-GB" dirty="0"/>
          </a:p>
        </p:txBody>
      </p:sp>
      <p:sp>
        <p:nvSpPr>
          <p:cNvPr id="6" name="Date Placeholder 5" hidden="1"/>
          <p:cNvSpPr>
            <a:spLocks noGrp="1"/>
          </p:cNvSpPr>
          <p:nvPr>
            <p:ph type="dt" sz="half" idx="12"/>
          </p:nvPr>
        </p:nvSpPr>
        <p:spPr/>
        <p:txBody>
          <a:bodyPr/>
          <a:lstStyle/>
          <a:p>
            <a:fld id="{E7B83056-E73A-4EB1-8793-61FB59C07FBC}" type="datetimeFigureOut">
              <a:rPr lang="en-GB" smtClean="0"/>
              <a:pPr/>
              <a:t>30/01/2020</a:t>
            </a:fld>
            <a:r>
              <a:rPr lang="en-GB"/>
              <a:t>15/08/2018</a:t>
            </a:r>
          </a:p>
        </p:txBody>
      </p:sp>
      <p:sp>
        <p:nvSpPr>
          <p:cNvPr id="7" name="Footer Placeholder 6" hidden="1"/>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1127008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1_Titeldias">
    <p:bg>
      <p:bgRef idx="1003">
        <a:schemeClr val="bg1"/>
      </p:bgRef>
    </p:bg>
    <p:spTree>
      <p:nvGrpSpPr>
        <p:cNvPr id="1" name=""/>
        <p:cNvGrpSpPr/>
        <p:nvPr/>
      </p:nvGrpSpPr>
      <p:grpSpPr>
        <a:xfrm>
          <a:off x="0" y="0"/>
          <a:ext cx="0" cy="0"/>
          <a:chOff x="0" y="0"/>
          <a:chExt cx="0" cy="0"/>
        </a:xfrm>
      </p:grpSpPr>
      <p:sp>
        <p:nvSpPr>
          <p:cNvPr id="12" name="Rektangel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Afrundet rektangel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Undertitel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a-DK" smtClean="0"/>
              <a:t>Klik for at redigere undertiteltypografien i masteren</a:t>
            </a:r>
            <a:endParaRPr kumimoji="0" lang="en-US"/>
          </a:p>
        </p:txBody>
      </p:sp>
      <p:sp>
        <p:nvSpPr>
          <p:cNvPr id="28" name="Pladsholder til dato 27"/>
          <p:cNvSpPr>
            <a:spLocks noGrp="1"/>
          </p:cNvSpPr>
          <p:nvPr>
            <p:ph type="dt" sz="half" idx="10"/>
          </p:nvPr>
        </p:nvSpPr>
        <p:spPr/>
        <p:txBody>
          <a:bodyPr/>
          <a:lstStyle/>
          <a:p>
            <a:fld id="{9C73EF2F-46EB-4A2E-A18A-ABDDF4631DCC}" type="datetime1">
              <a:rPr lang="da-DK" smtClean="0"/>
              <a:pPr/>
              <a:t>30-01-2020</a:t>
            </a:fld>
            <a:endParaRPr lang="da-DK"/>
          </a:p>
        </p:txBody>
      </p:sp>
      <p:sp>
        <p:nvSpPr>
          <p:cNvPr id="17" name="Pladsholder til sidefod 16"/>
          <p:cNvSpPr>
            <a:spLocks noGrp="1"/>
          </p:cNvSpPr>
          <p:nvPr>
            <p:ph type="ftr" sz="quarter" idx="11"/>
          </p:nvPr>
        </p:nvSpPr>
        <p:spPr/>
        <p:txBody>
          <a:bodyPr/>
          <a:lstStyle/>
          <a:p>
            <a:r>
              <a:rPr lang="da-DK" smtClean="0"/>
              <a:t>Center for Rusmiddelforskning, Aarhus Universitet</a:t>
            </a:r>
            <a:endParaRPr lang="da-DK"/>
          </a:p>
        </p:txBody>
      </p:sp>
      <p:sp>
        <p:nvSpPr>
          <p:cNvPr id="29" name="Pladsholder til diasnummer 28"/>
          <p:cNvSpPr>
            <a:spLocks noGrp="1"/>
          </p:cNvSpPr>
          <p:nvPr>
            <p:ph type="sldNum" sz="quarter" idx="12"/>
          </p:nvPr>
        </p:nvSpPr>
        <p:spPr/>
        <p:txBody>
          <a:bodyPr lIns="0" tIns="0" rIns="0" bIns="0">
            <a:noAutofit/>
          </a:bodyPr>
          <a:lstStyle>
            <a:lvl1pPr>
              <a:defRPr sz="1400">
                <a:solidFill>
                  <a:srgbClr val="FFFFFF"/>
                </a:solidFill>
              </a:defRPr>
            </a:lvl1pPr>
          </a:lstStyle>
          <a:p>
            <a:fld id="{EDB6687D-F3F6-4ED2-A0FD-764FEBE5F044}" type="slidenum">
              <a:rPr lang="da-DK" smtClean="0"/>
              <a:pPr/>
              <a:t>‹nr.›</a:t>
            </a:fld>
            <a:endParaRPr lang="da-DK"/>
          </a:p>
        </p:txBody>
      </p:sp>
      <p:sp>
        <p:nvSpPr>
          <p:cNvPr id="7" name="Rektangel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ktangel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ktangel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da-DK" smtClean="0"/>
              <a:t>Klik for at redigere titeltypografi i masteren</a:t>
            </a:r>
            <a:endParaRPr kumimoji="0" lang="en-US"/>
          </a:p>
        </p:txBody>
      </p:sp>
    </p:spTree>
    <p:extLst>
      <p:ext uri="{BB962C8B-B14F-4D97-AF65-F5344CB8AC3E}">
        <p14:creationId xmlns:p14="http://schemas.microsoft.com/office/powerpoint/2010/main" val="32891835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599" dirty="0"/>
          </a:p>
        </p:txBody>
      </p:sp>
      <p:sp>
        <p:nvSpPr>
          <p:cNvPr id="34819" name="Title 1"/>
          <p:cNvSpPr>
            <a:spLocks noGrp="1" noChangeArrowheads="1"/>
          </p:cNvSpPr>
          <p:nvPr>
            <p:ph type="ctrTitle"/>
          </p:nvPr>
        </p:nvSpPr>
        <p:spPr>
          <a:xfrm>
            <a:off x="739573" y="2690096"/>
            <a:ext cx="7667240" cy="1246495"/>
          </a:xfrm>
        </p:spPr>
        <p:txBody>
          <a:bodyPr wrap="square" anchor="ctr" anchorCtr="0">
            <a:spAutoFit/>
          </a:bodyPr>
          <a:lstStyle>
            <a:lvl1pPr>
              <a:lnSpc>
                <a:spcPct val="90000"/>
              </a:lnSpc>
              <a:defRPr sz="4500" baseline="0">
                <a:solidFill>
                  <a:schemeClr val="bg1"/>
                </a:solidFill>
                <a:latin typeface="AU Passata Light" panose="020B0303030902030804" pitchFamily="34" charset="0"/>
              </a:defRPr>
            </a:lvl1pPr>
          </a:lstStyle>
          <a:p>
            <a:r>
              <a:rPr lang="en-GB" dirty="0"/>
              <a:t>Click to edit Master title style</a:t>
            </a:r>
            <a:endParaRPr lang="en-GB"/>
          </a:p>
        </p:txBody>
      </p:sp>
      <p:sp>
        <p:nvSpPr>
          <p:cNvPr id="14" name="TextBox 13"/>
          <p:cNvSpPr txBox="1"/>
          <p:nvPr userDrawn="1"/>
        </p:nvSpPr>
        <p:spPr>
          <a:xfrm>
            <a:off x="-1480584" y="3082508"/>
            <a:ext cx="1369776" cy="230832"/>
          </a:xfrm>
          <a:prstGeom prst="rect">
            <a:avLst/>
          </a:prstGeom>
          <a:noFill/>
        </p:spPr>
        <p:txBody>
          <a:bodyPr wrap="square" lIns="0" tIns="0" rIns="0" bIns="0" rtlCol="0">
            <a:spAutoFit/>
          </a:bodyPr>
          <a:lstStyle/>
          <a:p>
            <a:pPr algn="r">
              <a:lnSpc>
                <a:spcPct val="100000"/>
              </a:lnSpc>
            </a:pPr>
            <a:r>
              <a:rPr lang="en-GB" sz="750" baseline="0" noProof="1">
                <a:solidFill>
                  <a:schemeClr val="tx1">
                    <a:lumMod val="75000"/>
                    <a:lumOff val="25000"/>
                  </a:schemeClr>
                </a:solidFill>
              </a:rPr>
              <a:t>Ændr 2. linje eller ord til</a:t>
            </a:r>
            <a:endParaRPr lang="en-GB" sz="3599"/>
          </a:p>
          <a:p>
            <a:pPr algn="r">
              <a:lnSpc>
                <a:spcPct val="100000"/>
              </a:lnSpc>
            </a:pPr>
            <a:r>
              <a:rPr lang="en-GB" sz="750" noProof="1">
                <a:solidFill>
                  <a:schemeClr val="tx1">
                    <a:lumMod val="75000"/>
                    <a:lumOff val="25000"/>
                  </a:schemeClr>
                </a:solidFill>
              </a:rPr>
              <a:t>AU Passata Bold</a:t>
            </a:r>
            <a:endParaRPr lang="en-GB" sz="3599" dirty="0"/>
          </a:p>
        </p:txBody>
      </p:sp>
      <p:sp>
        <p:nvSpPr>
          <p:cNvPr id="26" name="Date_DateCustomA"/>
          <p:cNvSpPr txBox="1">
            <a:spLocks noChangeArrowheads="1"/>
          </p:cNvSpPr>
          <p:nvPr userDrawn="1"/>
        </p:nvSpPr>
        <p:spPr bwMode="auto">
          <a:xfrm>
            <a:off x="2769221" y="5997603"/>
            <a:ext cx="1704324" cy="436633"/>
          </a:xfrm>
          <a:prstGeom prst="rect">
            <a:avLst/>
          </a:prstGeom>
          <a:noFill/>
          <a:ln w="1778" algn="ctr">
            <a:noFill/>
            <a:miter lim="800000"/>
            <a:headEnd/>
            <a:tailEnd/>
          </a:ln>
          <a:effectLst/>
        </p:spPr>
        <p:txBody>
          <a:bodyPr wrap="square" lIns="0" tIns="356400" rIns="0" bIns="0" anchor="t" anchorCtr="0">
            <a:spAutoFit/>
          </a:bodyPr>
          <a:lstStyle/>
          <a:p>
            <a:pPr algn="r">
              <a:lnSpc>
                <a:spcPct val="95000"/>
              </a:lnSpc>
              <a:defRPr/>
            </a:pPr>
            <a:r>
              <a:rPr lang="en-GB" sz="525" b="0" cap="all" baseline="0" dirty="0">
                <a:solidFill>
                  <a:schemeClr val="bg1"/>
                </a:solidFill>
                <a:latin typeface="+mn-lt"/>
              </a:rPr>
              <a:t>15 August 2018</a:t>
            </a:r>
          </a:p>
        </p:txBody>
      </p:sp>
      <p:sp>
        <p:nvSpPr>
          <p:cNvPr id="28" name="USR_Title"/>
          <p:cNvSpPr txBox="1">
            <a:spLocks noChangeArrowheads="1"/>
          </p:cNvSpPr>
          <p:nvPr userDrawn="1"/>
        </p:nvSpPr>
        <p:spPr bwMode="auto">
          <a:xfrm>
            <a:off x="4681254" y="5997603"/>
            <a:ext cx="2237395" cy="436633"/>
          </a:xfrm>
          <a:prstGeom prst="rect">
            <a:avLst/>
          </a:prstGeom>
          <a:noFill/>
          <a:ln w="1778" algn="ctr">
            <a:noFill/>
            <a:miter lim="800000"/>
            <a:headEnd/>
            <a:tailEnd/>
          </a:ln>
          <a:effectLst/>
        </p:spPr>
        <p:txBody>
          <a:bodyPr lIns="0" tIns="356400" rIns="0" bIns="0" anchor="t" anchorCtr="0">
            <a:spAutoFit/>
          </a:bodyPr>
          <a:lstStyle/>
          <a:p>
            <a:pPr algn="l">
              <a:lnSpc>
                <a:spcPct val="95000"/>
              </a:lnSpc>
              <a:defRPr/>
            </a:pPr>
            <a:r>
              <a:rPr lang="en-GB" sz="525" b="0" cap="all" baseline="0" dirty="0">
                <a:solidFill>
                  <a:schemeClr val="bg1"/>
                </a:solidFill>
                <a:latin typeface="+mn-lt"/>
              </a:rPr>
              <a:t>Professor</a:t>
            </a:r>
          </a:p>
        </p:txBody>
      </p:sp>
      <p:sp>
        <p:nvSpPr>
          <p:cNvPr id="27" name="FLD_Event"/>
          <p:cNvSpPr txBox="1">
            <a:spLocks noChangeArrowheads="1"/>
          </p:cNvSpPr>
          <p:nvPr userDrawn="1"/>
        </p:nvSpPr>
        <p:spPr bwMode="auto">
          <a:xfrm>
            <a:off x="2769221" y="5997602"/>
            <a:ext cx="1704324" cy="335757"/>
          </a:xfrm>
          <a:prstGeom prst="rect">
            <a:avLst/>
          </a:prstGeom>
          <a:noFill/>
          <a:ln w="1778" algn="ctr">
            <a:noFill/>
            <a:miter lim="800000"/>
            <a:headEnd/>
            <a:tailEnd/>
          </a:ln>
          <a:effectLst/>
        </p:spPr>
        <p:txBody>
          <a:bodyPr wrap="square" lIns="0" tIns="256500" rIns="0" bIns="0" anchor="t" anchorCtr="0">
            <a:spAutoFit/>
          </a:bodyPr>
          <a:lstStyle/>
          <a:p>
            <a:pPr algn="r">
              <a:lnSpc>
                <a:spcPct val="95000"/>
              </a:lnSpc>
              <a:defRPr/>
            </a:pPr>
            <a:endParaRPr lang="en-GB" sz="525" b="0" cap="all" baseline="0" dirty="0">
              <a:solidFill>
                <a:schemeClr val="bg1"/>
              </a:solidFill>
              <a:latin typeface="+mn-lt"/>
            </a:endParaRPr>
          </a:p>
        </p:txBody>
      </p:sp>
      <p:sp>
        <p:nvSpPr>
          <p:cNvPr id="29" name="USR_Name"/>
          <p:cNvSpPr txBox="1">
            <a:spLocks noChangeArrowheads="1"/>
          </p:cNvSpPr>
          <p:nvPr userDrawn="1"/>
        </p:nvSpPr>
        <p:spPr bwMode="auto">
          <a:xfrm>
            <a:off x="4681254" y="5997602"/>
            <a:ext cx="2237395" cy="335757"/>
          </a:xfrm>
          <a:prstGeom prst="rect">
            <a:avLst/>
          </a:prstGeom>
          <a:noFill/>
          <a:ln w="1778" algn="ctr">
            <a:noFill/>
            <a:miter lim="800000"/>
            <a:headEnd/>
            <a:tailEnd/>
          </a:ln>
          <a:effectLst/>
        </p:spPr>
        <p:txBody>
          <a:bodyPr lIns="0" tIns="256500" rIns="0" bIns="0" anchor="t" anchorCtr="0">
            <a:spAutoFit/>
          </a:bodyPr>
          <a:lstStyle/>
          <a:p>
            <a:pPr algn="l">
              <a:lnSpc>
                <a:spcPct val="95000"/>
              </a:lnSpc>
              <a:defRPr/>
            </a:pPr>
            <a:r>
              <a:rPr lang="en-GB" sz="525" b="0" cap="all" baseline="0" dirty="0">
                <a:solidFill>
                  <a:schemeClr val="bg1"/>
                </a:solidFill>
                <a:latin typeface="+mn-lt"/>
              </a:rPr>
              <a:t>Mads Uffe Pedersen</a:t>
            </a:r>
          </a:p>
        </p:txBody>
      </p:sp>
      <p:pic>
        <p:nvPicPr>
          <p:cNvPr id="23" name="Billed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6088" y="5997605"/>
            <a:ext cx="53815" cy="557999"/>
          </a:xfrm>
          <a:prstGeom prst="rect">
            <a:avLst/>
          </a:prstGeom>
        </p:spPr>
      </p:pic>
      <p:pic>
        <p:nvPicPr>
          <p:cNvPr id="925515279" name="SecondaryLogo"/>
          <p:cNvPicPr>
            <a:picLocks noChangeAspect="1"/>
          </p:cNvPicPr>
          <p:nvPr/>
        </p:nvPicPr>
        <p:blipFill>
          <a:blip r:embed="rId3">
            <a:extLst/>
          </a:blip>
          <a:stretch>
            <a:fillRect/>
          </a:stretch>
        </p:blipFill>
        <p:spPr>
          <a:xfrm>
            <a:off x="7656494" y="5997600"/>
            <a:ext cx="1305408" cy="558000"/>
          </a:xfrm>
          <a:prstGeom prst="rect">
            <a:avLst/>
          </a:prstGeom>
        </p:spPr>
      </p:pic>
      <p:pic>
        <p:nvPicPr>
          <p:cNvPr id="16" name="Logo BS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1459" y="5997605"/>
            <a:ext cx="450669" cy="601199"/>
          </a:xfrm>
          <a:prstGeom prst="rect">
            <a:avLst/>
          </a:prstGeom>
        </p:spPr>
      </p:pic>
      <p:sp>
        <p:nvSpPr>
          <p:cNvPr id="17" name="OFF_logo2Computed"/>
          <p:cNvSpPr txBox="1">
            <a:spLocks noChangeArrowheads="1"/>
          </p:cNvSpPr>
          <p:nvPr userDrawn="1"/>
        </p:nvSpPr>
        <p:spPr bwMode="auto">
          <a:xfrm>
            <a:off x="729192" y="5997601"/>
            <a:ext cx="1762993" cy="543638"/>
          </a:xfrm>
          <a:prstGeom prst="rect">
            <a:avLst/>
          </a:prstGeom>
          <a:noFill/>
          <a:ln w="1778" algn="ctr">
            <a:noFill/>
            <a:miter lim="800000"/>
            <a:headEnd/>
            <a:tailEnd/>
          </a:ln>
          <a:effectLst/>
        </p:spPr>
        <p:txBody>
          <a:bodyPr wrap="square" lIns="0" tIns="126900" rIns="0" bIns="0">
            <a:spAutoFit/>
          </a:bodyPr>
          <a:lstStyle/>
          <a:p>
            <a:pPr>
              <a:lnSpc>
                <a:spcPct val="100000"/>
              </a:lnSpc>
              <a:defRPr/>
            </a:pPr>
            <a:r>
              <a:rPr lang="en-GB" sz="675" cap="all" spc="30" baseline="0" dirty="0">
                <a:solidFill>
                  <a:schemeClr val="bg1"/>
                </a:solidFill>
                <a:latin typeface="+mn-lt"/>
              </a:rPr>
              <a:t>Department of Psychology
and Behavioural Sciences
Aarhus University</a:t>
            </a:r>
          </a:p>
          <a:p>
            <a:pPr>
              <a:lnSpc>
                <a:spcPct val="100000"/>
              </a:lnSpc>
              <a:defRPr/>
            </a:pPr>
            <a:endParaRPr lang="en-GB" sz="675" cap="all" spc="30" baseline="0" dirty="0">
              <a:solidFill>
                <a:schemeClr val="bg1"/>
              </a:solidFill>
              <a:latin typeface="+mn-lt"/>
            </a:endParaRPr>
          </a:p>
        </p:txBody>
      </p:sp>
      <p:sp>
        <p:nvSpPr>
          <p:cNvPr id="18" name="OFF_logo1Computed"/>
          <p:cNvSpPr/>
          <p:nvPr userDrawn="1"/>
        </p:nvSpPr>
        <p:spPr bwMode="auto">
          <a:xfrm>
            <a:off x="729190" y="5997603"/>
            <a:ext cx="1837041" cy="235013"/>
          </a:xfrm>
          <a:prstGeom prst="rect">
            <a:avLst/>
          </a:prstGeom>
          <a:noFill/>
          <a:ln w="1778" cap="flat" cmpd="sng" algn="ctr">
            <a:noFill/>
            <a:prstDash val="solid"/>
            <a:round/>
            <a:headEnd type="none" w="med" len="med"/>
            <a:tailEnd type="none" w="med" len="med"/>
          </a:ln>
          <a:effectLst/>
        </p:spPr>
        <p:txBody>
          <a:bodyPr vert="horz" wrap="none" lIns="0" tIns="27000" rIns="0" bIns="0" numCol="1" rtlCol="0" anchor="t" anchorCtr="0" compatLnSpc="1">
            <a:prstTxWarp prst="textNoShape">
              <a:avLst/>
            </a:prstTxWarp>
            <a:spAutoFit/>
          </a:bodyPr>
          <a:lstStyle/>
          <a:p>
            <a:pPr marL="0" marR="0" indent="0" algn="l" defTabSz="685800" rtl="0" eaLnBrk="1" fontAlgn="base" latinLnBrk="0" hangingPunct="1">
              <a:lnSpc>
                <a:spcPct val="100000"/>
              </a:lnSpc>
              <a:spcBef>
                <a:spcPct val="0"/>
              </a:spcBef>
              <a:spcAft>
                <a:spcPct val="0"/>
              </a:spcAft>
              <a:buClrTx/>
              <a:buSzTx/>
              <a:buFont typeface="AU Passata" pitchFamily="34" charset="0"/>
              <a:buNone/>
              <a:tabLst/>
            </a:pPr>
            <a:r>
              <a:rPr kumimoji="0" lang="en-GB" sz="675" b="1" i="0" u="none" strike="noStrike" cap="all" normalizeH="0" baseline="0" noProof="1">
                <a:ln>
                  <a:noFill/>
                </a:ln>
                <a:solidFill>
                  <a:schemeClr val="bg1"/>
                </a:solidFill>
                <a:effectLst/>
                <a:latin typeface="AU Passata" pitchFamily="34" charset="0"/>
              </a:rPr>
              <a:t>Centre for Alcohol and Drug Research</a:t>
            </a:r>
          </a:p>
          <a:p>
            <a:pPr marL="0" marR="0" indent="0" algn="l" defTabSz="685800" rtl="0" eaLnBrk="1" fontAlgn="base" latinLnBrk="0" hangingPunct="1">
              <a:lnSpc>
                <a:spcPct val="100000"/>
              </a:lnSpc>
              <a:spcBef>
                <a:spcPct val="0"/>
              </a:spcBef>
              <a:spcAft>
                <a:spcPct val="0"/>
              </a:spcAft>
              <a:buClrTx/>
              <a:buSzTx/>
              <a:buFont typeface="AU Passata" pitchFamily="34" charset="0"/>
              <a:buNone/>
              <a:tabLst/>
            </a:pPr>
            <a:endParaRPr kumimoji="0" lang="en-GB" sz="675" b="1" i="0" u="none" strike="noStrike" cap="all" normalizeH="0" baseline="0" noProof="1">
              <a:ln>
                <a:noFill/>
              </a:ln>
              <a:solidFill>
                <a:schemeClr val="bg1"/>
              </a:solidFill>
              <a:effectLst/>
              <a:latin typeface="AU Passata" pitchFamily="34" charset="0"/>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pPr>
              <a:defRPr/>
            </a:pPr>
            <a:fld id="{E90C1E0A-682D-40DC-B1EA-26C007FDC330}" type="slidenum">
              <a:rPr lang="en-GB" smtClean="0"/>
              <a:pPr>
                <a:defRPr/>
              </a:pPr>
              <a:t>‹nr.›</a:t>
            </a:fld>
            <a:endParaRPr lang="en-GB" dirty="0"/>
          </a:p>
        </p:txBody>
      </p:sp>
      <p:sp>
        <p:nvSpPr>
          <p:cNvPr id="2" name="Date Placeholder 1" hidden="1"/>
          <p:cNvSpPr>
            <a:spLocks noGrp="1"/>
          </p:cNvSpPr>
          <p:nvPr>
            <p:ph type="dt" sz="half" idx="10"/>
          </p:nvPr>
        </p:nvSpPr>
        <p:spPr/>
        <p:txBody>
          <a:bodyPr/>
          <a:lstStyle/>
          <a:p>
            <a:fld id="{E7B83056-E73A-4EB1-8793-61FB59C07FBC}" type="datetimeFigureOut">
              <a:rPr lang="en-GB" smtClean="0"/>
              <a:pPr/>
              <a:t>30/01/2020</a:t>
            </a:fld>
            <a:r>
              <a:rPr lang="en-GB"/>
              <a:t>15/08/2018</a:t>
            </a:r>
          </a:p>
        </p:txBody>
      </p:sp>
      <p:sp>
        <p:nvSpPr>
          <p:cNvPr id="3" name="Footer Placeholder 2" hidden="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0073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GB" dirty="0"/>
              <a:t>Click to edit Master title style</a:t>
            </a:r>
            <a:endParaRPr lang="en-GB"/>
          </a:p>
        </p:txBody>
      </p:sp>
      <p:sp>
        <p:nvSpPr>
          <p:cNvPr id="3" name="Content Placeholder 2"/>
          <p:cNvSpPr>
            <a:spLocks noGrp="1"/>
          </p:cNvSpPr>
          <p:nvPr>
            <p:ph idx="1"/>
          </p:nvPr>
        </p:nvSpPr>
        <p:spPr>
          <a:xfrm>
            <a:off x="739573" y="1960079"/>
            <a:ext cx="7667240" cy="3937484"/>
          </a:xfrm>
        </p:spPr>
        <p:txBody>
          <a:bodyPr/>
          <a:lstStyle>
            <a:lvl1pPr marL="0" indent="0">
              <a:buFont typeface="Calibri" panose="020F0502020204030204" pitchFamily="34" charset="0"/>
              <a:buChar char="​"/>
              <a:defRPr/>
            </a:lvl1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5" name="TextBox 4"/>
          <p:cNvSpPr txBox="1"/>
          <p:nvPr userDrawn="1"/>
        </p:nvSpPr>
        <p:spPr>
          <a:xfrm>
            <a:off x="-1480584" y="340165"/>
            <a:ext cx="1369776" cy="346249"/>
          </a:xfrm>
          <a:prstGeom prst="rect">
            <a:avLst/>
          </a:prstGeom>
          <a:noFill/>
        </p:spPr>
        <p:txBody>
          <a:bodyPr wrap="square" lIns="0" tIns="0" rIns="0" bIns="0" rtlCol="0">
            <a:spAutoFit/>
          </a:bodyPr>
          <a:lstStyle/>
          <a:p>
            <a:pPr algn="r">
              <a:lnSpc>
                <a:spcPct val="100000"/>
              </a:lnSpc>
            </a:pPr>
            <a:r>
              <a:rPr lang="en-GB" sz="750" noProof="1">
                <a:solidFill>
                  <a:schemeClr val="tx1">
                    <a:lumMod val="75000"/>
                    <a:lumOff val="25000"/>
                  </a:schemeClr>
                </a:solidFill>
              </a:rPr>
              <a:t>Overskrift to</a:t>
            </a:r>
            <a:r>
              <a:rPr lang="en-GB" sz="750" baseline="0" noProof="1">
                <a:solidFill>
                  <a:schemeClr val="tx1">
                    <a:lumMod val="75000"/>
                    <a:lumOff val="25000"/>
                  </a:schemeClr>
                </a:solidFill>
              </a:rPr>
              <a:t> linjer </a:t>
            </a:r>
            <a:endParaRPr lang="en-GB" sz="3599"/>
          </a:p>
          <a:p>
            <a:pPr algn="r">
              <a:lnSpc>
                <a:spcPct val="100000"/>
              </a:lnSpc>
            </a:pPr>
            <a:r>
              <a:rPr lang="en-GB" sz="750" baseline="0" noProof="1">
                <a:solidFill>
                  <a:schemeClr val="tx1">
                    <a:lumMod val="75000"/>
                    <a:lumOff val="25000"/>
                  </a:schemeClr>
                </a:solidFill>
              </a:rPr>
              <a:t>ændr 2. linje til</a:t>
            </a:r>
            <a:endParaRPr lang="en-GB" sz="3599"/>
          </a:p>
          <a:p>
            <a:pPr algn="r">
              <a:lnSpc>
                <a:spcPct val="100000"/>
              </a:lnSpc>
            </a:pPr>
            <a:r>
              <a:rPr lang="en-GB" sz="750" noProof="1">
                <a:solidFill>
                  <a:schemeClr val="tx1">
                    <a:lumMod val="75000"/>
                    <a:lumOff val="25000"/>
                  </a:schemeClr>
                </a:solidFill>
              </a:rPr>
              <a:t>AU Passata Bold</a:t>
            </a:r>
            <a:endParaRPr lang="en-GB" sz="3599" dirty="0"/>
          </a:p>
        </p:txBody>
      </p:sp>
      <p:sp>
        <p:nvSpPr>
          <p:cNvPr id="9" name="Slide Number Placeholder 8"/>
          <p:cNvSpPr>
            <a:spLocks noGrp="1"/>
          </p:cNvSpPr>
          <p:nvPr>
            <p:ph type="sldNum" sz="quarter" idx="12"/>
          </p:nvPr>
        </p:nvSpPr>
        <p:spPr/>
        <p:txBody>
          <a:bodyPr/>
          <a:lstStyle/>
          <a:p>
            <a:pPr>
              <a:defRPr/>
            </a:pPr>
            <a:fld id="{E90C1E0A-682D-40DC-B1EA-26C007FDC330}" type="slidenum">
              <a:rPr lang="en-GB" smtClean="0"/>
              <a:pPr>
                <a:defRPr/>
              </a:pPr>
              <a:t>‹nr.›</a:t>
            </a:fld>
            <a:endParaRPr lang="en-GB" dirty="0"/>
          </a:p>
        </p:txBody>
      </p:sp>
      <p:sp>
        <p:nvSpPr>
          <p:cNvPr id="7" name="Date Placeholder 6" hidden="1"/>
          <p:cNvSpPr>
            <a:spLocks noGrp="1"/>
          </p:cNvSpPr>
          <p:nvPr>
            <p:ph type="dt" sz="half" idx="10"/>
          </p:nvPr>
        </p:nvSpPr>
        <p:spPr/>
        <p:txBody>
          <a:bodyPr/>
          <a:lstStyle/>
          <a:p>
            <a:fld id="{E7B83056-E73A-4EB1-8793-61FB59C07FBC}" type="datetimeFigureOut">
              <a:rPr lang="en-GB" smtClean="0"/>
              <a:pPr/>
              <a:t>30/01/2020</a:t>
            </a:fld>
            <a:r>
              <a:rPr lang="en-GB"/>
              <a:t>15/08/2018</a:t>
            </a:r>
          </a:p>
        </p:txBody>
      </p:sp>
      <p:sp>
        <p:nvSpPr>
          <p:cNvPr id="8" name="Footer Placeholder 7" hidden="1"/>
          <p:cNvSpPr>
            <a:spLocks noGrp="1"/>
          </p:cNvSpPr>
          <p:nvPr>
            <p:ph type="ftr" sz="quarter" idx="11"/>
          </p:nvPr>
        </p:nvSpPr>
        <p:spPr/>
        <p:txBody>
          <a:bodyPr/>
          <a:lstStyle/>
          <a:p>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9147282"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indent="0" algn="l" defTabSz="685800" rtl="0" eaLnBrk="1" fontAlgn="base" latinLnBrk="0" hangingPunct="1">
              <a:lnSpc>
                <a:spcPct val="95000"/>
              </a:lnSpc>
              <a:spcBef>
                <a:spcPct val="0"/>
              </a:spcBef>
              <a:spcAft>
                <a:spcPct val="0"/>
              </a:spcAft>
              <a:buClrTx/>
              <a:buSzTx/>
              <a:buFont typeface="AU Passata" pitchFamily="34" charset="0"/>
              <a:buNone/>
              <a:tabLst/>
            </a:pPr>
            <a:endParaRPr kumimoji="0" lang="en-GB" sz="1200" b="0" i="0" u="none" strike="noStrike" cap="none" normalizeH="0" baseline="0" dirty="0" err="1">
              <a:ln>
                <a:noFill/>
              </a:ln>
              <a:solidFill>
                <a:schemeClr val="bg1"/>
              </a:solidFill>
              <a:effectLst/>
              <a:latin typeface="AU Passata" pitchFamily="34" charset="0"/>
            </a:endParaRPr>
          </a:p>
        </p:txBody>
      </p:sp>
      <p:sp>
        <p:nvSpPr>
          <p:cNvPr id="16" name="Black Rectangle"/>
          <p:cNvSpPr/>
          <p:nvPr userDrawn="1"/>
        </p:nvSpPr>
        <p:spPr>
          <a:xfrm>
            <a:off x="742694" y="1045684"/>
            <a:ext cx="486000"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599" dirty="0"/>
          </a:p>
          <a:p>
            <a:pPr algn="ctr"/>
            <a:endParaRPr lang="en-GB" sz="3599" dirty="0"/>
          </a:p>
        </p:txBody>
      </p:sp>
      <p:sp>
        <p:nvSpPr>
          <p:cNvPr id="4" name="Title 1"/>
          <p:cNvSpPr>
            <a:spLocks noGrp="1"/>
          </p:cNvSpPr>
          <p:nvPr>
            <p:ph type="title"/>
          </p:nvPr>
        </p:nvSpPr>
        <p:spPr>
          <a:xfrm>
            <a:off x="236998" y="228632"/>
            <a:ext cx="8669258" cy="752101"/>
          </a:xfrm>
        </p:spPr>
        <p:txBody>
          <a:bodyPr anchor="t" anchorCtr="0"/>
          <a:lstStyle/>
          <a:p>
            <a:r>
              <a:rPr lang="en-GB" dirty="0"/>
              <a:t>Click to edit Master title style</a:t>
            </a:r>
            <a:endParaRPr lang="en-GB"/>
          </a:p>
        </p:txBody>
      </p:sp>
      <p:sp>
        <p:nvSpPr>
          <p:cNvPr id="3" name="Content Placeholder 2"/>
          <p:cNvSpPr>
            <a:spLocks noGrp="1"/>
          </p:cNvSpPr>
          <p:nvPr>
            <p:ph idx="1"/>
          </p:nvPr>
        </p:nvSpPr>
        <p:spPr>
          <a:xfrm>
            <a:off x="739573" y="1373021"/>
            <a:ext cx="7667240" cy="4521366"/>
          </a:xfrm>
        </p:spPr>
        <p:txBody>
          <a:bodyPr/>
          <a:lstStyle>
            <a:lvl1pPr marL="0" indent="0">
              <a:buFont typeface="Calibri" panose="020F0502020204030204" pitchFamily="34" charset="0"/>
              <a:buChar char="​"/>
              <a:defRPr/>
            </a:lvl1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18" name="TextBox 17"/>
          <p:cNvSpPr txBox="1"/>
          <p:nvPr userDrawn="1"/>
        </p:nvSpPr>
        <p:spPr>
          <a:xfrm>
            <a:off x="-1480584" y="340163"/>
            <a:ext cx="1369776" cy="230832"/>
          </a:xfrm>
          <a:prstGeom prst="rect">
            <a:avLst/>
          </a:prstGeom>
          <a:noFill/>
        </p:spPr>
        <p:txBody>
          <a:bodyPr wrap="square" lIns="0" tIns="0" rIns="0" bIns="0" rtlCol="0">
            <a:spAutoFit/>
          </a:bodyPr>
          <a:lstStyle/>
          <a:p>
            <a:pPr algn="r">
              <a:lnSpc>
                <a:spcPct val="100000"/>
              </a:lnSpc>
            </a:pPr>
            <a:r>
              <a:rPr lang="en-GB" sz="750" noProof="1">
                <a:solidFill>
                  <a:schemeClr val="tx1">
                    <a:lumMod val="75000"/>
                    <a:lumOff val="25000"/>
                  </a:schemeClr>
                </a:solidFill>
              </a:rPr>
              <a:t>Overskrift én linje</a:t>
            </a:r>
            <a:endParaRPr lang="en-GB" sz="3599"/>
          </a:p>
          <a:p>
            <a:pPr algn="r">
              <a:lnSpc>
                <a:spcPct val="100000"/>
              </a:lnSpc>
            </a:pPr>
            <a:r>
              <a:rPr lang="en-GB" sz="750" noProof="1">
                <a:solidFill>
                  <a:schemeClr val="tx1">
                    <a:lumMod val="75000"/>
                    <a:lumOff val="25000"/>
                  </a:schemeClr>
                </a:solidFill>
              </a:rPr>
              <a:t>Light eller AU Passata Bold</a:t>
            </a:r>
            <a:endParaRPr lang="en-GB" sz="3599" dirty="0"/>
          </a:p>
        </p:txBody>
      </p:sp>
      <p:sp>
        <p:nvSpPr>
          <p:cNvPr id="9" name="Slide Number Placeholder 8"/>
          <p:cNvSpPr>
            <a:spLocks noGrp="1"/>
          </p:cNvSpPr>
          <p:nvPr>
            <p:ph type="sldNum" sz="quarter" idx="12"/>
          </p:nvPr>
        </p:nvSpPr>
        <p:spPr/>
        <p:txBody>
          <a:bodyPr/>
          <a:lstStyle/>
          <a:p>
            <a:pPr>
              <a:defRPr/>
            </a:pPr>
            <a:fld id="{E90C1E0A-682D-40DC-B1EA-26C007FDC330}" type="slidenum">
              <a:rPr lang="en-GB" smtClean="0"/>
              <a:pPr>
                <a:defRPr/>
              </a:pPr>
              <a:t>‹nr.›</a:t>
            </a:fld>
            <a:endParaRPr lang="en-GB" dirty="0"/>
          </a:p>
        </p:txBody>
      </p:sp>
      <p:sp>
        <p:nvSpPr>
          <p:cNvPr id="7" name="Date Placeholder 6" hidden="1"/>
          <p:cNvSpPr>
            <a:spLocks noGrp="1"/>
          </p:cNvSpPr>
          <p:nvPr>
            <p:ph type="dt" sz="half" idx="10"/>
          </p:nvPr>
        </p:nvSpPr>
        <p:spPr/>
        <p:txBody>
          <a:bodyPr/>
          <a:lstStyle/>
          <a:p>
            <a:fld id="{E7B83056-E73A-4EB1-8793-61FB59C07FBC}" type="datetimeFigureOut">
              <a:rPr lang="en-GB" smtClean="0"/>
              <a:pPr/>
              <a:t>30/01/2020</a:t>
            </a:fld>
            <a:r>
              <a:rPr lang="en-GB"/>
              <a:t>15/08/2018</a:t>
            </a:r>
          </a:p>
        </p:txBody>
      </p:sp>
      <p:sp>
        <p:nvSpPr>
          <p:cNvPr id="8" name="Footer Placeholder 7" hidden="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997128513"/>
      </p:ext>
    </p:extLst>
  </p:cSld>
  <p:clrMapOvr>
    <a:masterClrMapping/>
  </p:clrMapOvr>
  <p:extLst mod="1">
    <p:ext uri="{DCECCB84-F9BA-43D5-87BE-67443E8EF086}">
      <p15:sldGuideLst xmlns:p15="http://schemas.microsoft.com/office/powerpoint/2012/main">
        <p15:guide id="1" orient="horz" pos="865"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9147282"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indent="0" algn="l" defTabSz="685800" rtl="0" eaLnBrk="1" fontAlgn="base" latinLnBrk="0" hangingPunct="1">
              <a:lnSpc>
                <a:spcPct val="95000"/>
              </a:lnSpc>
              <a:spcBef>
                <a:spcPct val="0"/>
              </a:spcBef>
              <a:spcAft>
                <a:spcPct val="0"/>
              </a:spcAft>
              <a:buClrTx/>
              <a:buSzTx/>
              <a:buFont typeface="AU Passata" pitchFamily="34" charset="0"/>
              <a:buNone/>
              <a:tabLst/>
            </a:pPr>
            <a:endParaRPr kumimoji="0" lang="en-GB" sz="12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742694" y="1045684"/>
            <a:ext cx="486000"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599" dirty="0"/>
          </a:p>
          <a:p>
            <a:pPr algn="ctr"/>
            <a:endParaRPr lang="en-GB" sz="3599" dirty="0"/>
          </a:p>
        </p:txBody>
      </p:sp>
      <p:sp>
        <p:nvSpPr>
          <p:cNvPr id="2" name="Title 1"/>
          <p:cNvSpPr>
            <a:spLocks noGrp="1"/>
          </p:cNvSpPr>
          <p:nvPr>
            <p:ph type="title" hasCustomPrompt="1"/>
          </p:nvPr>
        </p:nvSpPr>
        <p:spPr>
          <a:xfrm>
            <a:off x="237663" y="230400"/>
            <a:ext cx="4234300" cy="752400"/>
          </a:xfrm>
        </p:spPr>
        <p:txBody>
          <a:bodyPr anchor="t" anchorCtr="0"/>
          <a:lstStyle>
            <a:lvl1pPr>
              <a:defRPr/>
            </a:lvl1pPr>
          </a:lstStyle>
          <a:p>
            <a:r>
              <a:rPr lang="en-GB" dirty="0"/>
              <a:t>Insert title</a:t>
            </a:r>
            <a:endParaRPr lang="en-GB"/>
          </a:p>
        </p:txBody>
      </p:sp>
      <p:sp>
        <p:nvSpPr>
          <p:cNvPr id="10" name="Text Placeholder 2"/>
          <p:cNvSpPr>
            <a:spLocks noGrp="1"/>
          </p:cNvSpPr>
          <p:nvPr>
            <p:ph type="body" sz="quarter" idx="14"/>
          </p:nvPr>
        </p:nvSpPr>
        <p:spPr>
          <a:xfrm>
            <a:off x="739573" y="1371600"/>
            <a:ext cx="3732391" cy="4525964"/>
          </a:xfrm>
        </p:spPr>
        <p:txBody>
          <a:bodyPr/>
          <a:lstStyle>
            <a:lvl1pPr marL="0" indent="0">
              <a:buFont typeface="Calibri" panose="020F0502020204030204" pitchFamily="34" charset="0"/>
              <a:buChar char="​"/>
              <a:defRPr/>
            </a:lvl1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7" name="Picture Placeholder 3"/>
          <p:cNvSpPr>
            <a:spLocks noGrp="1"/>
          </p:cNvSpPr>
          <p:nvPr>
            <p:ph type="pic" sz="quarter" idx="13" hasCustomPrompt="1"/>
          </p:nvPr>
        </p:nvSpPr>
        <p:spPr>
          <a:xfrm>
            <a:off x="4673867" y="315913"/>
            <a:ext cx="4234185" cy="5581650"/>
          </a:xfrm>
        </p:spPr>
        <p:txBody>
          <a:bodyPr/>
          <a:lstStyle>
            <a:lvl1pPr marL="0" indent="0">
              <a:buNone/>
              <a:defRPr b="0"/>
            </a:lvl1pPr>
          </a:lstStyle>
          <a:p>
            <a:r>
              <a:rPr lang="en-GB" dirty="0"/>
              <a:t>Click here and add image via Templafy Image Library</a:t>
            </a:r>
            <a:endParaRPr lang="en-GB"/>
          </a:p>
        </p:txBody>
      </p:sp>
      <p:sp>
        <p:nvSpPr>
          <p:cNvPr id="9" name="TextBox 8"/>
          <p:cNvSpPr txBox="1"/>
          <p:nvPr userDrawn="1"/>
        </p:nvSpPr>
        <p:spPr>
          <a:xfrm>
            <a:off x="-1480584" y="340163"/>
            <a:ext cx="1369776" cy="230832"/>
          </a:xfrm>
          <a:prstGeom prst="rect">
            <a:avLst/>
          </a:prstGeom>
          <a:noFill/>
        </p:spPr>
        <p:txBody>
          <a:bodyPr wrap="square" lIns="0" tIns="0" rIns="0" bIns="0" rtlCol="0">
            <a:spAutoFit/>
          </a:bodyPr>
          <a:lstStyle/>
          <a:p>
            <a:pPr algn="r">
              <a:lnSpc>
                <a:spcPct val="100000"/>
              </a:lnSpc>
            </a:pPr>
            <a:r>
              <a:rPr lang="en-GB" sz="750" noProof="1">
                <a:solidFill>
                  <a:schemeClr val="tx1">
                    <a:lumMod val="75000"/>
                    <a:lumOff val="25000"/>
                  </a:schemeClr>
                </a:solidFill>
              </a:rPr>
              <a:t>Overskrift én linje</a:t>
            </a:r>
            <a:endParaRPr lang="en-GB" sz="3599"/>
          </a:p>
          <a:p>
            <a:pPr algn="r">
              <a:lnSpc>
                <a:spcPct val="100000"/>
              </a:lnSpc>
            </a:pPr>
            <a:r>
              <a:rPr lang="en-GB" sz="750" noProof="1">
                <a:solidFill>
                  <a:schemeClr val="tx1">
                    <a:lumMod val="75000"/>
                    <a:lumOff val="25000"/>
                  </a:schemeClr>
                </a:solidFill>
              </a:rPr>
              <a:t>Light eller AU Passata Bold</a:t>
            </a:r>
            <a:endParaRPr lang="en-GB" sz="3599" dirty="0"/>
          </a:p>
        </p:txBody>
      </p:sp>
      <p:sp>
        <p:nvSpPr>
          <p:cNvPr id="8" name="Slide Number Placeholder 7"/>
          <p:cNvSpPr>
            <a:spLocks noGrp="1"/>
          </p:cNvSpPr>
          <p:nvPr>
            <p:ph type="sldNum" sz="quarter" idx="17"/>
          </p:nvPr>
        </p:nvSpPr>
        <p:spPr/>
        <p:txBody>
          <a:bodyPr/>
          <a:lstStyle/>
          <a:p>
            <a:pPr>
              <a:defRPr/>
            </a:pPr>
            <a:fld id="{E90C1E0A-682D-40DC-B1EA-26C007FDC330}" type="slidenum">
              <a:rPr lang="en-GB" smtClean="0"/>
              <a:pPr>
                <a:defRPr/>
              </a:pPr>
              <a:t>‹nr.›</a:t>
            </a:fld>
            <a:endParaRPr lang="en-GB" dirty="0"/>
          </a:p>
        </p:txBody>
      </p:sp>
      <p:sp>
        <p:nvSpPr>
          <p:cNvPr id="5" name="Date Placeholder 4" hidden="1"/>
          <p:cNvSpPr>
            <a:spLocks noGrp="1"/>
          </p:cNvSpPr>
          <p:nvPr>
            <p:ph type="dt" sz="half" idx="15"/>
          </p:nvPr>
        </p:nvSpPr>
        <p:spPr/>
        <p:txBody>
          <a:bodyPr/>
          <a:lstStyle/>
          <a:p>
            <a:fld id="{E7B83056-E73A-4EB1-8793-61FB59C07FBC}" type="datetimeFigureOut">
              <a:rPr lang="en-GB" smtClean="0"/>
              <a:pPr/>
              <a:t>30/01/2020</a:t>
            </a:fld>
            <a:r>
              <a:rPr lang="en-GB"/>
              <a:t>15/08/2018</a:t>
            </a:r>
          </a:p>
        </p:txBody>
      </p:sp>
      <p:sp>
        <p:nvSpPr>
          <p:cNvPr id="6" name="Footer Placeholder 5" hidden="1"/>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3999787102"/>
      </p:ext>
    </p:extLst>
  </p:cSld>
  <p:clrMapOvr>
    <a:masterClrMapping/>
  </p:clrMapOvr>
  <p:extLst mod="1">
    <p:ext uri="{DCECCB84-F9BA-43D5-87BE-67443E8EF086}">
      <p15:sldGuideLst xmlns:p15="http://schemas.microsoft.com/office/powerpoint/2012/main">
        <p15:guide id="1" pos="2944" userDrawn="1">
          <p15:clr>
            <a:srgbClr val="A4A3A4"/>
          </p15:clr>
        </p15:guide>
        <p15:guide id="2" pos="2817"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5"/>
            <a:ext cx="9147282"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indent="0" algn="l" defTabSz="685800" rtl="0" eaLnBrk="1" fontAlgn="base" latinLnBrk="0" hangingPunct="1">
              <a:lnSpc>
                <a:spcPct val="95000"/>
              </a:lnSpc>
              <a:spcBef>
                <a:spcPct val="0"/>
              </a:spcBef>
              <a:spcAft>
                <a:spcPct val="0"/>
              </a:spcAft>
              <a:buClrTx/>
              <a:buSzTx/>
              <a:buFont typeface="AU Passata" pitchFamily="34" charset="0"/>
              <a:buNone/>
              <a:tabLst/>
            </a:pPr>
            <a:endParaRPr kumimoji="0" lang="en-GB" sz="12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751002" y="2694542"/>
            <a:ext cx="486000"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599" dirty="0"/>
          </a:p>
          <a:p>
            <a:pPr algn="ctr"/>
            <a:endParaRPr lang="en-GB" sz="3599" dirty="0"/>
          </a:p>
        </p:txBody>
      </p:sp>
      <p:sp>
        <p:nvSpPr>
          <p:cNvPr id="2" name="Title 1"/>
          <p:cNvSpPr>
            <a:spLocks noGrp="1"/>
          </p:cNvSpPr>
          <p:nvPr>
            <p:ph type="title"/>
          </p:nvPr>
        </p:nvSpPr>
        <p:spPr>
          <a:xfrm>
            <a:off x="739573" y="1484784"/>
            <a:ext cx="3732391" cy="971980"/>
          </a:xfrm>
        </p:spPr>
        <p:txBody>
          <a:bodyPr anchor="b" anchorCtr="0"/>
          <a:lstStyle>
            <a:lvl1pPr>
              <a:lnSpc>
                <a:spcPct val="95000"/>
              </a:lnSpc>
              <a:defRPr sz="2250">
                <a:latin typeface="+mn-lt"/>
              </a:defRPr>
            </a:lvl1pPr>
          </a:lstStyle>
          <a:p>
            <a:r>
              <a:rPr lang="en-GB" dirty="0"/>
              <a:t>Click to edit Master title style</a:t>
            </a:r>
            <a:endParaRPr lang="en-GB"/>
          </a:p>
        </p:txBody>
      </p:sp>
      <p:sp>
        <p:nvSpPr>
          <p:cNvPr id="10" name="Text Placeholder 2"/>
          <p:cNvSpPr>
            <a:spLocks noGrp="1"/>
          </p:cNvSpPr>
          <p:nvPr>
            <p:ph type="body" sz="quarter" idx="14"/>
          </p:nvPr>
        </p:nvSpPr>
        <p:spPr>
          <a:xfrm>
            <a:off x="739573" y="3010711"/>
            <a:ext cx="3732391" cy="1858449"/>
          </a:xfrm>
        </p:spPr>
        <p:txBody>
          <a:bodyPr/>
          <a:lstStyle>
            <a:lvl1pPr marL="0" indent="0">
              <a:buFont typeface="Calibri" panose="020F0502020204030204" pitchFamily="34" charset="0"/>
              <a:buChar char="​"/>
              <a:defRPr/>
            </a:lvl1pPr>
            <a:lvl5pPr>
              <a:defRPr/>
            </a:lvl5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6</a:t>
            </a:r>
            <a:endParaRPr lang="en-GB"/>
          </a:p>
        </p:txBody>
      </p:sp>
      <p:sp>
        <p:nvSpPr>
          <p:cNvPr id="7" name="Picture Placeholder 3"/>
          <p:cNvSpPr>
            <a:spLocks noGrp="1"/>
          </p:cNvSpPr>
          <p:nvPr>
            <p:ph type="pic" sz="quarter" idx="13" hasCustomPrompt="1"/>
          </p:nvPr>
        </p:nvSpPr>
        <p:spPr>
          <a:xfrm>
            <a:off x="4674919" y="315913"/>
            <a:ext cx="4234703" cy="5583600"/>
          </a:xfrm>
        </p:spPr>
        <p:txBody>
          <a:bodyPr/>
          <a:lstStyle>
            <a:lvl1pPr marL="0" indent="0">
              <a:buNone/>
              <a:defRPr b="0"/>
            </a:lvl1pPr>
          </a:lstStyle>
          <a:p>
            <a:r>
              <a:rPr lang="en-GB" dirty="0"/>
              <a:t>Click here and add image via Templafy Image Library</a:t>
            </a:r>
            <a:endParaRPr lang="en-GB"/>
          </a:p>
        </p:txBody>
      </p:sp>
      <p:sp>
        <p:nvSpPr>
          <p:cNvPr id="9" name="TextBox 8"/>
          <p:cNvSpPr txBox="1"/>
          <p:nvPr userDrawn="1"/>
        </p:nvSpPr>
        <p:spPr>
          <a:xfrm>
            <a:off x="-1480584" y="1780882"/>
            <a:ext cx="1369776" cy="115416"/>
          </a:xfrm>
          <a:prstGeom prst="rect">
            <a:avLst/>
          </a:prstGeom>
          <a:noFill/>
        </p:spPr>
        <p:txBody>
          <a:bodyPr wrap="square" lIns="0" tIns="0" rIns="0" bIns="0" rtlCol="0">
            <a:spAutoFit/>
          </a:bodyPr>
          <a:lstStyle/>
          <a:p>
            <a:pPr algn="r">
              <a:lnSpc>
                <a:spcPct val="100000"/>
              </a:lnSpc>
            </a:pPr>
            <a:r>
              <a:rPr lang="en-GB" sz="750" noProof="1">
                <a:solidFill>
                  <a:schemeClr val="tx1">
                    <a:lumMod val="75000"/>
                    <a:lumOff val="25000"/>
                  </a:schemeClr>
                </a:solidFill>
              </a:rPr>
              <a:t>Overskrift to</a:t>
            </a:r>
            <a:r>
              <a:rPr lang="en-GB" sz="750" baseline="0" noProof="1">
                <a:solidFill>
                  <a:schemeClr val="tx1">
                    <a:lumMod val="75000"/>
                    <a:lumOff val="25000"/>
                  </a:schemeClr>
                </a:solidFill>
              </a:rPr>
              <a:t> linjer</a:t>
            </a:r>
            <a:endParaRPr lang="en-GB" sz="3599"/>
          </a:p>
        </p:txBody>
      </p:sp>
      <p:sp>
        <p:nvSpPr>
          <p:cNvPr id="8" name="Slide Number Placeholder 7"/>
          <p:cNvSpPr>
            <a:spLocks noGrp="1"/>
          </p:cNvSpPr>
          <p:nvPr>
            <p:ph type="sldNum" sz="quarter" idx="17"/>
          </p:nvPr>
        </p:nvSpPr>
        <p:spPr/>
        <p:txBody>
          <a:bodyPr/>
          <a:lstStyle/>
          <a:p>
            <a:pPr>
              <a:defRPr/>
            </a:pPr>
            <a:fld id="{E90C1E0A-682D-40DC-B1EA-26C007FDC330}" type="slidenum">
              <a:rPr lang="en-GB" smtClean="0"/>
              <a:pPr>
                <a:defRPr/>
              </a:pPr>
              <a:t>‹nr.›</a:t>
            </a:fld>
            <a:endParaRPr lang="en-GB" dirty="0"/>
          </a:p>
        </p:txBody>
      </p:sp>
      <p:sp>
        <p:nvSpPr>
          <p:cNvPr id="5" name="Date Placeholder 4" hidden="1"/>
          <p:cNvSpPr>
            <a:spLocks noGrp="1"/>
          </p:cNvSpPr>
          <p:nvPr>
            <p:ph type="dt" sz="half" idx="15"/>
          </p:nvPr>
        </p:nvSpPr>
        <p:spPr/>
        <p:txBody>
          <a:bodyPr/>
          <a:lstStyle/>
          <a:p>
            <a:fld id="{E7B83056-E73A-4EB1-8793-61FB59C07FBC}" type="datetimeFigureOut">
              <a:rPr lang="en-GB" smtClean="0"/>
              <a:pPr/>
              <a:t>30/01/2020</a:t>
            </a:fld>
            <a:r>
              <a:rPr lang="en-GB"/>
              <a:t>15/08/2018</a:t>
            </a:r>
          </a:p>
        </p:txBody>
      </p:sp>
      <p:sp>
        <p:nvSpPr>
          <p:cNvPr id="6" name="Footer Placeholder 5" hidden="1"/>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4270316488"/>
      </p:ext>
    </p:extLst>
  </p:cSld>
  <p:clrMapOvr>
    <a:masterClrMapping/>
  </p:clrMapOvr>
  <p:extLst mod="1">
    <p:ext uri="{DCECCB84-F9BA-43D5-87BE-67443E8EF086}">
      <p15:sldGuideLst xmlns:p15="http://schemas.microsoft.com/office/powerpoint/2012/main">
        <p15:guide id="1" pos="2948" userDrawn="1">
          <p15:clr>
            <a:srgbClr val="A4A3A4"/>
          </p15:clr>
        </p15:guide>
        <p15:guide id="2" pos="2817" userDrawn="1">
          <p15:clr>
            <a:srgbClr val="A4A3A4"/>
          </p15:clr>
        </p15:guide>
        <p15:guide id="3" orient="horz" pos="306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237664" y="316800"/>
            <a:ext cx="8671958" cy="5583600"/>
          </a:xfrm>
          <a:solidFill>
            <a:schemeClr val="bg1"/>
          </a:solidFill>
        </p:spPr>
        <p:txBody>
          <a:bodyPr/>
          <a:lstStyle>
            <a:lvl1pPr marL="0" indent="0">
              <a:buFontTx/>
              <a:buNone/>
              <a:defRPr b="0"/>
            </a:lvl1pPr>
          </a:lstStyle>
          <a:p>
            <a:r>
              <a:rPr lang="en-GB" dirty="0"/>
              <a:t>Click here and add image via Templafy Image Library</a:t>
            </a:r>
            <a:endParaRPr lang="en-GB"/>
          </a:p>
        </p:txBody>
      </p:sp>
      <p:sp>
        <p:nvSpPr>
          <p:cNvPr id="8" name="Slide Number Placeholder 7"/>
          <p:cNvSpPr>
            <a:spLocks noGrp="1"/>
          </p:cNvSpPr>
          <p:nvPr>
            <p:ph type="sldNum" sz="quarter" idx="14"/>
          </p:nvPr>
        </p:nvSpPr>
        <p:spPr/>
        <p:txBody>
          <a:bodyPr/>
          <a:lstStyle/>
          <a:p>
            <a:pPr>
              <a:defRPr/>
            </a:pPr>
            <a:fld id="{E90C1E0A-682D-40DC-B1EA-26C007FDC330}" type="slidenum">
              <a:rPr lang="en-GB" smtClean="0"/>
              <a:pPr>
                <a:defRPr/>
              </a:pPr>
              <a:t>‹nr.›</a:t>
            </a:fld>
            <a:endParaRPr lang="en-GB" dirty="0"/>
          </a:p>
        </p:txBody>
      </p:sp>
      <p:sp>
        <p:nvSpPr>
          <p:cNvPr id="6" name="Date Placeholder 5" hidden="1"/>
          <p:cNvSpPr>
            <a:spLocks noGrp="1"/>
          </p:cNvSpPr>
          <p:nvPr>
            <p:ph type="dt" sz="half" idx="12"/>
          </p:nvPr>
        </p:nvSpPr>
        <p:spPr/>
        <p:txBody>
          <a:bodyPr/>
          <a:lstStyle/>
          <a:p>
            <a:fld id="{E7B83056-E73A-4EB1-8793-61FB59C07FBC}" type="datetimeFigureOut">
              <a:rPr lang="en-GB" smtClean="0"/>
              <a:pPr/>
              <a:t>30/01/2020</a:t>
            </a:fld>
            <a:r>
              <a:rPr lang="en-GB"/>
              <a:t>15/08/2018</a:t>
            </a:r>
          </a:p>
        </p:txBody>
      </p:sp>
      <p:sp>
        <p:nvSpPr>
          <p:cNvPr id="7" name="Footer Placeholder 6" hidden="1"/>
          <p:cNvSpPr>
            <a:spLocks noGrp="1"/>
          </p:cNvSpPr>
          <p:nvPr>
            <p:ph type="ftr" sz="quarter" idx="13"/>
          </p:nvPr>
        </p:nvSpPr>
        <p:spPr/>
        <p:txBody>
          <a:bodyPr/>
          <a:lstStyle/>
          <a:p>
            <a:endParaRPr lang="en-GB" dirty="0"/>
          </a:p>
        </p:txBody>
      </p:sp>
    </p:spTree>
    <p:extLst>
      <p:ext uri="{BB962C8B-B14F-4D97-AF65-F5344CB8AC3E}">
        <p14:creationId xmlns:p14="http://schemas.microsoft.com/office/powerpoint/2010/main" val="307761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237664" y="316800"/>
            <a:ext cx="4234703" cy="5583600"/>
          </a:xfrm>
          <a:solidFill>
            <a:schemeClr val="bg1"/>
          </a:solidFill>
        </p:spPr>
        <p:txBody>
          <a:bodyPr/>
          <a:lstStyle>
            <a:lvl1pPr marL="0" indent="0">
              <a:buFontTx/>
              <a:buNone/>
              <a:defRPr b="0"/>
            </a:lvl1pPr>
          </a:lstStyle>
          <a:p>
            <a:r>
              <a:rPr lang="en-GB" dirty="0"/>
              <a:t>Click here and add image via Templafy Image Library</a:t>
            </a:r>
            <a:endParaRPr lang="en-GB"/>
          </a:p>
        </p:txBody>
      </p:sp>
      <p:sp>
        <p:nvSpPr>
          <p:cNvPr id="5" name="Picture Placeholder 2"/>
          <p:cNvSpPr>
            <a:spLocks noGrp="1"/>
          </p:cNvSpPr>
          <p:nvPr>
            <p:ph type="pic" sz="quarter" idx="12" hasCustomPrompt="1"/>
          </p:nvPr>
        </p:nvSpPr>
        <p:spPr>
          <a:xfrm>
            <a:off x="4674919" y="316800"/>
            <a:ext cx="4234703" cy="5583600"/>
          </a:xfrm>
        </p:spPr>
        <p:txBody>
          <a:bodyPr/>
          <a:lstStyle>
            <a:lvl1pPr marL="0" indent="0">
              <a:buFontTx/>
              <a:buNone/>
              <a:defRPr b="0"/>
            </a:lvl1pPr>
          </a:lstStyle>
          <a:p>
            <a:r>
              <a:rPr lang="en-GB" dirty="0"/>
              <a:t>Click here and add image via Templafy Image Library</a:t>
            </a:r>
            <a:endParaRPr lang="en-GB"/>
          </a:p>
        </p:txBody>
      </p:sp>
      <p:sp>
        <p:nvSpPr>
          <p:cNvPr id="9" name="Slide Number Placeholder 8"/>
          <p:cNvSpPr>
            <a:spLocks noGrp="1"/>
          </p:cNvSpPr>
          <p:nvPr>
            <p:ph type="sldNum" sz="quarter" idx="15"/>
          </p:nvPr>
        </p:nvSpPr>
        <p:spPr/>
        <p:txBody>
          <a:bodyPr/>
          <a:lstStyle/>
          <a:p>
            <a:pPr>
              <a:defRPr/>
            </a:pPr>
            <a:fld id="{E90C1E0A-682D-40DC-B1EA-26C007FDC330}" type="slidenum">
              <a:rPr lang="en-GB" smtClean="0"/>
              <a:pPr>
                <a:defRPr/>
              </a:pPr>
              <a:t>‹nr.›</a:t>
            </a:fld>
            <a:endParaRPr lang="en-GB" dirty="0"/>
          </a:p>
        </p:txBody>
      </p:sp>
      <p:sp>
        <p:nvSpPr>
          <p:cNvPr id="7" name="Date Placeholder 6" hidden="1"/>
          <p:cNvSpPr>
            <a:spLocks noGrp="1"/>
          </p:cNvSpPr>
          <p:nvPr>
            <p:ph type="dt" sz="half" idx="13"/>
          </p:nvPr>
        </p:nvSpPr>
        <p:spPr/>
        <p:txBody>
          <a:bodyPr/>
          <a:lstStyle/>
          <a:p>
            <a:fld id="{E7B83056-E73A-4EB1-8793-61FB59C07FBC}" type="datetimeFigureOut">
              <a:rPr lang="en-GB" smtClean="0"/>
              <a:pPr/>
              <a:t>30/01/2020</a:t>
            </a:fld>
            <a:r>
              <a:rPr lang="en-GB"/>
              <a:t>15/08/2018</a:t>
            </a:r>
          </a:p>
        </p:txBody>
      </p:sp>
      <p:sp>
        <p:nvSpPr>
          <p:cNvPr id="8" name="Footer Placeholder 7" hidden="1"/>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2087004173"/>
      </p:ext>
    </p:extLst>
  </p:cSld>
  <p:clrMapOvr>
    <a:masterClrMapping/>
  </p:clrMapOvr>
  <p:extLst mod="1">
    <p:ext uri="{DCECCB84-F9BA-43D5-87BE-67443E8EF086}">
      <p15:sldGuideLst xmlns:p15="http://schemas.microsoft.com/office/powerpoint/2012/main">
        <p15:guide id="1" pos="2944" userDrawn="1">
          <p15:clr>
            <a:srgbClr val="A4A3A4"/>
          </p15:clr>
        </p15:guide>
        <p15:guide id="2" pos="2816"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236998" y="149115"/>
            <a:ext cx="8670008" cy="130932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noProof="0" dirty="0"/>
              <a:t>Click to edit Master title style</a:t>
            </a:r>
            <a:endParaRPr lang="en-GB"/>
          </a:p>
        </p:txBody>
      </p:sp>
      <p:sp>
        <p:nvSpPr>
          <p:cNvPr id="1028" name="Rectangle 2"/>
          <p:cNvSpPr>
            <a:spLocks noGrp="1" noChangeArrowheads="1"/>
          </p:cNvSpPr>
          <p:nvPr>
            <p:ph type="body" idx="1"/>
          </p:nvPr>
        </p:nvSpPr>
        <p:spPr bwMode="auto">
          <a:xfrm>
            <a:off x="739573" y="1960079"/>
            <a:ext cx="7667240" cy="39374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a:p>
            <a:pPr lvl="5"/>
            <a:r>
              <a:rPr lang="en-GB" noProof="0" dirty="0"/>
              <a:t>6 level</a:t>
            </a:r>
            <a:endParaRPr lang="en-GB"/>
          </a:p>
          <a:p>
            <a:pPr lvl="6"/>
            <a:r>
              <a:rPr lang="en-GB" noProof="0" dirty="0"/>
              <a:t>7 level</a:t>
            </a:r>
            <a:endParaRPr lang="en-GB"/>
          </a:p>
          <a:p>
            <a:pPr lvl="7"/>
            <a:r>
              <a:rPr lang="en-GB" noProof="0" dirty="0"/>
              <a:t>8 level</a:t>
            </a:r>
            <a:endParaRPr lang="en-GB"/>
          </a:p>
          <a:p>
            <a:pPr lvl="8"/>
            <a:r>
              <a:rPr lang="en-GB" noProof="0" dirty="0"/>
              <a:t>9 level</a:t>
            </a:r>
            <a:endParaRPr lang="en-GB"/>
          </a:p>
        </p:txBody>
      </p:sp>
      <p:pic>
        <p:nvPicPr>
          <p:cNvPr id="1120354184" name="SecondaryLogo_sort"/>
          <p:cNvPicPr>
            <a:picLocks noChangeAspect="1"/>
          </p:cNvPicPr>
          <p:nvPr/>
        </p:nvPicPr>
        <p:blipFill>
          <a:blip r:embed="rId22">
            <a:extLst/>
          </a:blip>
          <a:stretch>
            <a:fillRect/>
          </a:stretch>
        </p:blipFill>
        <p:spPr>
          <a:xfrm>
            <a:off x="7656494" y="5997600"/>
            <a:ext cx="1305408" cy="558000"/>
          </a:xfrm>
          <a:prstGeom prst="rect">
            <a:avLst/>
          </a:prstGeom>
        </p:spPr>
      </p:pic>
      <p:sp>
        <p:nvSpPr>
          <p:cNvPr id="23" name="Black Rectangle"/>
          <p:cNvSpPr/>
          <p:nvPr userDrawn="1"/>
        </p:nvSpPr>
        <p:spPr>
          <a:xfrm>
            <a:off x="742274" y="1663088"/>
            <a:ext cx="486000"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599" dirty="0"/>
          </a:p>
          <a:p>
            <a:pPr algn="ctr"/>
            <a:endParaRPr lang="en-GB" sz="3599" dirty="0"/>
          </a:p>
        </p:txBody>
      </p:sp>
      <p:sp>
        <p:nvSpPr>
          <p:cNvPr id="19" name="FLD_Event"/>
          <p:cNvSpPr txBox="1">
            <a:spLocks noChangeArrowheads="1"/>
          </p:cNvSpPr>
          <p:nvPr userDrawn="1"/>
        </p:nvSpPr>
        <p:spPr bwMode="auto">
          <a:xfrm>
            <a:off x="2769221" y="5997602"/>
            <a:ext cx="1704324" cy="335757"/>
          </a:xfrm>
          <a:prstGeom prst="rect">
            <a:avLst/>
          </a:prstGeom>
          <a:noFill/>
          <a:ln w="1778" algn="ctr">
            <a:noFill/>
            <a:miter lim="800000"/>
            <a:headEnd/>
            <a:tailEnd/>
          </a:ln>
          <a:effectLst/>
        </p:spPr>
        <p:txBody>
          <a:bodyPr wrap="square" lIns="0" tIns="256500" rIns="0" bIns="0" anchor="t" anchorCtr="0">
            <a:spAutoFit/>
          </a:bodyPr>
          <a:lstStyle/>
          <a:p>
            <a:pPr algn="r">
              <a:lnSpc>
                <a:spcPct val="95000"/>
              </a:lnSpc>
              <a:defRPr/>
            </a:pPr>
            <a:endParaRPr lang="en-GB" sz="525" b="0" cap="all" baseline="0" dirty="0">
              <a:solidFill>
                <a:schemeClr val="tx1"/>
              </a:solidFill>
              <a:latin typeface="+mn-lt"/>
            </a:endParaRPr>
          </a:p>
        </p:txBody>
      </p:sp>
      <p:sp>
        <p:nvSpPr>
          <p:cNvPr id="21" name="USR_Name"/>
          <p:cNvSpPr txBox="1">
            <a:spLocks noChangeArrowheads="1"/>
          </p:cNvSpPr>
          <p:nvPr userDrawn="1"/>
        </p:nvSpPr>
        <p:spPr bwMode="auto">
          <a:xfrm>
            <a:off x="4681254" y="5997602"/>
            <a:ext cx="2237395" cy="335757"/>
          </a:xfrm>
          <a:prstGeom prst="rect">
            <a:avLst/>
          </a:prstGeom>
          <a:noFill/>
          <a:ln w="1778" algn="ctr">
            <a:noFill/>
            <a:miter lim="800000"/>
            <a:headEnd/>
            <a:tailEnd/>
          </a:ln>
          <a:effectLst/>
        </p:spPr>
        <p:txBody>
          <a:bodyPr lIns="0" tIns="256500" rIns="0" bIns="0" anchor="t" anchorCtr="0">
            <a:spAutoFit/>
          </a:bodyPr>
          <a:lstStyle/>
          <a:p>
            <a:pPr algn="l">
              <a:lnSpc>
                <a:spcPct val="95000"/>
              </a:lnSpc>
              <a:defRPr/>
            </a:pPr>
            <a:r>
              <a:rPr lang="en-GB" sz="525" b="0" cap="all" baseline="0" dirty="0">
                <a:solidFill>
                  <a:schemeClr val="tx1"/>
                </a:solidFill>
                <a:latin typeface="+mn-lt"/>
              </a:rPr>
              <a:t>Mads Uffe Pedersen</a:t>
            </a:r>
          </a:p>
        </p:txBody>
      </p:sp>
      <p:sp>
        <p:nvSpPr>
          <p:cNvPr id="27" name="Date_DateCustomA"/>
          <p:cNvSpPr txBox="1">
            <a:spLocks noChangeArrowheads="1"/>
          </p:cNvSpPr>
          <p:nvPr userDrawn="1"/>
        </p:nvSpPr>
        <p:spPr bwMode="auto">
          <a:xfrm>
            <a:off x="2769221" y="5997603"/>
            <a:ext cx="1704324" cy="436633"/>
          </a:xfrm>
          <a:prstGeom prst="rect">
            <a:avLst/>
          </a:prstGeom>
          <a:noFill/>
          <a:ln w="1778" algn="ctr">
            <a:noFill/>
            <a:miter lim="800000"/>
            <a:headEnd/>
            <a:tailEnd/>
          </a:ln>
          <a:effectLst/>
        </p:spPr>
        <p:txBody>
          <a:bodyPr wrap="square" lIns="0" tIns="356400" rIns="0" bIns="0" anchor="t" anchorCtr="0">
            <a:spAutoFit/>
          </a:bodyPr>
          <a:lstStyle/>
          <a:p>
            <a:pPr algn="r">
              <a:lnSpc>
                <a:spcPct val="95000"/>
              </a:lnSpc>
              <a:defRPr/>
            </a:pPr>
            <a:r>
              <a:rPr lang="en-GB" sz="525" b="0" cap="all" baseline="0" dirty="0">
                <a:solidFill>
                  <a:schemeClr val="tx1"/>
                </a:solidFill>
                <a:latin typeface="+mn-lt"/>
              </a:rPr>
              <a:t>15 August 2018</a:t>
            </a:r>
          </a:p>
        </p:txBody>
      </p:sp>
      <p:sp>
        <p:nvSpPr>
          <p:cNvPr id="28" name="USR_Title"/>
          <p:cNvSpPr txBox="1">
            <a:spLocks noChangeArrowheads="1"/>
          </p:cNvSpPr>
          <p:nvPr userDrawn="1"/>
        </p:nvSpPr>
        <p:spPr bwMode="auto">
          <a:xfrm>
            <a:off x="4681254" y="5997603"/>
            <a:ext cx="2237395" cy="436633"/>
          </a:xfrm>
          <a:prstGeom prst="rect">
            <a:avLst/>
          </a:prstGeom>
          <a:noFill/>
          <a:ln w="1778" algn="ctr">
            <a:noFill/>
            <a:miter lim="800000"/>
            <a:headEnd/>
            <a:tailEnd/>
          </a:ln>
          <a:effectLst/>
        </p:spPr>
        <p:txBody>
          <a:bodyPr lIns="0" tIns="356400" rIns="0" bIns="0" anchor="t" anchorCtr="0">
            <a:spAutoFit/>
          </a:bodyPr>
          <a:lstStyle/>
          <a:p>
            <a:pPr algn="l">
              <a:lnSpc>
                <a:spcPct val="95000"/>
              </a:lnSpc>
              <a:defRPr/>
            </a:pPr>
            <a:r>
              <a:rPr lang="en-GB" sz="525" b="0" cap="all" baseline="0" dirty="0">
                <a:solidFill>
                  <a:schemeClr val="tx1"/>
                </a:solidFill>
                <a:latin typeface="+mn-lt"/>
              </a:rPr>
              <a:t>Professor</a:t>
            </a:r>
          </a:p>
        </p:txBody>
      </p:sp>
      <p:pic>
        <p:nvPicPr>
          <p:cNvPr id="10" name="Billede stre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56088" y="5997600"/>
            <a:ext cx="53815" cy="558000"/>
          </a:xfrm>
          <a:prstGeom prst="rect">
            <a:avLst/>
          </a:prstGeom>
        </p:spPr>
      </p:pic>
      <p:sp>
        <p:nvSpPr>
          <p:cNvPr id="25" name="OFF_logo2Computed"/>
          <p:cNvSpPr txBox="1">
            <a:spLocks noChangeArrowheads="1"/>
          </p:cNvSpPr>
          <p:nvPr userDrawn="1"/>
        </p:nvSpPr>
        <p:spPr bwMode="auto">
          <a:xfrm>
            <a:off x="729192" y="5997601"/>
            <a:ext cx="1762993" cy="543638"/>
          </a:xfrm>
          <a:prstGeom prst="rect">
            <a:avLst/>
          </a:prstGeom>
          <a:noFill/>
          <a:ln w="1778" algn="ctr">
            <a:noFill/>
            <a:miter lim="800000"/>
            <a:headEnd/>
            <a:tailEnd/>
          </a:ln>
          <a:effectLst/>
        </p:spPr>
        <p:txBody>
          <a:bodyPr wrap="square" lIns="0" tIns="126900" rIns="0" bIns="0">
            <a:spAutoFit/>
          </a:bodyPr>
          <a:lstStyle/>
          <a:p>
            <a:pPr>
              <a:lnSpc>
                <a:spcPct val="100000"/>
              </a:lnSpc>
              <a:defRPr/>
            </a:pPr>
            <a:r>
              <a:rPr lang="en-GB" sz="675" cap="all" spc="30" baseline="0" dirty="0">
                <a:solidFill>
                  <a:schemeClr val="tx1"/>
                </a:solidFill>
                <a:latin typeface="+mn-lt"/>
              </a:rPr>
              <a:t>Department of Psychology
and Behavioural Sciences
Aarhus University</a:t>
            </a:r>
          </a:p>
          <a:p>
            <a:pPr>
              <a:lnSpc>
                <a:spcPct val="100000"/>
              </a:lnSpc>
              <a:defRPr/>
            </a:pPr>
            <a:endParaRPr lang="en-GB" sz="675" cap="all" spc="30" baseline="0" dirty="0">
              <a:solidFill>
                <a:schemeClr val="tx1"/>
              </a:solidFill>
              <a:latin typeface="+mn-lt"/>
            </a:endParaRPr>
          </a:p>
        </p:txBody>
      </p:sp>
      <p:sp>
        <p:nvSpPr>
          <p:cNvPr id="26" name="OFF_logo1Computed"/>
          <p:cNvSpPr/>
          <p:nvPr userDrawn="1"/>
        </p:nvSpPr>
        <p:spPr bwMode="auto">
          <a:xfrm>
            <a:off x="729190" y="5997603"/>
            <a:ext cx="1837041" cy="235013"/>
          </a:xfrm>
          <a:prstGeom prst="rect">
            <a:avLst/>
          </a:prstGeom>
          <a:noFill/>
          <a:ln w="1778" cap="flat" cmpd="sng" algn="ctr">
            <a:noFill/>
            <a:prstDash val="solid"/>
            <a:round/>
            <a:headEnd type="none" w="med" len="med"/>
            <a:tailEnd type="none" w="med" len="med"/>
          </a:ln>
          <a:effectLst/>
        </p:spPr>
        <p:txBody>
          <a:bodyPr vert="horz" wrap="none" lIns="0" tIns="27000" rIns="0" bIns="0" numCol="1" rtlCol="0" anchor="t" anchorCtr="0" compatLnSpc="1">
            <a:prstTxWarp prst="textNoShape">
              <a:avLst/>
            </a:prstTxWarp>
            <a:spAutoFit/>
          </a:bodyPr>
          <a:lstStyle/>
          <a:p>
            <a:pPr marL="0" marR="0" indent="0" algn="l" defTabSz="685800" rtl="0" eaLnBrk="1" fontAlgn="base" latinLnBrk="0" hangingPunct="1">
              <a:lnSpc>
                <a:spcPct val="100000"/>
              </a:lnSpc>
              <a:spcBef>
                <a:spcPct val="0"/>
              </a:spcBef>
              <a:spcAft>
                <a:spcPct val="0"/>
              </a:spcAft>
              <a:buClrTx/>
              <a:buSzTx/>
              <a:buFont typeface="AU Passata" pitchFamily="34" charset="0"/>
              <a:buNone/>
              <a:tabLst/>
            </a:pPr>
            <a:r>
              <a:rPr kumimoji="0" lang="en-GB" sz="675" b="1" i="0" u="none" strike="noStrike" cap="all" normalizeH="0" baseline="0" noProof="1">
                <a:ln>
                  <a:noFill/>
                </a:ln>
                <a:solidFill>
                  <a:schemeClr val="tx1"/>
                </a:solidFill>
                <a:effectLst/>
                <a:latin typeface="AU Passata" pitchFamily="34" charset="0"/>
              </a:rPr>
              <a:t>Centre for Alcohol and Drug Research</a:t>
            </a:r>
          </a:p>
          <a:p>
            <a:pPr marL="0" marR="0" indent="0" algn="l" defTabSz="685800" rtl="0" eaLnBrk="1" fontAlgn="base" latinLnBrk="0" hangingPunct="1">
              <a:lnSpc>
                <a:spcPct val="100000"/>
              </a:lnSpc>
              <a:spcBef>
                <a:spcPct val="0"/>
              </a:spcBef>
              <a:spcAft>
                <a:spcPct val="0"/>
              </a:spcAft>
              <a:buClrTx/>
              <a:buSzTx/>
              <a:buFont typeface="AU Passata" pitchFamily="34" charset="0"/>
              <a:buNone/>
              <a:tabLst/>
            </a:pPr>
            <a:endParaRPr kumimoji="0" lang="en-GB" sz="675" b="1" i="0" u="none" strike="noStrike" cap="all" normalizeH="0" baseline="0" noProof="1">
              <a:ln>
                <a:noFill/>
              </a:ln>
              <a:solidFill>
                <a:schemeClr val="tx1"/>
              </a:solidFill>
              <a:effectLst/>
              <a:latin typeface="AU Passata" pitchFamily="34" charset="0"/>
            </a:endParaRPr>
          </a:p>
        </p:txBody>
      </p:sp>
      <p:pic>
        <p:nvPicPr>
          <p:cNvPr id="15" name="Logo BSS"/>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21459" y="5997600"/>
            <a:ext cx="450669" cy="601200"/>
          </a:xfrm>
          <a:prstGeom prst="rect">
            <a:avLst/>
          </a:prstGeom>
        </p:spPr>
      </p:pic>
      <p:sp>
        <p:nvSpPr>
          <p:cNvPr id="1030" name="Sidetal"/>
          <p:cNvSpPr>
            <a:spLocks noGrp="1" noChangeArrowheads="1"/>
          </p:cNvSpPr>
          <p:nvPr>
            <p:ph type="sldNum" sz="quarter" idx="4"/>
          </p:nvPr>
        </p:nvSpPr>
        <p:spPr bwMode="auto">
          <a:xfrm>
            <a:off x="8858309" y="6580800"/>
            <a:ext cx="189049" cy="11541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ts val="900"/>
              </a:lnSpc>
              <a:buFontTx/>
              <a:buNone/>
              <a:defRPr sz="525" spc="30" baseline="0">
                <a:solidFill>
                  <a:schemeClr val="tx1"/>
                </a:solidFill>
                <a:latin typeface="+mn-lt"/>
              </a:defRPr>
            </a:lvl1pPr>
          </a:lstStyle>
          <a:p>
            <a:pPr>
              <a:defRPr/>
            </a:pPr>
            <a:fld id="{E90C1E0A-682D-40DC-B1EA-26C007FDC330}" type="slidenum">
              <a:rPr lang="en-GB" smtClean="0"/>
              <a:pPr>
                <a:defRPr/>
              </a:pPr>
              <a:t>‹nr.›</a:t>
            </a:fld>
            <a:endParaRPr lang="en-GB" dirty="0"/>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fld id="{E7B83056-E73A-4EB1-8793-61FB59C07FBC}" type="datetimeFigureOut">
              <a:rPr lang="en-GB" smtClean="0"/>
              <a:pPr/>
              <a:t>30/01/2020</a:t>
            </a:fld>
            <a:r>
              <a:rPr lang="en-GB"/>
              <a:t>15/08/2018</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endParaRPr lang="en-GB" dirty="0"/>
          </a:p>
        </p:txBody>
      </p:sp>
    </p:spTree>
  </p:cSld>
  <p:clrMap bg1="lt1" tx1="dk1" bg2="lt2" tx2="dk2" accent1="accent1" accent2="accent2" accent3="accent3" accent4="accent4" accent5="accent5" accent6="accent6" hlink="hlink" folHlink="folHlink"/>
  <p:sldLayoutIdLst>
    <p:sldLayoutId id="2147483659" r:id="rId1"/>
    <p:sldLayoutId id="2147483656" r:id="rId2"/>
    <p:sldLayoutId id="2147483673" r:id="rId3"/>
    <p:sldLayoutId id="2147483666" r:id="rId4"/>
    <p:sldLayoutId id="2147483662" r:id="rId5"/>
    <p:sldLayoutId id="2147483649" r:id="rId6"/>
    <p:sldLayoutId id="2147483669" r:id="rId7"/>
    <p:sldLayoutId id="2147483661" r:id="rId8"/>
    <p:sldLayoutId id="2147483668" r:id="rId9"/>
    <p:sldLayoutId id="2147483663" r:id="rId10"/>
    <p:sldLayoutId id="2147483670" r:id="rId11"/>
    <p:sldLayoutId id="2147483654" r:id="rId12"/>
    <p:sldLayoutId id="2147483664" r:id="rId13"/>
    <p:sldLayoutId id="2147483671" r:id="rId14"/>
    <p:sldLayoutId id="2147483650" r:id="rId15"/>
    <p:sldLayoutId id="2147483655" r:id="rId16"/>
    <p:sldLayoutId id="2147483651" r:id="rId17"/>
    <p:sldLayoutId id="2147483679" r:id="rId18"/>
    <p:sldLayoutId id="2147483658" r:id="rId19"/>
    <p:sldLayoutId id="2147483680" r:id="rId20"/>
  </p:sldLayoutIdLst>
  <p:hf sldNum="0" hdr="0" ftr="0"/>
  <p:txStyles>
    <p:titleStyle>
      <a:lvl1pPr algn="l" rtl="0" eaLnBrk="1" fontAlgn="base" hangingPunct="1">
        <a:lnSpc>
          <a:spcPct val="89000"/>
        </a:lnSpc>
        <a:spcBef>
          <a:spcPct val="0"/>
        </a:spcBef>
        <a:spcAft>
          <a:spcPct val="0"/>
        </a:spcAft>
        <a:defRPr sz="3375"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3000">
          <a:solidFill>
            <a:schemeClr val="bg2"/>
          </a:solidFill>
          <a:latin typeface="AU Passata" pitchFamily="34" charset="0"/>
        </a:defRPr>
      </a:lvl2pPr>
      <a:lvl3pPr algn="l" rtl="0" eaLnBrk="1" fontAlgn="base" hangingPunct="1">
        <a:lnSpc>
          <a:spcPct val="83000"/>
        </a:lnSpc>
        <a:spcBef>
          <a:spcPct val="0"/>
        </a:spcBef>
        <a:spcAft>
          <a:spcPct val="0"/>
        </a:spcAft>
        <a:defRPr sz="3000">
          <a:solidFill>
            <a:schemeClr val="bg2"/>
          </a:solidFill>
          <a:latin typeface="AU Passata" pitchFamily="34" charset="0"/>
        </a:defRPr>
      </a:lvl3pPr>
      <a:lvl4pPr algn="l" rtl="0" eaLnBrk="1" fontAlgn="base" hangingPunct="1">
        <a:lnSpc>
          <a:spcPct val="83000"/>
        </a:lnSpc>
        <a:spcBef>
          <a:spcPct val="0"/>
        </a:spcBef>
        <a:spcAft>
          <a:spcPct val="0"/>
        </a:spcAft>
        <a:defRPr sz="3000">
          <a:solidFill>
            <a:schemeClr val="bg2"/>
          </a:solidFill>
          <a:latin typeface="AU Passata" pitchFamily="34" charset="0"/>
        </a:defRPr>
      </a:lvl4pPr>
      <a:lvl5pPr algn="l" rtl="0" eaLnBrk="1" fontAlgn="base" hangingPunct="1">
        <a:lnSpc>
          <a:spcPct val="83000"/>
        </a:lnSpc>
        <a:spcBef>
          <a:spcPct val="0"/>
        </a:spcBef>
        <a:spcAft>
          <a:spcPct val="0"/>
        </a:spcAft>
        <a:defRPr sz="3000">
          <a:solidFill>
            <a:schemeClr val="bg2"/>
          </a:solidFill>
          <a:latin typeface="AU Passata" pitchFamily="34" charset="0"/>
        </a:defRPr>
      </a:lvl5pPr>
      <a:lvl6pPr marL="342900" algn="l" rtl="0" eaLnBrk="1" fontAlgn="base" hangingPunct="1">
        <a:lnSpc>
          <a:spcPct val="83000"/>
        </a:lnSpc>
        <a:spcBef>
          <a:spcPct val="0"/>
        </a:spcBef>
        <a:spcAft>
          <a:spcPct val="0"/>
        </a:spcAft>
        <a:defRPr sz="3000">
          <a:solidFill>
            <a:schemeClr val="bg2"/>
          </a:solidFill>
          <a:latin typeface="AU Passata" pitchFamily="34" charset="0"/>
        </a:defRPr>
      </a:lvl6pPr>
      <a:lvl7pPr marL="685800" algn="l" rtl="0" eaLnBrk="1" fontAlgn="base" hangingPunct="1">
        <a:lnSpc>
          <a:spcPct val="83000"/>
        </a:lnSpc>
        <a:spcBef>
          <a:spcPct val="0"/>
        </a:spcBef>
        <a:spcAft>
          <a:spcPct val="0"/>
        </a:spcAft>
        <a:defRPr sz="3000">
          <a:solidFill>
            <a:schemeClr val="bg2"/>
          </a:solidFill>
          <a:latin typeface="AU Passata" pitchFamily="34" charset="0"/>
        </a:defRPr>
      </a:lvl7pPr>
      <a:lvl8pPr marL="1028700" algn="l" rtl="0" eaLnBrk="1" fontAlgn="base" hangingPunct="1">
        <a:lnSpc>
          <a:spcPct val="83000"/>
        </a:lnSpc>
        <a:spcBef>
          <a:spcPct val="0"/>
        </a:spcBef>
        <a:spcAft>
          <a:spcPct val="0"/>
        </a:spcAft>
        <a:defRPr sz="3000">
          <a:solidFill>
            <a:schemeClr val="bg2"/>
          </a:solidFill>
          <a:latin typeface="AU Passata" pitchFamily="34" charset="0"/>
        </a:defRPr>
      </a:lvl8pPr>
      <a:lvl9pPr marL="1371600" algn="l" rtl="0" eaLnBrk="1" fontAlgn="base" hangingPunct="1">
        <a:lnSpc>
          <a:spcPct val="83000"/>
        </a:lnSpc>
        <a:spcBef>
          <a:spcPct val="0"/>
        </a:spcBef>
        <a:spcAft>
          <a:spcPct val="0"/>
        </a:spcAft>
        <a:defRPr sz="3000">
          <a:solidFill>
            <a:schemeClr val="bg2"/>
          </a:solidFill>
          <a:latin typeface="AU Passata" pitchFamily="34" charset="0"/>
        </a:defRPr>
      </a:lvl9pPr>
    </p:titleStyle>
    <p:bodyStyle>
      <a:lvl1pPr marL="0" indent="0" algn="l" rtl="0" eaLnBrk="1" fontAlgn="base" hangingPunct="1">
        <a:lnSpc>
          <a:spcPct val="99000"/>
        </a:lnSpc>
        <a:spcBef>
          <a:spcPts val="450"/>
        </a:spcBef>
        <a:spcAft>
          <a:spcPct val="0"/>
        </a:spcAft>
        <a:buClr>
          <a:schemeClr val="tx1"/>
        </a:buClr>
        <a:buSzPct val="100000"/>
        <a:buFont typeface="Calibri" panose="020F0502020204030204" pitchFamily="34" charset="0"/>
        <a:buChar char="​"/>
        <a:defRPr sz="1500" b="0">
          <a:solidFill>
            <a:schemeClr val="tx1"/>
          </a:solidFill>
          <a:latin typeface="+mn-lt"/>
          <a:ea typeface="+mn-ea"/>
          <a:cs typeface="+mn-cs"/>
        </a:defRPr>
      </a:lvl1pPr>
      <a:lvl2pPr marL="324000" indent="-135000" algn="l" rtl="0" eaLnBrk="1" fontAlgn="base" hangingPunct="1">
        <a:lnSpc>
          <a:spcPct val="99000"/>
        </a:lnSpc>
        <a:spcBef>
          <a:spcPts val="450"/>
        </a:spcBef>
        <a:spcAft>
          <a:spcPct val="0"/>
        </a:spcAft>
        <a:buClr>
          <a:schemeClr val="tx1"/>
        </a:buClr>
        <a:buSzPct val="100000"/>
        <a:buFont typeface="Arial" panose="020B0604020202020204" pitchFamily="34" charset="0"/>
        <a:buChar char="•"/>
        <a:defRPr sz="1500">
          <a:solidFill>
            <a:schemeClr val="tx1"/>
          </a:solidFill>
          <a:latin typeface="+mn-lt"/>
        </a:defRPr>
      </a:lvl2pPr>
      <a:lvl3pPr marL="567000" indent="-135000" algn="l" rtl="0" eaLnBrk="1" fontAlgn="base" hangingPunct="1">
        <a:lnSpc>
          <a:spcPct val="99000"/>
        </a:lnSpc>
        <a:spcBef>
          <a:spcPts val="450"/>
        </a:spcBef>
        <a:spcAft>
          <a:spcPct val="0"/>
        </a:spcAft>
        <a:buClr>
          <a:schemeClr val="tx1"/>
        </a:buClr>
        <a:buSzPct val="100000"/>
        <a:buFont typeface="Arial" panose="020B0604020202020204" pitchFamily="34" charset="0"/>
        <a:buChar char="•"/>
        <a:defRPr sz="1500">
          <a:solidFill>
            <a:schemeClr val="tx1"/>
          </a:solidFill>
          <a:latin typeface="+mn-lt"/>
        </a:defRPr>
      </a:lvl3pPr>
      <a:lvl4pPr marL="864000" indent="-135000" algn="l" rtl="0" eaLnBrk="1" fontAlgn="base" hangingPunct="1">
        <a:lnSpc>
          <a:spcPct val="99000"/>
        </a:lnSpc>
        <a:spcBef>
          <a:spcPts val="450"/>
        </a:spcBef>
        <a:spcAft>
          <a:spcPct val="0"/>
        </a:spcAft>
        <a:buClr>
          <a:schemeClr val="tx1"/>
        </a:buClr>
        <a:buSzPct val="100000"/>
        <a:buFont typeface="Arial" panose="020B0604020202020204" pitchFamily="34" charset="0"/>
        <a:buChar char="•"/>
        <a:defRPr sz="1500">
          <a:solidFill>
            <a:schemeClr val="tx1"/>
          </a:solidFill>
          <a:latin typeface="+mn-lt"/>
        </a:defRPr>
      </a:lvl4pPr>
      <a:lvl5pPr marL="1134000" indent="-135000" algn="l" rtl="0" eaLnBrk="1" fontAlgn="base" hangingPunct="1">
        <a:lnSpc>
          <a:spcPct val="99000"/>
        </a:lnSpc>
        <a:spcBef>
          <a:spcPts val="450"/>
        </a:spcBef>
        <a:spcAft>
          <a:spcPct val="0"/>
        </a:spcAft>
        <a:buClr>
          <a:schemeClr val="tx1"/>
        </a:buClr>
        <a:buSzPct val="100000"/>
        <a:buFont typeface="Arial" panose="020B0604020202020204" pitchFamily="34" charset="0"/>
        <a:buChar char="•"/>
        <a:defRPr sz="1500">
          <a:solidFill>
            <a:schemeClr val="tx1"/>
          </a:solidFill>
          <a:latin typeface="+mn-lt"/>
        </a:defRPr>
      </a:lvl5pPr>
      <a:lvl6pPr marL="1377000" indent="-135000" algn="l" rtl="0" eaLnBrk="1" fontAlgn="base" hangingPunct="1">
        <a:lnSpc>
          <a:spcPct val="99000"/>
        </a:lnSpc>
        <a:spcBef>
          <a:spcPts val="450"/>
        </a:spcBef>
        <a:spcAft>
          <a:spcPct val="0"/>
        </a:spcAft>
        <a:buClr>
          <a:schemeClr val="tx1"/>
        </a:buClr>
        <a:buFont typeface="Arial" panose="020B0604020202020204" pitchFamily="34" charset="0"/>
        <a:buChar char="•"/>
        <a:defRPr sz="1500">
          <a:solidFill>
            <a:schemeClr val="tx1"/>
          </a:solidFill>
          <a:latin typeface="+mn-lt"/>
        </a:defRPr>
      </a:lvl6pPr>
      <a:lvl7pPr marL="1377000" indent="-135000" algn="l" rtl="0" eaLnBrk="1" fontAlgn="base" hangingPunct="1">
        <a:lnSpc>
          <a:spcPct val="99000"/>
        </a:lnSpc>
        <a:spcBef>
          <a:spcPts val="450"/>
        </a:spcBef>
        <a:spcAft>
          <a:spcPct val="0"/>
        </a:spcAft>
        <a:buClr>
          <a:schemeClr val="tx1"/>
        </a:buClr>
        <a:buFont typeface="Arial" panose="020B0604020202020204" pitchFamily="34" charset="0"/>
        <a:buChar char="•"/>
        <a:defRPr sz="1500">
          <a:solidFill>
            <a:schemeClr val="tx1"/>
          </a:solidFill>
          <a:latin typeface="+mn-lt"/>
        </a:defRPr>
      </a:lvl7pPr>
      <a:lvl8pPr marL="1377000" indent="-135000" algn="l" rtl="0" eaLnBrk="1" fontAlgn="base" hangingPunct="1">
        <a:lnSpc>
          <a:spcPct val="99000"/>
        </a:lnSpc>
        <a:spcBef>
          <a:spcPts val="450"/>
        </a:spcBef>
        <a:spcAft>
          <a:spcPct val="0"/>
        </a:spcAft>
        <a:buClr>
          <a:schemeClr val="tx1"/>
        </a:buClr>
        <a:buFont typeface="Arial" panose="020B0604020202020204" pitchFamily="34" charset="0"/>
        <a:buChar char="•"/>
        <a:defRPr sz="1500">
          <a:solidFill>
            <a:schemeClr val="tx1"/>
          </a:solidFill>
          <a:latin typeface="+mn-lt"/>
        </a:defRPr>
      </a:lvl8pPr>
      <a:lvl9pPr marL="1377000" indent="-135000" algn="l" rtl="0" eaLnBrk="1" fontAlgn="base" hangingPunct="1">
        <a:lnSpc>
          <a:spcPct val="99000"/>
        </a:lnSpc>
        <a:spcBef>
          <a:spcPts val="450"/>
        </a:spcBef>
        <a:spcAft>
          <a:spcPct val="0"/>
        </a:spcAft>
        <a:buClr>
          <a:schemeClr val="tx1"/>
        </a:buClr>
        <a:buFont typeface="Arial" panose="020B0604020202020204" pitchFamily="34" charset="0"/>
        <a:buChar char="•"/>
        <a:defRPr sz="1500">
          <a:solidFill>
            <a:schemeClr val="tx1"/>
          </a:solidFill>
          <a:latin typeface="+mn-lt"/>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5611" userDrawn="1">
          <p15:clr>
            <a:srgbClr val="A4A3A4"/>
          </p15:clr>
        </p15:guide>
        <p15:guide id="7" orient="horz" pos="1234" userDrawn="1">
          <p15:clr>
            <a:srgbClr val="000000"/>
          </p15:clr>
        </p15:guide>
        <p15:guide id="8" pos="5296" userDrawn="1">
          <p15:clr>
            <a:srgbClr val="000000"/>
          </p15:clr>
        </p15:guide>
        <p15:guide id="9" pos="149" userDrawn="1">
          <p15:clr>
            <a:srgbClr val="A4A3A4"/>
          </p15:clr>
        </p15:guide>
        <p15:guide id="10" pos="466" userDrawn="1">
          <p15:clr>
            <a:srgbClr val="000000"/>
          </p15:clr>
        </p15:guide>
        <p15:guide id="11" orient="horz" pos="19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5.png"/><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15616" y="2407389"/>
            <a:ext cx="6984776" cy="1869743"/>
          </a:xfrm>
        </p:spPr>
        <p:txBody>
          <a:bodyPr/>
          <a:lstStyle/>
          <a:p>
            <a:r>
              <a:rPr lang="da-DK" dirty="0"/>
              <a:t>Metodeprogrammet og hvad der kom ud af det?</a:t>
            </a:r>
            <a:endParaRPr lang="en-GB" sz="2800" dirty="0"/>
          </a:p>
        </p:txBody>
      </p:sp>
      <p:sp>
        <p:nvSpPr>
          <p:cNvPr id="3" name="Tekstfelt 2"/>
          <p:cNvSpPr txBox="1"/>
          <p:nvPr/>
        </p:nvSpPr>
        <p:spPr>
          <a:xfrm>
            <a:off x="1115616" y="4437112"/>
            <a:ext cx="7056784" cy="935641"/>
          </a:xfrm>
          <a:prstGeom prst="rect">
            <a:avLst/>
          </a:prstGeom>
          <a:noFill/>
        </p:spPr>
        <p:txBody>
          <a:bodyPr wrap="square" lIns="0" tIns="0" rIns="0" bIns="0" rtlCol="0">
            <a:spAutoFit/>
          </a:bodyPr>
          <a:lstStyle/>
          <a:p>
            <a:pPr>
              <a:lnSpc>
                <a:spcPct val="95000"/>
              </a:lnSpc>
            </a:pPr>
            <a:r>
              <a:rPr lang="da-DK" sz="1600" dirty="0" smtClean="0">
                <a:solidFill>
                  <a:schemeClr val="bg1"/>
                </a:solidFill>
                <a:latin typeface="+mn-lt"/>
              </a:rPr>
              <a:t>Mads Uffe Pedersen</a:t>
            </a:r>
          </a:p>
          <a:p>
            <a:pPr>
              <a:lnSpc>
                <a:spcPct val="95000"/>
              </a:lnSpc>
            </a:pPr>
            <a:r>
              <a:rPr lang="da-DK" sz="1600" dirty="0" smtClean="0">
                <a:solidFill>
                  <a:schemeClr val="bg1"/>
                </a:solidFill>
                <a:latin typeface="+mn-lt"/>
              </a:rPr>
              <a:t>Professor</a:t>
            </a:r>
          </a:p>
          <a:p>
            <a:pPr>
              <a:lnSpc>
                <a:spcPct val="95000"/>
              </a:lnSpc>
            </a:pPr>
            <a:r>
              <a:rPr lang="da-DK" sz="1600" dirty="0" smtClean="0">
                <a:solidFill>
                  <a:schemeClr val="bg1"/>
                </a:solidFill>
                <a:latin typeface="+mn-lt"/>
              </a:rPr>
              <a:t>Center for Rusmiddelforskning</a:t>
            </a:r>
          </a:p>
          <a:p>
            <a:pPr>
              <a:lnSpc>
                <a:spcPct val="95000"/>
              </a:lnSpc>
            </a:pPr>
            <a:r>
              <a:rPr lang="da-DK" sz="1600" dirty="0" smtClean="0">
                <a:solidFill>
                  <a:schemeClr val="bg1"/>
                </a:solidFill>
                <a:latin typeface="+mn-lt"/>
              </a:rPr>
              <a:t>Aarhus Universitet</a:t>
            </a:r>
            <a:endParaRPr lang="da-DK" sz="1600" dirty="0">
              <a:solidFill>
                <a:schemeClr val="bg1"/>
              </a:solidFill>
              <a:latin typeface="+mn-lt"/>
            </a:endParaRPr>
          </a:p>
        </p:txBody>
      </p:sp>
    </p:spTree>
    <p:custDataLst>
      <p:tags r:id="rId1"/>
    </p:custDataLst>
    <p:extLst>
      <p:ext uri="{BB962C8B-B14F-4D97-AF65-F5344CB8AC3E}">
        <p14:creationId xmlns:p14="http://schemas.microsoft.com/office/powerpoint/2010/main" val="94832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404664"/>
            <a:ext cx="8294694" cy="576065"/>
          </a:xfrm>
        </p:spPr>
        <p:txBody>
          <a:bodyPr/>
          <a:lstStyle/>
          <a:p>
            <a:r>
              <a:rPr lang="da-DK" sz="2800" dirty="0" smtClean="0"/>
              <a:t>Internaliserede problemer (mistrivsel)</a:t>
            </a:r>
            <a:endParaRPr lang="da-DK" sz="2800" dirty="0"/>
          </a:p>
        </p:txBody>
      </p:sp>
      <p:sp>
        <p:nvSpPr>
          <p:cNvPr id="4" name="Pladsholder til dato 3"/>
          <p:cNvSpPr>
            <a:spLocks noGrp="1"/>
          </p:cNvSpPr>
          <p:nvPr>
            <p:ph type="dt" sz="half" idx="10"/>
          </p:nvPr>
        </p:nvSpPr>
        <p:spPr/>
        <p:txBody>
          <a:bodyPr/>
          <a:lstStyle/>
          <a:p>
            <a:fld id="{690B9ED2-64C5-4E0F-9687-F68FB194C547}" type="datetime1">
              <a:rPr lang="en-GB" smtClean="0"/>
              <a:t>30/01/2020</a:t>
            </a:fld>
            <a:r>
              <a:rPr lang="en-GB" smtClean="0"/>
              <a:t>17/01/2019</a:t>
            </a:r>
            <a:endParaRPr lang="en-GB"/>
          </a:p>
        </p:txBody>
      </p:sp>
      <p:sp>
        <p:nvSpPr>
          <p:cNvPr id="5" name="Tekstfelt 4"/>
          <p:cNvSpPr txBox="1"/>
          <p:nvPr/>
        </p:nvSpPr>
        <p:spPr>
          <a:xfrm>
            <a:off x="2771800" y="4653132"/>
            <a:ext cx="4569859" cy="1842043"/>
          </a:xfrm>
          <a:prstGeom prst="rect">
            <a:avLst/>
          </a:prstGeom>
          <a:solidFill>
            <a:schemeClr val="bg1"/>
          </a:solidFill>
        </p:spPr>
        <p:txBody>
          <a:bodyPr wrap="square" lIns="0" tIns="0" rIns="0" bIns="0" rtlCol="0">
            <a:spAutoFit/>
          </a:bodyPr>
          <a:lstStyle/>
          <a:p>
            <a:pPr>
              <a:lnSpc>
                <a:spcPct val="95000"/>
              </a:lnSpc>
            </a:pPr>
            <a:endParaRPr lang="da-DK" sz="1400" b="1" dirty="0" smtClean="0">
              <a:latin typeface="+mn-lt"/>
            </a:endParaRPr>
          </a:p>
          <a:p>
            <a:pPr>
              <a:lnSpc>
                <a:spcPct val="95000"/>
              </a:lnSpc>
            </a:pPr>
            <a:r>
              <a:rPr lang="da-DK" sz="1400" b="1" dirty="0" smtClean="0">
                <a:latin typeface="+mn-lt"/>
              </a:rPr>
              <a:t>   De 6 variable i internalisering (sidste måned)</a:t>
            </a:r>
          </a:p>
          <a:p>
            <a:pPr>
              <a:lnSpc>
                <a:spcPct val="95000"/>
              </a:lnSpc>
            </a:pPr>
            <a:r>
              <a:rPr lang="da-DK" sz="1400" dirty="0" smtClean="0">
                <a:latin typeface="+mn-lt"/>
              </a:rPr>
              <a:t>   - Ensomhed(en del til rigtigt meget)</a:t>
            </a:r>
          </a:p>
          <a:p>
            <a:pPr>
              <a:lnSpc>
                <a:spcPct val="95000"/>
              </a:lnSpc>
            </a:pPr>
            <a:r>
              <a:rPr lang="da-DK" sz="1400" dirty="0">
                <a:latin typeface="+mn-lt"/>
              </a:rPr>
              <a:t> </a:t>
            </a:r>
            <a:r>
              <a:rPr lang="da-DK" sz="1400" dirty="0" smtClean="0">
                <a:latin typeface="+mn-lt"/>
              </a:rPr>
              <a:t>  - Depression </a:t>
            </a:r>
            <a:r>
              <a:rPr lang="da-DK" sz="1400" dirty="0" smtClean="0"/>
              <a:t>(en del til rigtigt meget)</a:t>
            </a:r>
            <a:endParaRPr lang="da-DK" sz="1400" dirty="0" smtClean="0">
              <a:latin typeface="+mn-lt"/>
            </a:endParaRPr>
          </a:p>
          <a:p>
            <a:pPr>
              <a:lnSpc>
                <a:spcPct val="95000"/>
              </a:lnSpc>
            </a:pPr>
            <a:r>
              <a:rPr lang="da-DK" sz="1400" dirty="0" smtClean="0">
                <a:latin typeface="+mn-lt"/>
              </a:rPr>
              <a:t>   - Ballademager </a:t>
            </a:r>
            <a:r>
              <a:rPr lang="da-DK" sz="1400" dirty="0" smtClean="0"/>
              <a:t>(en del til rigtigt meget)</a:t>
            </a:r>
            <a:endParaRPr lang="da-DK" sz="1400" dirty="0" smtClean="0">
              <a:latin typeface="+mn-lt"/>
            </a:endParaRPr>
          </a:p>
          <a:p>
            <a:pPr>
              <a:lnSpc>
                <a:spcPct val="95000"/>
              </a:lnSpc>
            </a:pPr>
            <a:r>
              <a:rPr lang="da-DK" sz="1400" dirty="0" smtClean="0">
                <a:latin typeface="+mn-lt"/>
              </a:rPr>
              <a:t>   - Selvmordtanker </a:t>
            </a:r>
            <a:r>
              <a:rPr lang="da-DK" sz="1400" dirty="0" smtClean="0"/>
              <a:t>(ja sidste måned)</a:t>
            </a:r>
            <a:endParaRPr lang="da-DK" sz="1400" dirty="0" smtClean="0">
              <a:latin typeface="+mn-lt"/>
            </a:endParaRPr>
          </a:p>
          <a:p>
            <a:pPr>
              <a:lnSpc>
                <a:spcPct val="95000"/>
              </a:lnSpc>
            </a:pPr>
            <a:r>
              <a:rPr lang="da-DK" sz="1400" dirty="0" smtClean="0">
                <a:latin typeface="+mn-lt"/>
              </a:rPr>
              <a:t>   - Selvskade</a:t>
            </a:r>
            <a:r>
              <a:rPr lang="da-DK" sz="1400" dirty="0" smtClean="0"/>
              <a:t>(ja, sidste måned)</a:t>
            </a:r>
            <a:endParaRPr lang="da-DK" sz="1400" dirty="0" smtClean="0">
              <a:latin typeface="+mn-lt"/>
            </a:endParaRPr>
          </a:p>
          <a:p>
            <a:pPr>
              <a:lnSpc>
                <a:spcPct val="95000"/>
              </a:lnSpc>
            </a:pPr>
            <a:r>
              <a:rPr lang="da-DK" sz="1400" dirty="0" smtClean="0">
                <a:latin typeface="+mn-lt"/>
              </a:rPr>
              <a:t>   - Spiseforstyrrelser(ja, sidste måned)</a:t>
            </a:r>
          </a:p>
          <a:p>
            <a:pPr marL="285750" indent="-285750">
              <a:lnSpc>
                <a:spcPct val="95000"/>
              </a:lnSpc>
              <a:buFontTx/>
              <a:buChar char="-"/>
            </a:pPr>
            <a:endParaRPr lang="da-DK" sz="1400" dirty="0">
              <a:latin typeface="+mn-lt"/>
            </a:endParaRPr>
          </a:p>
        </p:txBody>
      </p:sp>
      <p:graphicFrame>
        <p:nvGraphicFramePr>
          <p:cNvPr id="3" name="Tabel 2"/>
          <p:cNvGraphicFramePr>
            <a:graphicFrameLocks noGrp="1"/>
          </p:cNvGraphicFramePr>
          <p:nvPr>
            <p:extLst>
              <p:ext uri="{D42A27DB-BD31-4B8C-83A1-F6EECF244321}">
                <p14:modId xmlns:p14="http://schemas.microsoft.com/office/powerpoint/2010/main" val="499412689"/>
              </p:ext>
            </p:extLst>
          </p:nvPr>
        </p:nvGraphicFramePr>
        <p:xfrm>
          <a:off x="1403648" y="1340768"/>
          <a:ext cx="5040560" cy="3312364"/>
        </p:xfrm>
        <a:graphic>
          <a:graphicData uri="http://schemas.openxmlformats.org/drawingml/2006/table">
            <a:tbl>
              <a:tblPr/>
              <a:tblGrid>
                <a:gridCol w="1042874">
                  <a:extLst>
                    <a:ext uri="{9D8B030D-6E8A-4147-A177-3AD203B41FA5}">
                      <a16:colId xmlns:a16="http://schemas.microsoft.com/office/drawing/2014/main" xmlns="" val="3973920007"/>
                    </a:ext>
                  </a:extLst>
                </a:gridCol>
                <a:gridCol w="1347046">
                  <a:extLst>
                    <a:ext uri="{9D8B030D-6E8A-4147-A177-3AD203B41FA5}">
                      <a16:colId xmlns:a16="http://schemas.microsoft.com/office/drawing/2014/main" xmlns="" val="1629095073"/>
                    </a:ext>
                  </a:extLst>
                </a:gridCol>
                <a:gridCol w="1368773">
                  <a:extLst>
                    <a:ext uri="{9D8B030D-6E8A-4147-A177-3AD203B41FA5}">
                      <a16:colId xmlns:a16="http://schemas.microsoft.com/office/drawing/2014/main" xmlns="" val="442543721"/>
                    </a:ext>
                  </a:extLst>
                </a:gridCol>
                <a:gridCol w="1281867">
                  <a:extLst>
                    <a:ext uri="{9D8B030D-6E8A-4147-A177-3AD203B41FA5}">
                      <a16:colId xmlns:a16="http://schemas.microsoft.com/office/drawing/2014/main" xmlns="" val="3060487918"/>
                    </a:ext>
                  </a:extLst>
                </a:gridCol>
              </a:tblGrid>
              <a:tr h="301124">
                <a:tc>
                  <a:txBody>
                    <a:bodyPr/>
                    <a:lstStyle/>
                    <a:p>
                      <a:pPr algn="l" fontAlgn="b"/>
                      <a:r>
                        <a:rPr lang="da-DK" sz="1800" b="0" i="0" u="none" strike="noStrike">
                          <a:solidFill>
                            <a:srgbClr val="000000"/>
                          </a:solidFill>
                          <a:effectLst/>
                          <a:latin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B8CCE4"/>
                    </a:solidFill>
                  </a:tcPr>
                </a:tc>
                <a:tc>
                  <a:txBody>
                    <a:bodyPr/>
                    <a:lstStyle/>
                    <a:p>
                      <a:pPr algn="l" fontAlgn="b"/>
                      <a:r>
                        <a:rPr lang="da-DK" sz="1800" b="0" i="0" u="none" strike="noStrike">
                          <a:solidFill>
                            <a:srgbClr val="000000"/>
                          </a:solidFill>
                          <a:effectLst/>
                          <a:latin typeface="Calibri" panose="020F0502020204030204" pitchFamily="34" charset="0"/>
                        </a:rPr>
                        <a:t>Håndkøb</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B8CCE4"/>
                    </a:solidFill>
                  </a:tcPr>
                </a:tc>
                <a:tc>
                  <a:txBody>
                    <a:bodyPr/>
                    <a:lstStyle/>
                    <a:p>
                      <a:pPr algn="l" fontAlgn="b"/>
                      <a:r>
                        <a:rPr lang="da-DK" sz="1800" b="0" i="0" u="none" strike="noStrike">
                          <a:solidFill>
                            <a:srgbClr val="000000"/>
                          </a:solidFill>
                          <a:effectLst/>
                          <a:latin typeface="Calibri" panose="020F0502020204030204" pitchFamily="34" charset="0"/>
                        </a:rPr>
                        <a:t>Ord. med.</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B8CCE4"/>
                    </a:solidFill>
                  </a:tcPr>
                </a:tc>
                <a:tc>
                  <a:txBody>
                    <a:bodyPr/>
                    <a:lstStyle/>
                    <a:p>
                      <a:pPr algn="l" fontAlgn="b"/>
                      <a:r>
                        <a:rPr lang="da-DK" sz="1800" b="0" i="0" u="none" strike="noStrike">
                          <a:solidFill>
                            <a:srgbClr val="000000"/>
                          </a:solidFill>
                          <a:effectLst/>
                          <a:latin typeface="Calibri" panose="020F0502020204030204" pitchFamily="34" charset="0"/>
                        </a:rPr>
                        <a:t>psykofar-</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B8CCE4"/>
                    </a:solidFill>
                  </a:tcPr>
                </a:tc>
                <a:extLst>
                  <a:ext uri="{0D108BD9-81ED-4DB2-BD59-A6C34878D82A}">
                    <a16:rowId xmlns:a16="http://schemas.microsoft.com/office/drawing/2014/main" xmlns="" val="55836088"/>
                  </a:ext>
                </a:extLst>
              </a:tr>
              <a:tr h="301124">
                <a:tc>
                  <a:txBody>
                    <a:bodyPr/>
                    <a:lstStyle/>
                    <a:p>
                      <a:pPr algn="l" fontAlgn="b"/>
                      <a:r>
                        <a:rPr lang="da-DK" sz="18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B8CCE4"/>
                    </a:solidFill>
                  </a:tcPr>
                </a:tc>
                <a:tc>
                  <a:txBody>
                    <a:bodyPr/>
                    <a:lstStyle/>
                    <a:p>
                      <a:pPr algn="l" fontAlgn="b"/>
                      <a:r>
                        <a:rPr lang="da-DK" sz="1800" b="0" i="0" u="none" strike="noStrike">
                          <a:solidFill>
                            <a:srgbClr val="000000"/>
                          </a:solidFill>
                          <a:effectLst/>
                          <a:latin typeface="Calibri" panose="020F0502020204030204" pitchFamily="34" charset="0"/>
                        </a:rPr>
                        <a:t>smerter</a:t>
                      </a:r>
                    </a:p>
                  </a:txBody>
                  <a:tcPr marL="7620" marR="7620" marT="7620" marB="0" anchor="b">
                    <a:lnL>
                      <a:noFill/>
                    </a:lnL>
                    <a:lnR>
                      <a:noFill/>
                    </a:lnR>
                    <a:lnT>
                      <a:noFill/>
                    </a:lnT>
                    <a:lnB>
                      <a:noFill/>
                    </a:lnB>
                    <a:solidFill>
                      <a:srgbClr val="B8CCE4"/>
                    </a:solidFill>
                  </a:tcPr>
                </a:tc>
                <a:tc>
                  <a:txBody>
                    <a:bodyPr/>
                    <a:lstStyle/>
                    <a:p>
                      <a:pPr algn="l" fontAlgn="b"/>
                      <a:r>
                        <a:rPr lang="da-DK" sz="1800" b="0" i="0" u="none" strike="noStrike">
                          <a:solidFill>
                            <a:srgbClr val="000000"/>
                          </a:solidFill>
                          <a:effectLst/>
                          <a:latin typeface="Calibri" panose="020F0502020204030204" pitchFamily="34" charset="0"/>
                        </a:rPr>
                        <a:t>fysisk</a:t>
                      </a:r>
                    </a:p>
                  </a:txBody>
                  <a:tcPr marL="7620" marR="7620" marT="7620" marB="0" anchor="b">
                    <a:lnL>
                      <a:noFill/>
                    </a:lnL>
                    <a:lnR>
                      <a:noFill/>
                    </a:lnR>
                    <a:lnT>
                      <a:noFill/>
                    </a:lnT>
                    <a:lnB>
                      <a:noFill/>
                    </a:lnB>
                    <a:solidFill>
                      <a:srgbClr val="B8CCE4"/>
                    </a:solidFill>
                  </a:tcPr>
                </a:tc>
                <a:tc>
                  <a:txBody>
                    <a:bodyPr/>
                    <a:lstStyle/>
                    <a:p>
                      <a:pPr algn="l" fontAlgn="b"/>
                      <a:r>
                        <a:rPr lang="da-DK" sz="1800" b="0" i="0" u="none" strike="noStrike">
                          <a:solidFill>
                            <a:srgbClr val="000000"/>
                          </a:solidFill>
                          <a:effectLst/>
                          <a:latin typeface="Calibri" panose="020F0502020204030204" pitchFamily="34" charset="0"/>
                        </a:rPr>
                        <a:t>maka</a:t>
                      </a:r>
                    </a:p>
                  </a:txBody>
                  <a:tcPr marL="7620" marR="7620" marT="7620" marB="0" anchor="b">
                    <a:lnL>
                      <a:noFill/>
                    </a:lnL>
                    <a:lnR>
                      <a:noFill/>
                    </a:lnR>
                    <a:lnT>
                      <a:noFill/>
                    </a:lnT>
                    <a:lnB>
                      <a:noFill/>
                    </a:lnB>
                    <a:solidFill>
                      <a:srgbClr val="B8CCE4"/>
                    </a:solidFill>
                  </a:tcPr>
                </a:tc>
                <a:extLst>
                  <a:ext uri="{0D108BD9-81ED-4DB2-BD59-A6C34878D82A}">
                    <a16:rowId xmlns:a16="http://schemas.microsoft.com/office/drawing/2014/main" xmlns="" val="1327217712"/>
                  </a:ext>
                </a:extLst>
              </a:tr>
              <a:tr h="301124">
                <a:tc>
                  <a:txBody>
                    <a:bodyPr/>
                    <a:lstStyle/>
                    <a:p>
                      <a:pPr algn="l" fontAlgn="b"/>
                      <a:r>
                        <a:rPr lang="da-DK" sz="18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B8CCE4"/>
                    </a:solidFill>
                  </a:tcPr>
                </a:tc>
                <a:tc>
                  <a:txBody>
                    <a:bodyPr/>
                    <a:lstStyle/>
                    <a:p>
                      <a:pPr algn="l" fontAlgn="b"/>
                      <a:r>
                        <a:rPr lang="da-DK" sz="1800" b="0" i="0" u="none" strike="noStrike">
                          <a:solidFill>
                            <a:srgbClr val="000000"/>
                          </a:solidFill>
                          <a:effectLst/>
                          <a:latin typeface="Calibri" panose="020F0502020204030204" pitchFamily="34" charset="0"/>
                        </a:rPr>
                        <a:t>4+dg/md</a:t>
                      </a:r>
                    </a:p>
                  </a:txBody>
                  <a:tcPr marL="7620" marR="7620" marT="7620" marB="0" anchor="b">
                    <a:lnL>
                      <a:noFill/>
                    </a:lnL>
                    <a:lnR>
                      <a:noFill/>
                    </a:lnR>
                    <a:lnT>
                      <a:noFill/>
                    </a:lnT>
                    <a:lnB>
                      <a:noFill/>
                    </a:lnB>
                    <a:solidFill>
                      <a:srgbClr val="B8CCE4"/>
                    </a:solidFill>
                  </a:tcPr>
                </a:tc>
                <a:tc>
                  <a:txBody>
                    <a:bodyPr/>
                    <a:lstStyle/>
                    <a:p>
                      <a:pPr algn="l" fontAlgn="b"/>
                      <a:r>
                        <a:rPr lang="da-DK" sz="1800" b="0" i="0" u="none" strike="noStrike">
                          <a:solidFill>
                            <a:srgbClr val="000000"/>
                          </a:solidFill>
                          <a:effectLst/>
                          <a:latin typeface="Calibri" panose="020F0502020204030204" pitchFamily="34" charset="0"/>
                        </a:rPr>
                        <a:t>4+dg/md</a:t>
                      </a:r>
                    </a:p>
                  </a:txBody>
                  <a:tcPr marL="7620" marR="7620" marT="7620" marB="0" anchor="b">
                    <a:lnL>
                      <a:noFill/>
                    </a:lnL>
                    <a:lnR>
                      <a:noFill/>
                    </a:lnR>
                    <a:lnT>
                      <a:noFill/>
                    </a:lnT>
                    <a:lnB>
                      <a:noFill/>
                    </a:lnB>
                    <a:solidFill>
                      <a:srgbClr val="B8CCE4"/>
                    </a:solidFill>
                  </a:tcPr>
                </a:tc>
                <a:tc>
                  <a:txBody>
                    <a:bodyPr/>
                    <a:lstStyle/>
                    <a:p>
                      <a:pPr algn="l" fontAlgn="b"/>
                      <a:r>
                        <a:rPr lang="da-DK" sz="1800" b="0" i="0" u="none" strike="noStrike">
                          <a:solidFill>
                            <a:srgbClr val="000000"/>
                          </a:solidFill>
                          <a:effectLst/>
                          <a:latin typeface="Calibri" panose="020F0502020204030204" pitchFamily="34" charset="0"/>
                        </a:rPr>
                        <a:t>4+dg/md</a:t>
                      </a:r>
                    </a:p>
                  </a:txBody>
                  <a:tcPr marL="7620" marR="7620" marT="7620" marB="0" anchor="b">
                    <a:lnL>
                      <a:noFill/>
                    </a:lnL>
                    <a:lnR>
                      <a:noFill/>
                    </a:lnR>
                    <a:lnT>
                      <a:noFill/>
                    </a:lnT>
                    <a:lnB>
                      <a:noFill/>
                    </a:lnB>
                    <a:solidFill>
                      <a:srgbClr val="B8CCE4"/>
                    </a:solidFill>
                  </a:tcPr>
                </a:tc>
                <a:extLst>
                  <a:ext uri="{0D108BD9-81ED-4DB2-BD59-A6C34878D82A}">
                    <a16:rowId xmlns:a16="http://schemas.microsoft.com/office/drawing/2014/main" xmlns="" val="919915565"/>
                  </a:ext>
                </a:extLst>
              </a:tr>
              <a:tr h="301124">
                <a:tc>
                  <a:txBody>
                    <a:bodyPr/>
                    <a:lstStyle/>
                    <a:p>
                      <a:pPr algn="l" fontAlgn="b"/>
                      <a:r>
                        <a:rPr lang="da-DK" sz="18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da-DK" sz="1800" b="0" i="0" u="none" strike="noStrike">
                          <a:solidFill>
                            <a:srgbClr val="000000"/>
                          </a:solidFill>
                          <a:effectLst/>
                          <a:latin typeface="Calibri" panose="020F0502020204030204" pitchFamily="34" charset="0"/>
                        </a:rPr>
                        <a:t>procent</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da-DK" sz="1800" b="0" i="0" u="none" strike="noStrike">
                          <a:solidFill>
                            <a:srgbClr val="000000"/>
                          </a:solidFill>
                          <a:effectLst/>
                          <a:latin typeface="Calibri" panose="020F0502020204030204" pitchFamily="34" charset="0"/>
                        </a:rPr>
                        <a:t>procent</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da-DK" sz="1800" b="0" i="0" u="none" strike="noStrike">
                          <a:solidFill>
                            <a:srgbClr val="000000"/>
                          </a:solidFill>
                          <a:effectLst/>
                          <a:latin typeface="Calibri" panose="020F0502020204030204" pitchFamily="34" charset="0"/>
                        </a:rPr>
                        <a:t>procent</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3575722577"/>
                  </a:ext>
                </a:extLst>
              </a:tr>
              <a:tr h="301124">
                <a:tc>
                  <a:txBody>
                    <a:bodyPr/>
                    <a:lstStyle/>
                    <a:p>
                      <a:pPr algn="r" fontAlgn="b"/>
                      <a:r>
                        <a:rPr lang="da-DK" sz="1800" b="0" i="0" u="none" strike="noStrike">
                          <a:solidFill>
                            <a:srgbClr val="000000"/>
                          </a:solidFill>
                          <a:effectLst/>
                          <a:latin typeface="Calibri" panose="020F0502020204030204" pitchFamily="34" charset="0"/>
                        </a:rPr>
                        <a:t>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a-DK" sz="1800" b="0" i="0" u="none" strike="noStrike">
                          <a:solidFill>
                            <a:srgbClr val="000000"/>
                          </a:solidFill>
                          <a:effectLst/>
                          <a:latin typeface="Calibri" panose="020F0502020204030204" pitchFamily="34" charset="0"/>
                        </a:rPr>
                        <a:t>9.3</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a-DK" sz="1800" b="0" i="0" u="none" strike="noStrike">
                          <a:solidFill>
                            <a:srgbClr val="000000"/>
                          </a:solidFill>
                          <a:effectLst/>
                          <a:latin typeface="Calibri" panose="020F0502020204030204" pitchFamily="34" charset="0"/>
                        </a:rPr>
                        <a:t>7.9</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a-DK" sz="1800" b="0" i="0" u="none" strike="noStrike">
                          <a:solidFill>
                            <a:srgbClr val="000000"/>
                          </a:solidFill>
                          <a:effectLst/>
                          <a:latin typeface="Calibri" panose="020F0502020204030204" pitchFamily="34" charset="0"/>
                        </a:rPr>
                        <a:t>1.5</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210337368"/>
                  </a:ext>
                </a:extLst>
              </a:tr>
              <a:tr h="301124">
                <a:tc>
                  <a:txBody>
                    <a:bodyPr/>
                    <a:lstStyle/>
                    <a:p>
                      <a:pPr algn="r" fontAlgn="b"/>
                      <a:r>
                        <a:rPr lang="da-DK" sz="1800" b="0" i="0" u="none" strike="noStrike">
                          <a:solidFill>
                            <a:srgbClr val="000000"/>
                          </a:solidFill>
                          <a:effectLst/>
                          <a:latin typeface="Calibri" panose="020F0502020204030204" pitchFamily="34" charset="0"/>
                        </a:rPr>
                        <a:t>1</a:t>
                      </a:r>
                    </a:p>
                  </a:txBody>
                  <a:tcPr marL="7620" marR="7620" marT="7620" marB="0" anchor="b">
                    <a:lnL>
                      <a:noFill/>
                    </a:lnL>
                    <a:lnR>
                      <a:noFill/>
                    </a:lnR>
                    <a:lnT>
                      <a:noFill/>
                    </a:lnT>
                    <a:lnB>
                      <a:noFill/>
                    </a:lnB>
                  </a:tcPr>
                </a:tc>
                <a:tc>
                  <a:txBody>
                    <a:bodyPr/>
                    <a:lstStyle/>
                    <a:p>
                      <a:pPr algn="r" fontAlgn="b"/>
                      <a:r>
                        <a:rPr lang="da-DK" sz="1800" b="0" i="0" u="none" strike="noStrike">
                          <a:solidFill>
                            <a:srgbClr val="000000"/>
                          </a:solidFill>
                          <a:effectLst/>
                          <a:latin typeface="Calibri" panose="020F0502020204030204" pitchFamily="34" charset="0"/>
                        </a:rPr>
                        <a:t>15.5</a:t>
                      </a:r>
                    </a:p>
                  </a:txBody>
                  <a:tcPr marL="7620" marR="7620" marT="7620" marB="0" anchor="b">
                    <a:lnL>
                      <a:noFill/>
                    </a:lnL>
                    <a:lnR>
                      <a:noFill/>
                    </a:lnR>
                    <a:lnT>
                      <a:noFill/>
                    </a:lnT>
                    <a:lnB>
                      <a:noFill/>
                    </a:lnB>
                  </a:tcPr>
                </a:tc>
                <a:tc>
                  <a:txBody>
                    <a:bodyPr/>
                    <a:lstStyle/>
                    <a:p>
                      <a:pPr algn="r" fontAlgn="b"/>
                      <a:r>
                        <a:rPr lang="da-DK" sz="1800" b="0" i="0" u="none" strike="noStrike">
                          <a:solidFill>
                            <a:srgbClr val="000000"/>
                          </a:solidFill>
                          <a:effectLst/>
                          <a:latin typeface="Calibri" panose="020F0502020204030204" pitchFamily="34" charset="0"/>
                        </a:rPr>
                        <a:t>14.6</a:t>
                      </a:r>
                    </a:p>
                  </a:txBody>
                  <a:tcPr marL="7620" marR="7620" marT="7620" marB="0" anchor="b">
                    <a:lnL>
                      <a:noFill/>
                    </a:lnL>
                    <a:lnR>
                      <a:noFill/>
                    </a:lnR>
                    <a:lnT>
                      <a:noFill/>
                    </a:lnT>
                    <a:lnB>
                      <a:noFill/>
                    </a:lnB>
                  </a:tcPr>
                </a:tc>
                <a:tc>
                  <a:txBody>
                    <a:bodyPr/>
                    <a:lstStyle/>
                    <a:p>
                      <a:pPr algn="r" fontAlgn="b"/>
                      <a:r>
                        <a:rPr lang="da-DK" sz="1800" b="0" i="0" u="none" strike="noStrike">
                          <a:solidFill>
                            <a:srgbClr val="000000"/>
                          </a:solidFill>
                          <a:effectLst/>
                          <a:latin typeface="Calibri" panose="020F0502020204030204" pitchFamily="34" charset="0"/>
                        </a:rPr>
                        <a:t>1.7</a:t>
                      </a:r>
                    </a:p>
                  </a:txBody>
                  <a:tcPr marL="7620" marR="7620" marT="7620" marB="0" anchor="b">
                    <a:lnL>
                      <a:noFill/>
                    </a:lnL>
                    <a:lnR>
                      <a:noFill/>
                    </a:lnR>
                    <a:lnT>
                      <a:noFill/>
                    </a:lnT>
                    <a:lnB>
                      <a:noFill/>
                    </a:lnB>
                  </a:tcPr>
                </a:tc>
                <a:extLst>
                  <a:ext uri="{0D108BD9-81ED-4DB2-BD59-A6C34878D82A}">
                    <a16:rowId xmlns:a16="http://schemas.microsoft.com/office/drawing/2014/main" xmlns="" val="1004704114"/>
                  </a:ext>
                </a:extLst>
              </a:tr>
              <a:tr h="301124">
                <a:tc>
                  <a:txBody>
                    <a:bodyPr/>
                    <a:lstStyle/>
                    <a:p>
                      <a:pPr algn="r" fontAlgn="b"/>
                      <a:r>
                        <a:rPr lang="da-DK" sz="1800" b="0" i="0" u="none" strike="noStrike">
                          <a:solidFill>
                            <a:srgbClr val="000000"/>
                          </a:solidFill>
                          <a:effectLst/>
                          <a:latin typeface="Calibri" panose="020F0502020204030204" pitchFamily="34" charset="0"/>
                        </a:rPr>
                        <a:t>2</a:t>
                      </a:r>
                    </a:p>
                  </a:txBody>
                  <a:tcPr marL="7620" marR="7620" marT="7620" marB="0" anchor="b">
                    <a:lnL>
                      <a:noFill/>
                    </a:lnL>
                    <a:lnR>
                      <a:noFill/>
                    </a:lnR>
                    <a:lnT>
                      <a:noFill/>
                    </a:lnT>
                    <a:lnB>
                      <a:noFill/>
                    </a:lnB>
                  </a:tcPr>
                </a:tc>
                <a:tc>
                  <a:txBody>
                    <a:bodyPr/>
                    <a:lstStyle/>
                    <a:p>
                      <a:pPr algn="r" fontAlgn="b"/>
                      <a:r>
                        <a:rPr lang="da-DK" sz="1800" b="0" i="0" u="none" strike="noStrike">
                          <a:solidFill>
                            <a:srgbClr val="000000"/>
                          </a:solidFill>
                          <a:effectLst/>
                          <a:latin typeface="Calibri" panose="020F0502020204030204" pitchFamily="34" charset="0"/>
                        </a:rPr>
                        <a:t>22.2</a:t>
                      </a:r>
                    </a:p>
                  </a:txBody>
                  <a:tcPr marL="7620" marR="7620" marT="7620" marB="0" anchor="b">
                    <a:lnL>
                      <a:noFill/>
                    </a:lnL>
                    <a:lnR>
                      <a:noFill/>
                    </a:lnR>
                    <a:lnT>
                      <a:noFill/>
                    </a:lnT>
                    <a:lnB>
                      <a:noFill/>
                    </a:lnB>
                  </a:tcPr>
                </a:tc>
                <a:tc>
                  <a:txBody>
                    <a:bodyPr/>
                    <a:lstStyle/>
                    <a:p>
                      <a:pPr algn="r" fontAlgn="b"/>
                      <a:r>
                        <a:rPr lang="da-DK" sz="1800" b="0" i="0" u="none" strike="noStrike">
                          <a:solidFill>
                            <a:srgbClr val="000000"/>
                          </a:solidFill>
                          <a:effectLst/>
                          <a:latin typeface="Calibri" panose="020F0502020204030204" pitchFamily="34" charset="0"/>
                        </a:rPr>
                        <a:t>15.9</a:t>
                      </a:r>
                    </a:p>
                  </a:txBody>
                  <a:tcPr marL="7620" marR="7620" marT="7620" marB="0" anchor="b">
                    <a:lnL>
                      <a:noFill/>
                    </a:lnL>
                    <a:lnR>
                      <a:noFill/>
                    </a:lnR>
                    <a:lnT>
                      <a:noFill/>
                    </a:lnT>
                    <a:lnB>
                      <a:noFill/>
                    </a:lnB>
                  </a:tcPr>
                </a:tc>
                <a:tc>
                  <a:txBody>
                    <a:bodyPr/>
                    <a:lstStyle/>
                    <a:p>
                      <a:pPr algn="r" fontAlgn="b"/>
                      <a:r>
                        <a:rPr lang="da-DK" sz="1800" b="0" i="0" u="none" strike="noStrike">
                          <a:solidFill>
                            <a:srgbClr val="000000"/>
                          </a:solidFill>
                          <a:effectLst/>
                          <a:latin typeface="Calibri" panose="020F0502020204030204" pitchFamily="34" charset="0"/>
                        </a:rPr>
                        <a:t>10.1</a:t>
                      </a:r>
                    </a:p>
                  </a:txBody>
                  <a:tcPr marL="7620" marR="7620" marT="7620" marB="0" anchor="b">
                    <a:lnL>
                      <a:noFill/>
                    </a:lnL>
                    <a:lnR>
                      <a:noFill/>
                    </a:lnR>
                    <a:lnT>
                      <a:noFill/>
                    </a:lnT>
                    <a:lnB>
                      <a:noFill/>
                    </a:lnB>
                  </a:tcPr>
                </a:tc>
                <a:extLst>
                  <a:ext uri="{0D108BD9-81ED-4DB2-BD59-A6C34878D82A}">
                    <a16:rowId xmlns:a16="http://schemas.microsoft.com/office/drawing/2014/main" xmlns="" val="698122813"/>
                  </a:ext>
                </a:extLst>
              </a:tr>
              <a:tr h="301124">
                <a:tc>
                  <a:txBody>
                    <a:bodyPr/>
                    <a:lstStyle/>
                    <a:p>
                      <a:pPr algn="r" fontAlgn="b"/>
                      <a:r>
                        <a:rPr lang="da-DK" sz="1800" b="0" i="0" u="none" strike="noStrike">
                          <a:solidFill>
                            <a:srgbClr val="000000"/>
                          </a:solidFill>
                          <a:effectLst/>
                          <a:latin typeface="Calibri" panose="020F0502020204030204" pitchFamily="34" charset="0"/>
                        </a:rPr>
                        <a:t>3</a:t>
                      </a:r>
                    </a:p>
                  </a:txBody>
                  <a:tcPr marL="7620" marR="7620" marT="7620" marB="0" anchor="b">
                    <a:lnL>
                      <a:noFill/>
                    </a:lnL>
                    <a:lnR>
                      <a:noFill/>
                    </a:lnR>
                    <a:lnT>
                      <a:noFill/>
                    </a:lnT>
                    <a:lnB>
                      <a:noFill/>
                    </a:lnB>
                  </a:tcPr>
                </a:tc>
                <a:tc>
                  <a:txBody>
                    <a:bodyPr/>
                    <a:lstStyle/>
                    <a:p>
                      <a:pPr algn="r" fontAlgn="b"/>
                      <a:r>
                        <a:rPr lang="da-DK" sz="1800" b="0" i="0" u="none" strike="noStrike">
                          <a:solidFill>
                            <a:srgbClr val="000000"/>
                          </a:solidFill>
                          <a:effectLst/>
                          <a:latin typeface="Calibri" panose="020F0502020204030204" pitchFamily="34" charset="0"/>
                        </a:rPr>
                        <a:t>23.8</a:t>
                      </a:r>
                    </a:p>
                  </a:txBody>
                  <a:tcPr marL="7620" marR="7620" marT="7620" marB="0" anchor="b">
                    <a:lnL>
                      <a:noFill/>
                    </a:lnL>
                    <a:lnR>
                      <a:noFill/>
                    </a:lnR>
                    <a:lnT>
                      <a:noFill/>
                    </a:lnT>
                    <a:lnB>
                      <a:noFill/>
                    </a:lnB>
                  </a:tcPr>
                </a:tc>
                <a:tc>
                  <a:txBody>
                    <a:bodyPr/>
                    <a:lstStyle/>
                    <a:p>
                      <a:pPr algn="r" fontAlgn="b"/>
                      <a:r>
                        <a:rPr lang="da-DK" sz="1800" b="0" i="0" u="none" strike="noStrike">
                          <a:solidFill>
                            <a:srgbClr val="000000"/>
                          </a:solidFill>
                          <a:effectLst/>
                          <a:latin typeface="Calibri" panose="020F0502020204030204" pitchFamily="34" charset="0"/>
                        </a:rPr>
                        <a:t>16.8</a:t>
                      </a:r>
                    </a:p>
                  </a:txBody>
                  <a:tcPr marL="7620" marR="7620" marT="7620" marB="0" anchor="b">
                    <a:lnL>
                      <a:noFill/>
                    </a:lnL>
                    <a:lnR>
                      <a:noFill/>
                    </a:lnR>
                    <a:lnT>
                      <a:noFill/>
                    </a:lnT>
                    <a:lnB>
                      <a:noFill/>
                    </a:lnB>
                  </a:tcPr>
                </a:tc>
                <a:tc>
                  <a:txBody>
                    <a:bodyPr/>
                    <a:lstStyle/>
                    <a:p>
                      <a:pPr algn="r" fontAlgn="b"/>
                      <a:r>
                        <a:rPr lang="da-DK" sz="1800" b="0" i="0" u="none" strike="noStrike">
                          <a:solidFill>
                            <a:srgbClr val="000000"/>
                          </a:solidFill>
                          <a:effectLst/>
                          <a:latin typeface="Calibri" panose="020F0502020204030204" pitchFamily="34" charset="0"/>
                        </a:rPr>
                        <a:t>17.6</a:t>
                      </a:r>
                    </a:p>
                  </a:txBody>
                  <a:tcPr marL="7620" marR="7620" marT="7620" marB="0" anchor="b">
                    <a:lnL>
                      <a:noFill/>
                    </a:lnL>
                    <a:lnR>
                      <a:noFill/>
                    </a:lnR>
                    <a:lnT>
                      <a:noFill/>
                    </a:lnT>
                    <a:lnB>
                      <a:noFill/>
                    </a:lnB>
                  </a:tcPr>
                </a:tc>
                <a:extLst>
                  <a:ext uri="{0D108BD9-81ED-4DB2-BD59-A6C34878D82A}">
                    <a16:rowId xmlns:a16="http://schemas.microsoft.com/office/drawing/2014/main" xmlns="" val="2404455792"/>
                  </a:ext>
                </a:extLst>
              </a:tr>
              <a:tr h="301124">
                <a:tc>
                  <a:txBody>
                    <a:bodyPr/>
                    <a:lstStyle/>
                    <a:p>
                      <a:pPr algn="r" fontAlgn="b"/>
                      <a:r>
                        <a:rPr lang="da-DK" sz="1800" b="0" i="0" u="none" strike="noStrike">
                          <a:solidFill>
                            <a:srgbClr val="000000"/>
                          </a:solidFill>
                          <a:effectLst/>
                          <a:latin typeface="Calibri" panose="020F0502020204030204" pitchFamily="34" charset="0"/>
                        </a:rPr>
                        <a:t>4</a:t>
                      </a:r>
                    </a:p>
                  </a:txBody>
                  <a:tcPr marL="7620" marR="7620" marT="7620" marB="0" anchor="b">
                    <a:lnL>
                      <a:noFill/>
                    </a:lnL>
                    <a:lnR>
                      <a:noFill/>
                    </a:lnR>
                    <a:lnT>
                      <a:noFill/>
                    </a:lnT>
                    <a:lnB>
                      <a:noFill/>
                    </a:lnB>
                  </a:tcPr>
                </a:tc>
                <a:tc>
                  <a:txBody>
                    <a:bodyPr/>
                    <a:lstStyle/>
                    <a:p>
                      <a:pPr algn="r" fontAlgn="b"/>
                      <a:r>
                        <a:rPr lang="da-DK" sz="1800" b="0" i="0" u="none" strike="noStrike">
                          <a:solidFill>
                            <a:srgbClr val="000000"/>
                          </a:solidFill>
                          <a:effectLst/>
                          <a:latin typeface="Calibri" panose="020F0502020204030204" pitchFamily="34" charset="0"/>
                        </a:rPr>
                        <a:t>35.3</a:t>
                      </a:r>
                    </a:p>
                  </a:txBody>
                  <a:tcPr marL="7620" marR="7620" marT="7620" marB="0" anchor="b">
                    <a:lnL>
                      <a:noFill/>
                    </a:lnL>
                    <a:lnR>
                      <a:noFill/>
                    </a:lnR>
                    <a:lnT>
                      <a:noFill/>
                    </a:lnT>
                    <a:lnB>
                      <a:noFill/>
                    </a:lnB>
                  </a:tcPr>
                </a:tc>
                <a:tc>
                  <a:txBody>
                    <a:bodyPr/>
                    <a:lstStyle/>
                    <a:p>
                      <a:pPr algn="r" fontAlgn="b"/>
                      <a:r>
                        <a:rPr lang="da-DK" sz="1800" b="0" i="0" u="none" strike="noStrike">
                          <a:solidFill>
                            <a:srgbClr val="000000"/>
                          </a:solidFill>
                          <a:effectLst/>
                          <a:latin typeface="Calibri" panose="020F0502020204030204" pitchFamily="34" charset="0"/>
                        </a:rPr>
                        <a:t>20.4</a:t>
                      </a:r>
                    </a:p>
                  </a:txBody>
                  <a:tcPr marL="7620" marR="7620" marT="7620" marB="0" anchor="b">
                    <a:lnL>
                      <a:noFill/>
                    </a:lnL>
                    <a:lnR>
                      <a:noFill/>
                    </a:lnR>
                    <a:lnT>
                      <a:noFill/>
                    </a:lnT>
                    <a:lnB>
                      <a:noFill/>
                    </a:lnB>
                  </a:tcPr>
                </a:tc>
                <a:tc>
                  <a:txBody>
                    <a:bodyPr/>
                    <a:lstStyle/>
                    <a:p>
                      <a:pPr algn="r" fontAlgn="b"/>
                      <a:r>
                        <a:rPr lang="da-DK" sz="1800" b="0" i="0" u="none" strike="noStrike">
                          <a:solidFill>
                            <a:srgbClr val="000000"/>
                          </a:solidFill>
                          <a:effectLst/>
                          <a:latin typeface="Calibri" panose="020F0502020204030204" pitchFamily="34" charset="0"/>
                        </a:rPr>
                        <a:t>13.0</a:t>
                      </a:r>
                    </a:p>
                  </a:txBody>
                  <a:tcPr marL="7620" marR="7620" marT="7620" marB="0" anchor="b">
                    <a:lnL>
                      <a:noFill/>
                    </a:lnL>
                    <a:lnR>
                      <a:noFill/>
                    </a:lnR>
                    <a:lnT>
                      <a:noFill/>
                    </a:lnT>
                    <a:lnB>
                      <a:noFill/>
                    </a:lnB>
                  </a:tcPr>
                </a:tc>
                <a:extLst>
                  <a:ext uri="{0D108BD9-81ED-4DB2-BD59-A6C34878D82A}">
                    <a16:rowId xmlns:a16="http://schemas.microsoft.com/office/drawing/2014/main" xmlns="" val="3137556413"/>
                  </a:ext>
                </a:extLst>
              </a:tr>
              <a:tr h="301124">
                <a:tc>
                  <a:txBody>
                    <a:bodyPr/>
                    <a:lstStyle/>
                    <a:p>
                      <a:pPr algn="r" fontAlgn="b"/>
                      <a:r>
                        <a:rPr lang="da-DK" sz="1800" b="0" i="0" u="none" strike="noStrike">
                          <a:solidFill>
                            <a:srgbClr val="000000"/>
                          </a:solidFill>
                          <a:effectLst/>
                          <a:latin typeface="Calibri" panose="020F0502020204030204" pitchFamily="34" charset="0"/>
                        </a:rPr>
                        <a:t>5</a:t>
                      </a:r>
                    </a:p>
                  </a:txBody>
                  <a:tcPr marL="7620" marR="7620" marT="7620" marB="0" anchor="b">
                    <a:lnL>
                      <a:noFill/>
                    </a:lnL>
                    <a:lnR>
                      <a:noFill/>
                    </a:lnR>
                    <a:lnT>
                      <a:noFill/>
                    </a:lnT>
                    <a:lnB>
                      <a:noFill/>
                    </a:lnB>
                  </a:tcPr>
                </a:tc>
                <a:tc>
                  <a:txBody>
                    <a:bodyPr/>
                    <a:lstStyle/>
                    <a:p>
                      <a:pPr algn="r" fontAlgn="b"/>
                      <a:r>
                        <a:rPr lang="da-DK" sz="1800" b="0" i="0" u="none" strike="noStrike">
                          <a:solidFill>
                            <a:srgbClr val="000000"/>
                          </a:solidFill>
                          <a:effectLst/>
                          <a:latin typeface="Calibri" panose="020F0502020204030204" pitchFamily="34" charset="0"/>
                        </a:rPr>
                        <a:t>38.0</a:t>
                      </a:r>
                    </a:p>
                  </a:txBody>
                  <a:tcPr marL="7620" marR="7620" marT="7620" marB="0" anchor="b">
                    <a:lnL>
                      <a:noFill/>
                    </a:lnL>
                    <a:lnR>
                      <a:noFill/>
                    </a:lnR>
                    <a:lnT>
                      <a:noFill/>
                    </a:lnT>
                    <a:lnB>
                      <a:noFill/>
                    </a:lnB>
                  </a:tcPr>
                </a:tc>
                <a:tc>
                  <a:txBody>
                    <a:bodyPr/>
                    <a:lstStyle/>
                    <a:p>
                      <a:pPr algn="r" fontAlgn="b"/>
                      <a:r>
                        <a:rPr lang="da-DK" sz="1800" b="0" i="0" u="none" strike="noStrike">
                          <a:solidFill>
                            <a:srgbClr val="000000"/>
                          </a:solidFill>
                          <a:effectLst/>
                          <a:latin typeface="Calibri" panose="020F0502020204030204" pitchFamily="34" charset="0"/>
                        </a:rPr>
                        <a:t>30.2</a:t>
                      </a:r>
                    </a:p>
                  </a:txBody>
                  <a:tcPr marL="7620" marR="7620" marT="7620" marB="0" anchor="b">
                    <a:lnL>
                      <a:noFill/>
                    </a:lnL>
                    <a:lnR>
                      <a:noFill/>
                    </a:lnR>
                    <a:lnT>
                      <a:noFill/>
                    </a:lnT>
                    <a:lnB>
                      <a:noFill/>
                    </a:lnB>
                  </a:tcPr>
                </a:tc>
                <a:tc>
                  <a:txBody>
                    <a:bodyPr/>
                    <a:lstStyle/>
                    <a:p>
                      <a:pPr algn="r" fontAlgn="b"/>
                      <a:r>
                        <a:rPr lang="da-DK" sz="1800" b="0" i="0" u="none" strike="noStrike">
                          <a:solidFill>
                            <a:srgbClr val="000000"/>
                          </a:solidFill>
                          <a:effectLst/>
                          <a:latin typeface="Calibri" panose="020F0502020204030204" pitchFamily="34" charset="0"/>
                        </a:rPr>
                        <a:t>33.5</a:t>
                      </a:r>
                    </a:p>
                  </a:txBody>
                  <a:tcPr marL="7620" marR="7620" marT="7620" marB="0" anchor="b">
                    <a:lnL>
                      <a:noFill/>
                    </a:lnL>
                    <a:lnR>
                      <a:noFill/>
                    </a:lnR>
                    <a:lnT>
                      <a:noFill/>
                    </a:lnT>
                    <a:lnB>
                      <a:noFill/>
                    </a:lnB>
                  </a:tcPr>
                </a:tc>
                <a:extLst>
                  <a:ext uri="{0D108BD9-81ED-4DB2-BD59-A6C34878D82A}">
                    <a16:rowId xmlns:a16="http://schemas.microsoft.com/office/drawing/2014/main" xmlns="" val="2773500834"/>
                  </a:ext>
                </a:extLst>
              </a:tr>
              <a:tr h="301124">
                <a:tc>
                  <a:txBody>
                    <a:bodyPr/>
                    <a:lstStyle/>
                    <a:p>
                      <a:pPr algn="r" fontAlgn="b"/>
                      <a:r>
                        <a:rPr lang="da-DK" sz="1800" b="0" i="0" u="none" strike="noStrike">
                          <a:solidFill>
                            <a:srgbClr val="000000"/>
                          </a:solidFill>
                          <a:effectLst/>
                          <a:latin typeface="Calibri" panose="020F0502020204030204" pitchFamily="34" charset="0"/>
                        </a:rPr>
                        <a:t>6</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1800" b="0" i="0" u="none" strike="noStrike">
                          <a:solidFill>
                            <a:srgbClr val="000000"/>
                          </a:solidFill>
                          <a:effectLst/>
                          <a:latin typeface="Calibri" panose="020F0502020204030204" pitchFamily="34" charset="0"/>
                        </a:rPr>
                        <a:t>51.7</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1800" b="0" i="0" u="none" strike="noStrike">
                          <a:solidFill>
                            <a:srgbClr val="000000"/>
                          </a:solidFill>
                          <a:effectLst/>
                          <a:latin typeface="Calibri" panose="020F0502020204030204" pitchFamily="34" charset="0"/>
                        </a:rPr>
                        <a:t>45.8</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1800" b="0" i="0" u="none" strike="noStrike" dirty="0">
                          <a:solidFill>
                            <a:srgbClr val="000000"/>
                          </a:solidFill>
                          <a:effectLst/>
                          <a:latin typeface="Calibri" panose="020F0502020204030204" pitchFamily="34" charset="0"/>
                        </a:rPr>
                        <a:t>57.7</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2909901"/>
                  </a:ext>
                </a:extLst>
              </a:tr>
            </a:tbl>
          </a:graphicData>
        </a:graphic>
      </p:graphicFrame>
    </p:spTree>
    <p:extLst>
      <p:ext uri="{BB962C8B-B14F-4D97-AF65-F5344CB8AC3E}">
        <p14:creationId xmlns:p14="http://schemas.microsoft.com/office/powerpoint/2010/main" val="930713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49115"/>
            <a:ext cx="8151428" cy="1309328"/>
          </a:xfrm>
        </p:spPr>
        <p:txBody>
          <a:bodyPr/>
          <a:lstStyle/>
          <a:p>
            <a:r>
              <a:rPr lang="da-DK" dirty="0" smtClean="0"/>
              <a:t>Effekt for 4 personprofiler</a:t>
            </a:r>
            <a:endParaRPr lang="da-DK" dirty="0"/>
          </a:p>
        </p:txBody>
      </p:sp>
      <p:sp>
        <p:nvSpPr>
          <p:cNvPr id="3" name="Pladsholder til dato 2"/>
          <p:cNvSpPr>
            <a:spLocks noGrp="1"/>
          </p:cNvSpPr>
          <p:nvPr>
            <p:ph type="dt" sz="half" idx="10"/>
          </p:nvPr>
        </p:nvSpPr>
        <p:spPr/>
        <p:txBody>
          <a:bodyPr/>
          <a:lstStyle/>
          <a:p>
            <a:fld id="{4DA389C5-8848-48D1-AFC4-D9DF048F8964}" type="datetime1">
              <a:rPr lang="en-GB" smtClean="0"/>
              <a:t>30/01/2020</a:t>
            </a:fld>
            <a:r>
              <a:rPr lang="en-GB" smtClean="0"/>
              <a:t>17/01/2019</a:t>
            </a:r>
            <a:endParaRPr lang="en-GB"/>
          </a:p>
        </p:txBody>
      </p:sp>
      <p:graphicFrame>
        <p:nvGraphicFramePr>
          <p:cNvPr id="4" name="Tabel 3"/>
          <p:cNvGraphicFramePr>
            <a:graphicFrameLocks noGrp="1"/>
          </p:cNvGraphicFramePr>
          <p:nvPr>
            <p:extLst>
              <p:ext uri="{D42A27DB-BD31-4B8C-83A1-F6EECF244321}">
                <p14:modId xmlns:p14="http://schemas.microsoft.com/office/powerpoint/2010/main" val="1466069217"/>
              </p:ext>
            </p:extLst>
          </p:nvPr>
        </p:nvGraphicFramePr>
        <p:xfrm>
          <a:off x="755576" y="1916832"/>
          <a:ext cx="6048670" cy="3168352"/>
        </p:xfrm>
        <a:graphic>
          <a:graphicData uri="http://schemas.openxmlformats.org/drawingml/2006/table">
            <a:tbl>
              <a:tblPr firstRow="1" firstCol="1" bandRow="1"/>
              <a:tblGrid>
                <a:gridCol w="1209734">
                  <a:extLst>
                    <a:ext uri="{9D8B030D-6E8A-4147-A177-3AD203B41FA5}">
                      <a16:colId xmlns:a16="http://schemas.microsoft.com/office/drawing/2014/main" xmlns="" val="2244024780"/>
                    </a:ext>
                  </a:extLst>
                </a:gridCol>
                <a:gridCol w="1209734">
                  <a:extLst>
                    <a:ext uri="{9D8B030D-6E8A-4147-A177-3AD203B41FA5}">
                      <a16:colId xmlns:a16="http://schemas.microsoft.com/office/drawing/2014/main" xmlns="" val="2938665652"/>
                    </a:ext>
                  </a:extLst>
                </a:gridCol>
                <a:gridCol w="1209734">
                  <a:extLst>
                    <a:ext uri="{9D8B030D-6E8A-4147-A177-3AD203B41FA5}">
                      <a16:colId xmlns:a16="http://schemas.microsoft.com/office/drawing/2014/main" xmlns="" val="883140510"/>
                    </a:ext>
                  </a:extLst>
                </a:gridCol>
                <a:gridCol w="1209734">
                  <a:extLst>
                    <a:ext uri="{9D8B030D-6E8A-4147-A177-3AD203B41FA5}">
                      <a16:colId xmlns:a16="http://schemas.microsoft.com/office/drawing/2014/main" xmlns="" val="387437347"/>
                    </a:ext>
                  </a:extLst>
                </a:gridCol>
                <a:gridCol w="1209734">
                  <a:extLst>
                    <a:ext uri="{9D8B030D-6E8A-4147-A177-3AD203B41FA5}">
                      <a16:colId xmlns:a16="http://schemas.microsoft.com/office/drawing/2014/main" xmlns="" val="1024813608"/>
                    </a:ext>
                  </a:extLst>
                </a:gridCol>
              </a:tblGrid>
              <a:tr h="447702">
                <a:tc>
                  <a:txBody>
                    <a:bodyPr/>
                    <a:lstStyle/>
                    <a:p>
                      <a:pPr algn="l" rtl="0" fontAlgn="ctr"/>
                      <a:r>
                        <a:rPr lang="da-DK" sz="2400" b="0" i="0" u="none" strike="noStrike">
                          <a:solidFill>
                            <a:srgbClr val="000000"/>
                          </a:solidFill>
                          <a:effectLst/>
                          <a:latin typeface="Calibri" panose="020F0502020204030204" pitchFamily="34" charset="0"/>
                        </a:rPr>
                        <a:t> </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rtl="0" fontAlgn="ctr"/>
                      <a:r>
                        <a:rPr lang="da-DK" sz="2400" b="0" i="0" u="none" strike="noStrike">
                          <a:solidFill>
                            <a:srgbClr val="000000"/>
                          </a:solidFill>
                          <a:effectLst/>
                          <a:latin typeface="Calibri" panose="020F0502020204030204" pitchFamily="34" charset="0"/>
                        </a:rPr>
                        <a:t>Ind</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rtl="0" fontAlgn="ctr"/>
                      <a:r>
                        <a:rPr lang="da-DK" sz="2400" b="0" i="0" u="none" strike="noStrike">
                          <a:solidFill>
                            <a:srgbClr val="000000"/>
                          </a:solidFill>
                          <a:effectLst/>
                          <a:latin typeface="Calibri" panose="020F0502020204030204" pitchFamily="34" charset="0"/>
                        </a:rPr>
                        <a:t> </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rtl="0" fontAlgn="ctr"/>
                      <a:r>
                        <a:rPr lang="da-DK" sz="2400" b="0" i="0" u="none" strike="noStrike">
                          <a:solidFill>
                            <a:srgbClr val="000000"/>
                          </a:solidFill>
                          <a:effectLst/>
                          <a:latin typeface="Calibri" panose="020F0502020204030204" pitchFamily="34" charset="0"/>
                        </a:rPr>
                        <a:t> </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rtl="0" fontAlgn="ctr"/>
                      <a:r>
                        <a:rPr lang="da-DK" sz="2400" b="0" i="0" u="none" strike="noStrike">
                          <a:solidFill>
                            <a:srgbClr val="000000"/>
                          </a:solidFill>
                          <a:effectLst/>
                          <a:latin typeface="Calibri" panose="020F0502020204030204" pitchFamily="34" charset="0"/>
                        </a:rPr>
                        <a:t> </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xmlns="" val="1608934662"/>
                  </a:ext>
                </a:extLst>
              </a:tr>
              <a:tr h="447702">
                <a:tc>
                  <a:txBody>
                    <a:bodyPr/>
                    <a:lstStyle/>
                    <a:p>
                      <a:pPr algn="l" rtl="0" fontAlgn="ctr"/>
                      <a:r>
                        <a:rPr lang="da-DK" sz="2400" b="0"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a:noFill/>
                    </a:lnB>
                    <a:solidFill>
                      <a:srgbClr val="D9D9D9"/>
                    </a:solidFill>
                  </a:tcPr>
                </a:tc>
                <a:tc>
                  <a:txBody>
                    <a:bodyPr/>
                    <a:lstStyle/>
                    <a:p>
                      <a:pPr algn="r" rtl="0" fontAlgn="ctr"/>
                      <a:r>
                        <a:rPr lang="da-DK" sz="2400" b="0" i="0" u="none" strike="noStrike">
                          <a:solidFill>
                            <a:srgbClr val="000000"/>
                          </a:solidFill>
                          <a:effectLst/>
                          <a:latin typeface="Calibri" panose="020F0502020204030204" pitchFamily="34" charset="0"/>
                        </a:rPr>
                        <a:t>UngMap</a:t>
                      </a:r>
                    </a:p>
                  </a:txBody>
                  <a:tcPr marL="7620" marR="7620" marT="7620" marB="0" anchor="ctr">
                    <a:lnL>
                      <a:noFill/>
                    </a:lnL>
                    <a:lnR>
                      <a:noFill/>
                    </a:lnR>
                    <a:lnT>
                      <a:noFill/>
                    </a:lnT>
                    <a:lnB>
                      <a:noFill/>
                    </a:lnB>
                    <a:solidFill>
                      <a:srgbClr val="D9D9D9"/>
                    </a:solidFill>
                  </a:tcPr>
                </a:tc>
                <a:tc>
                  <a:txBody>
                    <a:bodyPr/>
                    <a:lstStyle/>
                    <a:p>
                      <a:pPr algn="r" rtl="0" fontAlgn="ctr"/>
                      <a:r>
                        <a:rPr lang="da-DK" sz="2400" b="0" i="0" u="none" strike="noStrike">
                          <a:solidFill>
                            <a:srgbClr val="000000"/>
                          </a:solidFill>
                          <a:effectLst/>
                          <a:latin typeface="Calibri" panose="020F0502020204030204" pitchFamily="34" charset="0"/>
                        </a:rPr>
                        <a:t>3 mdr.</a:t>
                      </a:r>
                    </a:p>
                  </a:txBody>
                  <a:tcPr marL="7620" marR="7620" marT="7620" marB="0" anchor="ctr">
                    <a:lnL>
                      <a:noFill/>
                    </a:lnL>
                    <a:lnR>
                      <a:noFill/>
                    </a:lnR>
                    <a:lnT>
                      <a:noFill/>
                    </a:lnT>
                    <a:lnB>
                      <a:noFill/>
                    </a:lnB>
                    <a:solidFill>
                      <a:srgbClr val="D9D9D9"/>
                    </a:solidFill>
                  </a:tcPr>
                </a:tc>
                <a:tc>
                  <a:txBody>
                    <a:bodyPr/>
                    <a:lstStyle/>
                    <a:p>
                      <a:pPr algn="r" rtl="0" fontAlgn="ctr"/>
                      <a:r>
                        <a:rPr lang="da-DK" sz="2400" b="0" i="0" u="none" strike="noStrike">
                          <a:solidFill>
                            <a:srgbClr val="000000"/>
                          </a:solidFill>
                          <a:effectLst/>
                          <a:latin typeface="Calibri" panose="020F0502020204030204" pitchFamily="34" charset="0"/>
                        </a:rPr>
                        <a:t>6 mdr.</a:t>
                      </a:r>
                    </a:p>
                  </a:txBody>
                  <a:tcPr marL="7620" marR="7620" marT="7620" marB="0" anchor="ctr">
                    <a:lnL>
                      <a:noFill/>
                    </a:lnL>
                    <a:lnR>
                      <a:noFill/>
                    </a:lnR>
                    <a:lnT>
                      <a:noFill/>
                    </a:lnT>
                    <a:lnB>
                      <a:noFill/>
                    </a:lnB>
                    <a:solidFill>
                      <a:srgbClr val="D9D9D9"/>
                    </a:solidFill>
                  </a:tcPr>
                </a:tc>
                <a:tc>
                  <a:txBody>
                    <a:bodyPr/>
                    <a:lstStyle/>
                    <a:p>
                      <a:pPr algn="r" rtl="0" fontAlgn="ctr"/>
                      <a:r>
                        <a:rPr lang="da-DK" sz="2400" b="0" i="0" u="none" strike="noStrike">
                          <a:solidFill>
                            <a:srgbClr val="000000"/>
                          </a:solidFill>
                          <a:effectLst/>
                          <a:latin typeface="Calibri" panose="020F0502020204030204" pitchFamily="34" charset="0"/>
                        </a:rPr>
                        <a:t>9 mdr.</a:t>
                      </a:r>
                    </a:p>
                  </a:txBody>
                  <a:tcPr marL="7620" marR="7620" marT="7620" marB="0" anchor="ctr">
                    <a:lnL>
                      <a:noFill/>
                    </a:lnL>
                    <a:lnR>
                      <a:noFill/>
                    </a:lnR>
                    <a:lnT>
                      <a:noFill/>
                    </a:lnT>
                    <a:lnB>
                      <a:noFill/>
                    </a:lnB>
                    <a:solidFill>
                      <a:srgbClr val="D9D9D9"/>
                    </a:solidFill>
                  </a:tcPr>
                </a:tc>
                <a:extLst>
                  <a:ext uri="{0D108BD9-81ED-4DB2-BD59-A6C34878D82A}">
                    <a16:rowId xmlns:a16="http://schemas.microsoft.com/office/drawing/2014/main" xmlns="" val="1621207259"/>
                  </a:ext>
                </a:extLst>
              </a:tr>
              <a:tr h="464921">
                <a:tc>
                  <a:txBody>
                    <a:bodyPr/>
                    <a:lstStyle/>
                    <a:p>
                      <a:pPr algn="l" rtl="0" fontAlgn="ctr"/>
                      <a:r>
                        <a:rPr lang="da-DK" sz="2400" b="0"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da-DK" sz="2400" b="0" i="0" u="none" strike="noStrike">
                          <a:solidFill>
                            <a:srgbClr val="000000"/>
                          </a:solidFill>
                          <a:effectLst/>
                          <a:latin typeface="Calibri" panose="020F0502020204030204" pitchFamily="34" charset="0"/>
                        </a:rPr>
                        <a:t>n=460</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da-DK" sz="2400" b="0" i="0" u="none" strike="noStrike">
                          <a:solidFill>
                            <a:srgbClr val="000000"/>
                          </a:solidFill>
                          <a:effectLst/>
                          <a:latin typeface="Calibri" panose="020F0502020204030204" pitchFamily="34" charset="0"/>
                        </a:rPr>
                        <a:t>n=350</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da-DK" sz="2400" b="0" i="0" u="none" strike="noStrike">
                          <a:solidFill>
                            <a:srgbClr val="000000"/>
                          </a:solidFill>
                          <a:effectLst/>
                          <a:latin typeface="Calibri" panose="020F0502020204030204" pitchFamily="34" charset="0"/>
                        </a:rPr>
                        <a:t>n=308</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da-DK" sz="2400" b="0" i="0" u="none" strike="noStrike">
                          <a:solidFill>
                            <a:srgbClr val="000000"/>
                          </a:solidFill>
                          <a:effectLst/>
                          <a:latin typeface="Calibri" panose="020F0502020204030204" pitchFamily="34" charset="0"/>
                        </a:rPr>
                        <a:t>n=296</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845036179"/>
                  </a:ext>
                </a:extLst>
              </a:tr>
              <a:tr h="447702">
                <a:tc>
                  <a:txBody>
                    <a:bodyPr/>
                    <a:lstStyle/>
                    <a:p>
                      <a:pPr algn="l" rtl="0" fontAlgn="ctr"/>
                      <a:r>
                        <a:rPr lang="da-DK" sz="2400" b="0" i="0" u="none" strike="noStrike">
                          <a:solidFill>
                            <a:srgbClr val="000000"/>
                          </a:solidFill>
                          <a:effectLst/>
                          <a:latin typeface="Calibri" panose="020F0502020204030204" pitchFamily="34" charset="0"/>
                        </a:rPr>
                        <a:t>LAV</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da-DK" sz="2400" b="0" i="0" u="none" strike="noStrike">
                          <a:solidFill>
                            <a:srgbClr val="000000"/>
                          </a:solidFill>
                          <a:effectLst/>
                          <a:latin typeface="Calibri" panose="020F0502020204030204" pitchFamily="34" charset="0"/>
                        </a:rPr>
                        <a:t>7.1</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da-DK" sz="2400" b="0" i="0" u="none" strike="noStrike">
                          <a:solidFill>
                            <a:srgbClr val="000000"/>
                          </a:solidFill>
                          <a:effectLst/>
                          <a:latin typeface="Calibri" panose="020F0502020204030204" pitchFamily="34" charset="0"/>
                        </a:rPr>
                        <a:t>30.1</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da-DK" sz="2400" b="1" i="0" u="none" strike="noStrike">
                          <a:solidFill>
                            <a:srgbClr val="00B050"/>
                          </a:solidFill>
                          <a:effectLst/>
                          <a:latin typeface="Calibri" panose="020F0502020204030204" pitchFamily="34" charset="0"/>
                        </a:rPr>
                        <a:t>44.4</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da-DK" sz="2400" b="1" i="0" u="none" strike="noStrike">
                          <a:solidFill>
                            <a:srgbClr val="00B050"/>
                          </a:solidFill>
                          <a:effectLst/>
                          <a:latin typeface="Calibri" panose="020F0502020204030204" pitchFamily="34" charset="0"/>
                        </a:rPr>
                        <a:t>45.4</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4270770022"/>
                  </a:ext>
                </a:extLst>
              </a:tr>
              <a:tr h="447702">
                <a:tc>
                  <a:txBody>
                    <a:bodyPr/>
                    <a:lstStyle/>
                    <a:p>
                      <a:pPr algn="l" rtl="0" fontAlgn="ctr"/>
                      <a:r>
                        <a:rPr lang="da-DK" sz="2400" b="0" i="0" u="none" strike="noStrike">
                          <a:solidFill>
                            <a:srgbClr val="000000"/>
                          </a:solidFill>
                          <a:effectLst/>
                          <a:latin typeface="Calibri" panose="020F0502020204030204" pitchFamily="34" charset="0"/>
                        </a:rPr>
                        <a:t>SIP</a:t>
                      </a:r>
                    </a:p>
                  </a:txBody>
                  <a:tcPr marL="7620" marR="7620" marT="7620" marB="0" anchor="ctr">
                    <a:lnL>
                      <a:noFill/>
                    </a:lnL>
                    <a:lnR>
                      <a:noFill/>
                    </a:lnR>
                    <a:lnT>
                      <a:noFill/>
                    </a:lnT>
                    <a:lnB>
                      <a:noFill/>
                    </a:lnB>
                  </a:tcPr>
                </a:tc>
                <a:tc>
                  <a:txBody>
                    <a:bodyPr/>
                    <a:lstStyle/>
                    <a:p>
                      <a:pPr algn="r" rtl="0" fontAlgn="ctr"/>
                      <a:r>
                        <a:rPr lang="da-DK" sz="2400" b="0" i="0" u="none" strike="noStrike">
                          <a:solidFill>
                            <a:srgbClr val="000000"/>
                          </a:solidFill>
                          <a:effectLst/>
                          <a:latin typeface="Calibri" panose="020F0502020204030204" pitchFamily="34" charset="0"/>
                        </a:rPr>
                        <a:t>2.4</a:t>
                      </a:r>
                    </a:p>
                  </a:txBody>
                  <a:tcPr marL="7620" marR="7620" marT="7620" marB="0" anchor="ctr">
                    <a:lnL>
                      <a:noFill/>
                    </a:lnL>
                    <a:lnR>
                      <a:noFill/>
                    </a:lnR>
                    <a:lnT>
                      <a:noFill/>
                    </a:lnT>
                    <a:lnB>
                      <a:noFill/>
                    </a:lnB>
                  </a:tcPr>
                </a:tc>
                <a:tc>
                  <a:txBody>
                    <a:bodyPr/>
                    <a:lstStyle/>
                    <a:p>
                      <a:pPr algn="r" rtl="0" fontAlgn="ctr"/>
                      <a:r>
                        <a:rPr lang="da-DK" sz="2400" b="0" i="0" u="none" strike="noStrike">
                          <a:solidFill>
                            <a:srgbClr val="000000"/>
                          </a:solidFill>
                          <a:effectLst/>
                          <a:latin typeface="Calibri" panose="020F0502020204030204" pitchFamily="34" charset="0"/>
                        </a:rPr>
                        <a:t>19.7</a:t>
                      </a:r>
                    </a:p>
                  </a:txBody>
                  <a:tcPr marL="7620" marR="7620" marT="7620" marB="0" anchor="ctr">
                    <a:lnL>
                      <a:noFill/>
                    </a:lnL>
                    <a:lnR>
                      <a:noFill/>
                    </a:lnR>
                    <a:lnT>
                      <a:noFill/>
                    </a:lnT>
                    <a:lnB>
                      <a:noFill/>
                    </a:lnB>
                  </a:tcPr>
                </a:tc>
                <a:tc>
                  <a:txBody>
                    <a:bodyPr/>
                    <a:lstStyle/>
                    <a:p>
                      <a:pPr algn="r" rtl="0" fontAlgn="ctr"/>
                      <a:r>
                        <a:rPr lang="da-DK" sz="2400" b="0" i="0" u="none" strike="noStrike">
                          <a:solidFill>
                            <a:srgbClr val="000000"/>
                          </a:solidFill>
                          <a:effectLst/>
                          <a:latin typeface="Calibri" panose="020F0502020204030204" pitchFamily="34" charset="0"/>
                        </a:rPr>
                        <a:t>33.9</a:t>
                      </a:r>
                    </a:p>
                  </a:txBody>
                  <a:tcPr marL="7620" marR="7620" marT="7620" marB="0" anchor="ctr">
                    <a:lnL>
                      <a:noFill/>
                    </a:lnL>
                    <a:lnR>
                      <a:noFill/>
                    </a:lnR>
                    <a:lnT>
                      <a:noFill/>
                    </a:lnT>
                    <a:lnB>
                      <a:noFill/>
                    </a:lnB>
                  </a:tcPr>
                </a:tc>
                <a:tc>
                  <a:txBody>
                    <a:bodyPr/>
                    <a:lstStyle/>
                    <a:p>
                      <a:pPr algn="r" rtl="0" fontAlgn="ctr"/>
                      <a:r>
                        <a:rPr lang="da-DK" sz="2400" b="0" i="0" u="none" strike="noStrike">
                          <a:solidFill>
                            <a:srgbClr val="000000"/>
                          </a:solidFill>
                          <a:effectLst/>
                          <a:latin typeface="Calibri" panose="020F0502020204030204" pitchFamily="34" charset="0"/>
                        </a:rPr>
                        <a:t>36.7</a:t>
                      </a:r>
                    </a:p>
                  </a:txBody>
                  <a:tcPr marL="7620" marR="7620" marT="7620" marB="0" anchor="ctr">
                    <a:lnL>
                      <a:noFill/>
                    </a:lnL>
                    <a:lnR>
                      <a:noFill/>
                    </a:lnR>
                    <a:lnT>
                      <a:noFill/>
                    </a:lnT>
                    <a:lnB>
                      <a:noFill/>
                    </a:lnB>
                  </a:tcPr>
                </a:tc>
                <a:extLst>
                  <a:ext uri="{0D108BD9-81ED-4DB2-BD59-A6C34878D82A}">
                    <a16:rowId xmlns:a16="http://schemas.microsoft.com/office/drawing/2014/main" xmlns="" val="831448498"/>
                  </a:ext>
                </a:extLst>
              </a:tr>
              <a:tr h="447702">
                <a:tc>
                  <a:txBody>
                    <a:bodyPr/>
                    <a:lstStyle/>
                    <a:p>
                      <a:pPr algn="l" rtl="0" fontAlgn="ctr"/>
                      <a:r>
                        <a:rPr lang="da-DK" sz="2400" b="0" i="0" u="none" strike="noStrike">
                          <a:solidFill>
                            <a:srgbClr val="000000"/>
                          </a:solidFill>
                          <a:effectLst/>
                          <a:latin typeface="Calibri" panose="020F0502020204030204" pitchFamily="34" charset="0"/>
                        </a:rPr>
                        <a:t>SEP</a:t>
                      </a:r>
                    </a:p>
                  </a:txBody>
                  <a:tcPr marL="7620" marR="7620" marT="7620" marB="0" anchor="ctr">
                    <a:lnL>
                      <a:noFill/>
                    </a:lnL>
                    <a:lnR>
                      <a:noFill/>
                    </a:lnR>
                    <a:lnT>
                      <a:noFill/>
                    </a:lnT>
                    <a:lnB>
                      <a:noFill/>
                    </a:lnB>
                  </a:tcPr>
                </a:tc>
                <a:tc>
                  <a:txBody>
                    <a:bodyPr/>
                    <a:lstStyle/>
                    <a:p>
                      <a:pPr algn="r" rtl="0" fontAlgn="ctr"/>
                      <a:r>
                        <a:rPr lang="da-DK" sz="2400" b="0" i="0" u="none" strike="noStrike">
                          <a:solidFill>
                            <a:srgbClr val="000000"/>
                          </a:solidFill>
                          <a:effectLst/>
                          <a:latin typeface="Calibri" panose="020F0502020204030204" pitchFamily="34" charset="0"/>
                        </a:rPr>
                        <a:t>2.9</a:t>
                      </a:r>
                    </a:p>
                  </a:txBody>
                  <a:tcPr marL="7620" marR="7620" marT="7620" marB="0" anchor="ctr">
                    <a:lnL>
                      <a:noFill/>
                    </a:lnL>
                    <a:lnR>
                      <a:noFill/>
                    </a:lnR>
                    <a:lnT>
                      <a:noFill/>
                    </a:lnT>
                    <a:lnB>
                      <a:noFill/>
                    </a:lnB>
                  </a:tcPr>
                </a:tc>
                <a:tc>
                  <a:txBody>
                    <a:bodyPr/>
                    <a:lstStyle/>
                    <a:p>
                      <a:pPr algn="r" rtl="0" fontAlgn="ctr"/>
                      <a:r>
                        <a:rPr lang="da-DK" sz="2400" b="0" i="0" u="none" strike="noStrike">
                          <a:solidFill>
                            <a:srgbClr val="000000"/>
                          </a:solidFill>
                          <a:effectLst/>
                          <a:latin typeface="Calibri" panose="020F0502020204030204" pitchFamily="34" charset="0"/>
                        </a:rPr>
                        <a:t>17.6</a:t>
                      </a:r>
                    </a:p>
                  </a:txBody>
                  <a:tcPr marL="7620" marR="7620" marT="7620" marB="0" anchor="ctr">
                    <a:lnL>
                      <a:noFill/>
                    </a:lnL>
                    <a:lnR>
                      <a:noFill/>
                    </a:lnR>
                    <a:lnT>
                      <a:noFill/>
                    </a:lnT>
                    <a:lnB>
                      <a:noFill/>
                    </a:lnB>
                  </a:tcPr>
                </a:tc>
                <a:tc>
                  <a:txBody>
                    <a:bodyPr/>
                    <a:lstStyle/>
                    <a:p>
                      <a:pPr algn="r" rtl="0" fontAlgn="ctr"/>
                      <a:r>
                        <a:rPr lang="da-DK" sz="2400" b="1" i="0" u="none" strike="noStrike">
                          <a:solidFill>
                            <a:srgbClr val="FF0000"/>
                          </a:solidFill>
                          <a:effectLst/>
                          <a:latin typeface="Calibri" panose="020F0502020204030204" pitchFamily="34" charset="0"/>
                        </a:rPr>
                        <a:t>27.8</a:t>
                      </a:r>
                    </a:p>
                  </a:txBody>
                  <a:tcPr marL="7620" marR="7620" marT="7620" marB="0" anchor="ctr">
                    <a:lnL>
                      <a:noFill/>
                    </a:lnL>
                    <a:lnR>
                      <a:noFill/>
                    </a:lnR>
                    <a:lnT>
                      <a:noFill/>
                    </a:lnT>
                    <a:lnB>
                      <a:noFill/>
                    </a:lnB>
                  </a:tcPr>
                </a:tc>
                <a:tc>
                  <a:txBody>
                    <a:bodyPr/>
                    <a:lstStyle/>
                    <a:p>
                      <a:pPr algn="r" rtl="0" fontAlgn="ctr"/>
                      <a:r>
                        <a:rPr lang="da-DK" sz="2400" b="0" i="0" u="none" strike="noStrike" dirty="0" smtClean="0">
                          <a:solidFill>
                            <a:srgbClr val="000000"/>
                          </a:solidFill>
                          <a:effectLst/>
                          <a:latin typeface="Calibri" panose="020F0502020204030204" pitchFamily="34" charset="0"/>
                        </a:rPr>
                        <a:t>38,0</a:t>
                      </a:r>
                      <a:endParaRPr lang="da-DK" sz="2400" b="0" i="0" u="none" strike="noStrike" dirty="0">
                        <a:solidFill>
                          <a:srgbClr val="000000"/>
                        </a:solidFill>
                        <a:effectLst/>
                        <a:latin typeface="Calibri" panose="020F050202020403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xmlns="" val="146184647"/>
                  </a:ext>
                </a:extLst>
              </a:tr>
              <a:tr h="464921">
                <a:tc>
                  <a:txBody>
                    <a:bodyPr/>
                    <a:lstStyle/>
                    <a:p>
                      <a:pPr algn="l" rtl="0" fontAlgn="ctr"/>
                      <a:r>
                        <a:rPr lang="da-DK" sz="2400" b="0" i="0" u="none" strike="noStrike">
                          <a:solidFill>
                            <a:srgbClr val="000000"/>
                          </a:solidFill>
                          <a:effectLst/>
                          <a:latin typeface="Calibri" panose="020F0502020204030204" pitchFamily="34" charset="0"/>
                        </a:rPr>
                        <a:t>SEIP</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da-DK" sz="2400" b="0" i="0" u="none" strike="noStrike">
                          <a:solidFill>
                            <a:srgbClr val="000000"/>
                          </a:solidFill>
                          <a:effectLst/>
                          <a:latin typeface="Calibri" panose="020F0502020204030204" pitchFamily="34" charset="0"/>
                        </a:rPr>
                        <a:t>3.9</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da-DK" sz="2400" b="0" i="0" u="none" strike="noStrike">
                          <a:solidFill>
                            <a:srgbClr val="000000"/>
                          </a:solidFill>
                          <a:effectLst/>
                          <a:latin typeface="Calibri" panose="020F0502020204030204" pitchFamily="34" charset="0"/>
                        </a:rPr>
                        <a:t>21.4</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da-DK" sz="2400" b="1" i="0" u="none" strike="noStrike" dirty="0" smtClean="0">
                          <a:solidFill>
                            <a:srgbClr val="FF0000"/>
                          </a:solidFill>
                          <a:effectLst/>
                          <a:latin typeface="Calibri" panose="020F0502020204030204" pitchFamily="34" charset="0"/>
                        </a:rPr>
                        <a:t>25,0</a:t>
                      </a:r>
                      <a:endParaRPr lang="da-DK" sz="2400" b="1" i="0" u="none" strike="noStrike" dirty="0">
                        <a:solidFill>
                          <a:srgbClr val="FF0000"/>
                        </a:solidFill>
                        <a:effectLst/>
                        <a:latin typeface="Calibri" panose="020F0502020204030204" pitchFamily="34" charset="0"/>
                      </a:endParaRP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da-DK" sz="2400" b="1" i="0" u="none" strike="noStrike" dirty="0" smtClean="0">
                          <a:solidFill>
                            <a:srgbClr val="FF0000"/>
                          </a:solidFill>
                          <a:effectLst/>
                          <a:latin typeface="Calibri" panose="020F0502020204030204" pitchFamily="34" charset="0"/>
                        </a:rPr>
                        <a:t>26,0</a:t>
                      </a:r>
                      <a:endParaRPr lang="da-DK" sz="2400" b="1" i="0" u="none" strike="noStrike" dirty="0">
                        <a:solidFill>
                          <a:srgbClr val="FF0000"/>
                        </a:solidFill>
                        <a:effectLst/>
                        <a:latin typeface="Calibri" panose="020F0502020204030204" pitchFamily="34" charset="0"/>
                      </a:endParaRP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8333617"/>
                  </a:ext>
                </a:extLst>
              </a:tr>
            </a:tbl>
          </a:graphicData>
        </a:graphic>
      </p:graphicFrame>
    </p:spTree>
    <p:extLst>
      <p:ext uri="{BB962C8B-B14F-4D97-AF65-F5344CB8AC3E}">
        <p14:creationId xmlns:p14="http://schemas.microsoft.com/office/powerpoint/2010/main" val="4184516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p:cNvSpPr>
            <a:spLocks noGrp="1"/>
          </p:cNvSpPr>
          <p:nvPr>
            <p:ph type="subTitle" idx="1"/>
          </p:nvPr>
        </p:nvSpPr>
        <p:spPr/>
        <p:txBody>
          <a:bodyPr/>
          <a:lstStyle/>
          <a:p>
            <a:endParaRPr lang="da-DK"/>
          </a:p>
        </p:txBody>
      </p:sp>
      <p:sp>
        <p:nvSpPr>
          <p:cNvPr id="3" name="Pladsholder til dato 2"/>
          <p:cNvSpPr>
            <a:spLocks noGrp="1"/>
          </p:cNvSpPr>
          <p:nvPr>
            <p:ph type="dt" sz="half" idx="10"/>
          </p:nvPr>
        </p:nvSpPr>
        <p:spPr/>
        <p:txBody>
          <a:bodyPr/>
          <a:lstStyle/>
          <a:p>
            <a:fld id="{9C73EF2F-46EB-4A2E-A18A-ABDDF4631DCC}" type="datetime1">
              <a:rPr lang="da-DK" smtClean="0"/>
              <a:pPr/>
              <a:t>30-01-2020</a:t>
            </a:fld>
            <a:endParaRPr lang="da-DK"/>
          </a:p>
        </p:txBody>
      </p:sp>
      <p:sp>
        <p:nvSpPr>
          <p:cNvPr id="4" name="Titel 3"/>
          <p:cNvSpPr>
            <a:spLocks noGrp="1"/>
          </p:cNvSpPr>
          <p:nvPr>
            <p:ph type="ctrTitle"/>
          </p:nvPr>
        </p:nvSpPr>
        <p:spPr/>
        <p:txBody>
          <a:bodyPr/>
          <a:lstStyle/>
          <a:p>
            <a:r>
              <a:rPr lang="da-DK" dirty="0" smtClean="0"/>
              <a:t>behandling</a:t>
            </a:r>
            <a:endParaRPr lang="da-DK" dirty="0"/>
          </a:p>
        </p:txBody>
      </p:sp>
    </p:spTree>
    <p:extLst>
      <p:ext uri="{BB962C8B-B14F-4D97-AF65-F5344CB8AC3E}">
        <p14:creationId xmlns:p14="http://schemas.microsoft.com/office/powerpoint/2010/main" val="1432503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404664"/>
            <a:ext cx="8582728" cy="752101"/>
          </a:xfrm>
        </p:spPr>
        <p:txBody>
          <a:bodyPr/>
          <a:lstStyle/>
          <a:p>
            <a:r>
              <a:rPr lang="da-DK" dirty="0" smtClean="0"/>
              <a:t>Effekten af danske projekter</a:t>
            </a:r>
            <a:endParaRPr lang="da-DK" dirty="0"/>
          </a:p>
        </p:txBody>
      </p:sp>
      <p:sp>
        <p:nvSpPr>
          <p:cNvPr id="4" name="Pladsholder til dato 3"/>
          <p:cNvSpPr>
            <a:spLocks noGrp="1"/>
          </p:cNvSpPr>
          <p:nvPr>
            <p:ph type="dt" sz="half" idx="10"/>
          </p:nvPr>
        </p:nvSpPr>
        <p:spPr/>
        <p:txBody>
          <a:bodyPr/>
          <a:lstStyle/>
          <a:p>
            <a:fld id="{6F1A95F0-F38B-4F2B-BE80-DC522E0F7319}" type="datetime1">
              <a:rPr lang="en-GB" smtClean="0"/>
              <a:t>30/01/2020</a:t>
            </a:fld>
            <a:r>
              <a:rPr lang="en-GB" smtClean="0"/>
              <a:t>15/08/2018</a:t>
            </a:r>
            <a:endParaRPr lang="en-GB"/>
          </a:p>
        </p:txBody>
      </p:sp>
      <p:pic>
        <p:nvPicPr>
          <p:cNvPr id="5" name="Billede 4"/>
          <p:cNvPicPr>
            <a:picLocks noChangeAspect="1"/>
          </p:cNvPicPr>
          <p:nvPr/>
        </p:nvPicPr>
        <p:blipFill>
          <a:blip r:embed="rId2"/>
          <a:stretch>
            <a:fillRect/>
          </a:stretch>
        </p:blipFill>
        <p:spPr>
          <a:xfrm>
            <a:off x="236998" y="1628800"/>
            <a:ext cx="8503429" cy="3240360"/>
          </a:xfrm>
          <a:prstGeom prst="rect">
            <a:avLst/>
          </a:prstGeom>
        </p:spPr>
      </p:pic>
      <p:cxnSp>
        <p:nvCxnSpPr>
          <p:cNvPr id="6" name="Lige forbindelse 5"/>
          <p:cNvCxnSpPr/>
          <p:nvPr/>
        </p:nvCxnSpPr>
        <p:spPr bwMode="auto">
          <a:xfrm>
            <a:off x="323528" y="3717032"/>
            <a:ext cx="8136904" cy="0"/>
          </a:xfrm>
          <a:prstGeom prst="line">
            <a:avLst/>
          </a:prstGeom>
          <a:solidFill>
            <a:schemeClr val="accent2"/>
          </a:solidFill>
          <a:ln w="1778" cap="flat" cmpd="sng" algn="ctr">
            <a:solidFill>
              <a:schemeClr val="accent2"/>
            </a:solidFill>
            <a:prstDash val="solid"/>
            <a:round/>
            <a:headEnd type="none" w="med" len="med"/>
            <a:tailEnd type="none" w="med" len="med"/>
          </a:ln>
          <a:effectLst/>
        </p:spPr>
      </p:cxnSp>
      <p:sp>
        <p:nvSpPr>
          <p:cNvPr id="8" name="Rektangel 7"/>
          <p:cNvSpPr/>
          <p:nvPr/>
        </p:nvSpPr>
        <p:spPr bwMode="auto">
          <a:xfrm>
            <a:off x="323528" y="3789040"/>
            <a:ext cx="8416899" cy="1296144"/>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Tree>
    <p:extLst>
      <p:ext uri="{BB962C8B-B14F-4D97-AF65-F5344CB8AC3E}">
        <p14:creationId xmlns:p14="http://schemas.microsoft.com/office/powerpoint/2010/main" val="197650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572" y="228632"/>
            <a:ext cx="8166683" cy="752101"/>
          </a:xfrm>
        </p:spPr>
        <p:txBody>
          <a:bodyPr/>
          <a:lstStyle/>
          <a:p>
            <a:r>
              <a:rPr lang="da-DK" dirty="0" smtClean="0"/>
              <a:t>Behandlingsmodeller</a:t>
            </a:r>
            <a:endParaRPr lang="da-DK" dirty="0"/>
          </a:p>
        </p:txBody>
      </p:sp>
      <p:sp>
        <p:nvSpPr>
          <p:cNvPr id="3" name="Pladsholder til indhold 2"/>
          <p:cNvSpPr>
            <a:spLocks noGrp="1"/>
          </p:cNvSpPr>
          <p:nvPr>
            <p:ph idx="1"/>
          </p:nvPr>
        </p:nvSpPr>
        <p:spPr/>
        <p:txBody>
          <a:bodyPr/>
          <a:lstStyle/>
          <a:p>
            <a:pPr marL="285750" indent="-285750">
              <a:buFont typeface="Arial" panose="020B0604020202020204" pitchFamily="34" charset="0"/>
              <a:buChar char="•"/>
            </a:pPr>
            <a:r>
              <a:rPr lang="da-DK" sz="3600" dirty="0"/>
              <a:t>Problemløsningsorienteret </a:t>
            </a:r>
            <a:r>
              <a:rPr lang="da-DK" sz="3600" dirty="0" smtClean="0"/>
              <a:t>metode</a:t>
            </a:r>
          </a:p>
          <a:p>
            <a:pPr marL="285750" indent="-285750">
              <a:buFont typeface="Arial" panose="020B0604020202020204" pitchFamily="34" charset="0"/>
              <a:buChar char="•"/>
            </a:pPr>
            <a:endParaRPr lang="da-DK" sz="3600" dirty="0"/>
          </a:p>
          <a:p>
            <a:pPr marL="285750" indent="-285750">
              <a:buFont typeface="Arial" panose="020B0604020202020204" pitchFamily="34" charset="0"/>
              <a:buChar char="•"/>
            </a:pPr>
            <a:r>
              <a:rPr lang="da-DK" sz="3600" dirty="0" smtClean="0"/>
              <a:t>U-</a:t>
            </a:r>
            <a:r>
              <a:rPr lang="da-DK" sz="3600" dirty="0" err="1" smtClean="0"/>
              <a:t>Turn</a:t>
            </a:r>
            <a:endParaRPr lang="da-DK" sz="3600" dirty="0" smtClean="0"/>
          </a:p>
          <a:p>
            <a:pPr marL="285750" indent="-285750">
              <a:buFont typeface="Arial" panose="020B0604020202020204" pitchFamily="34" charset="0"/>
              <a:buChar char="•"/>
            </a:pPr>
            <a:r>
              <a:rPr lang="da-DK" sz="3600" dirty="0" smtClean="0"/>
              <a:t>U18</a:t>
            </a:r>
          </a:p>
          <a:p>
            <a:pPr marL="285750" indent="-285750">
              <a:buFont typeface="Arial" panose="020B0604020202020204" pitchFamily="34" charset="0"/>
              <a:buChar char="•"/>
            </a:pPr>
            <a:r>
              <a:rPr lang="da-DK" sz="3600" dirty="0" smtClean="0"/>
              <a:t>MOVE</a:t>
            </a:r>
          </a:p>
          <a:p>
            <a:endParaRPr lang="da-DK" dirty="0"/>
          </a:p>
          <a:p>
            <a:endParaRPr lang="da-DK" dirty="0"/>
          </a:p>
        </p:txBody>
      </p:sp>
      <p:sp>
        <p:nvSpPr>
          <p:cNvPr id="4" name="Pladsholder til dato 3"/>
          <p:cNvSpPr>
            <a:spLocks noGrp="1"/>
          </p:cNvSpPr>
          <p:nvPr>
            <p:ph type="dt" sz="half" idx="10"/>
          </p:nvPr>
        </p:nvSpPr>
        <p:spPr/>
        <p:txBody>
          <a:bodyPr/>
          <a:lstStyle/>
          <a:p>
            <a:fld id="{A0B9E861-071E-4021-877C-3BE7E6774C15}" type="datetime1">
              <a:rPr lang="en-GB" smtClean="0"/>
              <a:t>30/01/2020</a:t>
            </a:fld>
            <a:r>
              <a:rPr lang="en-GB" smtClean="0"/>
              <a:t>15/08/2018</a:t>
            </a:r>
            <a:endParaRPr lang="en-GB"/>
          </a:p>
        </p:txBody>
      </p:sp>
    </p:spTree>
    <p:extLst>
      <p:ext uri="{BB962C8B-B14F-4D97-AF65-F5344CB8AC3E}">
        <p14:creationId xmlns:p14="http://schemas.microsoft.com/office/powerpoint/2010/main" val="1211256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572" y="476672"/>
            <a:ext cx="8166683" cy="504061"/>
          </a:xfrm>
        </p:spPr>
        <p:txBody>
          <a:bodyPr/>
          <a:lstStyle/>
          <a:p>
            <a:pPr algn="ctr"/>
            <a:r>
              <a:rPr lang="da-DK" sz="2400" dirty="0" smtClean="0"/>
              <a:t>Hvilket grundlag bygger behandlingen på</a:t>
            </a:r>
            <a:endParaRPr lang="da-DK" sz="2400" dirty="0"/>
          </a:p>
        </p:txBody>
      </p:sp>
      <p:sp>
        <p:nvSpPr>
          <p:cNvPr id="4" name="Pladsholder til dato 3"/>
          <p:cNvSpPr>
            <a:spLocks noGrp="1"/>
          </p:cNvSpPr>
          <p:nvPr>
            <p:ph type="dt" sz="half" idx="10"/>
          </p:nvPr>
        </p:nvSpPr>
        <p:spPr/>
        <p:txBody>
          <a:bodyPr/>
          <a:lstStyle/>
          <a:p>
            <a:fld id="{9FEDC597-99F8-43DF-936B-A1E1C666BD35}" type="datetime1">
              <a:rPr lang="en-GB" smtClean="0"/>
              <a:t>30/01/2020</a:t>
            </a:fld>
            <a:r>
              <a:rPr lang="en-GB" smtClean="0"/>
              <a:t>15/08/2018</a:t>
            </a:r>
            <a:endParaRPr lang="en-GB"/>
          </a:p>
        </p:txBody>
      </p:sp>
      <p:pic>
        <p:nvPicPr>
          <p:cNvPr id="5" name="Billede 4"/>
          <p:cNvPicPr>
            <a:picLocks noChangeAspect="1"/>
          </p:cNvPicPr>
          <p:nvPr/>
        </p:nvPicPr>
        <p:blipFill>
          <a:blip r:embed="rId2"/>
          <a:stretch>
            <a:fillRect/>
          </a:stretch>
        </p:blipFill>
        <p:spPr>
          <a:xfrm>
            <a:off x="179512" y="1620930"/>
            <a:ext cx="8784976" cy="3722541"/>
          </a:xfrm>
          <a:prstGeom prst="rect">
            <a:avLst/>
          </a:prstGeom>
        </p:spPr>
      </p:pic>
    </p:spTree>
    <p:extLst>
      <p:ext uri="{BB962C8B-B14F-4D97-AF65-F5344CB8AC3E}">
        <p14:creationId xmlns:p14="http://schemas.microsoft.com/office/powerpoint/2010/main" val="3122988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572" y="476672"/>
            <a:ext cx="8166683" cy="504061"/>
          </a:xfrm>
        </p:spPr>
        <p:txBody>
          <a:bodyPr/>
          <a:lstStyle/>
          <a:p>
            <a:pPr algn="ctr"/>
            <a:r>
              <a:rPr lang="da-DK" sz="2400" dirty="0" smtClean="0"/>
              <a:t>Hvilket grundlag bygger behandlingen på</a:t>
            </a:r>
            <a:endParaRPr lang="da-DK" sz="2400" dirty="0"/>
          </a:p>
        </p:txBody>
      </p:sp>
      <p:sp>
        <p:nvSpPr>
          <p:cNvPr id="4" name="Pladsholder til dato 3"/>
          <p:cNvSpPr>
            <a:spLocks noGrp="1"/>
          </p:cNvSpPr>
          <p:nvPr>
            <p:ph type="dt" sz="half" idx="10"/>
          </p:nvPr>
        </p:nvSpPr>
        <p:spPr/>
        <p:txBody>
          <a:bodyPr/>
          <a:lstStyle/>
          <a:p>
            <a:fld id="{9FEDC597-99F8-43DF-936B-A1E1C666BD35}" type="datetime1">
              <a:rPr lang="en-GB" smtClean="0"/>
              <a:t>30/01/2020</a:t>
            </a:fld>
            <a:r>
              <a:rPr lang="en-GB" smtClean="0"/>
              <a:t>15/08/2018</a:t>
            </a:r>
            <a:endParaRPr lang="en-GB"/>
          </a:p>
        </p:txBody>
      </p:sp>
      <p:pic>
        <p:nvPicPr>
          <p:cNvPr id="5" name="Billede 4"/>
          <p:cNvPicPr>
            <a:picLocks noChangeAspect="1"/>
          </p:cNvPicPr>
          <p:nvPr/>
        </p:nvPicPr>
        <p:blipFill>
          <a:blip r:embed="rId2"/>
          <a:stretch>
            <a:fillRect/>
          </a:stretch>
        </p:blipFill>
        <p:spPr>
          <a:xfrm>
            <a:off x="179512" y="1620930"/>
            <a:ext cx="8784976" cy="3722541"/>
          </a:xfrm>
          <a:prstGeom prst="rect">
            <a:avLst/>
          </a:prstGeom>
        </p:spPr>
      </p:pic>
      <p:sp>
        <p:nvSpPr>
          <p:cNvPr id="6" name="Tekstfelt 5"/>
          <p:cNvSpPr txBox="1"/>
          <p:nvPr/>
        </p:nvSpPr>
        <p:spPr>
          <a:xfrm>
            <a:off x="2123728" y="2865446"/>
            <a:ext cx="1512168" cy="292388"/>
          </a:xfrm>
          <a:prstGeom prst="rect">
            <a:avLst/>
          </a:prstGeom>
          <a:noFill/>
        </p:spPr>
        <p:txBody>
          <a:bodyPr wrap="square" lIns="0" tIns="0" rIns="0" bIns="0" rtlCol="0">
            <a:spAutoFit/>
          </a:bodyPr>
          <a:lstStyle/>
          <a:p>
            <a:pPr algn="ctr">
              <a:lnSpc>
                <a:spcPct val="95000"/>
              </a:lnSpc>
            </a:pPr>
            <a:r>
              <a:rPr lang="da-DK" sz="2000" b="1" dirty="0" smtClean="0">
                <a:latin typeface="+mn-lt"/>
              </a:rPr>
              <a:t>U-</a:t>
            </a:r>
            <a:r>
              <a:rPr lang="da-DK" sz="2000" b="1" dirty="0" err="1" smtClean="0">
                <a:latin typeface="+mn-lt"/>
              </a:rPr>
              <a:t>Turn</a:t>
            </a:r>
            <a:endParaRPr lang="da-DK" sz="2000" b="1" dirty="0">
              <a:latin typeface="+mn-lt"/>
            </a:endParaRPr>
          </a:p>
        </p:txBody>
      </p:sp>
    </p:spTree>
    <p:extLst>
      <p:ext uri="{BB962C8B-B14F-4D97-AF65-F5344CB8AC3E}">
        <p14:creationId xmlns:p14="http://schemas.microsoft.com/office/powerpoint/2010/main" val="3870172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572" y="476672"/>
            <a:ext cx="8166683" cy="504061"/>
          </a:xfrm>
        </p:spPr>
        <p:txBody>
          <a:bodyPr/>
          <a:lstStyle/>
          <a:p>
            <a:pPr algn="ctr"/>
            <a:r>
              <a:rPr lang="da-DK" sz="2400" dirty="0" smtClean="0"/>
              <a:t>Hvilket grundlag bygger behandlingen på</a:t>
            </a:r>
            <a:endParaRPr lang="da-DK" sz="2400" dirty="0"/>
          </a:p>
        </p:txBody>
      </p:sp>
      <p:sp>
        <p:nvSpPr>
          <p:cNvPr id="4" name="Pladsholder til dato 3"/>
          <p:cNvSpPr>
            <a:spLocks noGrp="1"/>
          </p:cNvSpPr>
          <p:nvPr>
            <p:ph type="dt" sz="half" idx="10"/>
          </p:nvPr>
        </p:nvSpPr>
        <p:spPr/>
        <p:txBody>
          <a:bodyPr/>
          <a:lstStyle/>
          <a:p>
            <a:fld id="{9FEDC597-99F8-43DF-936B-A1E1C666BD35}" type="datetime1">
              <a:rPr lang="en-GB" smtClean="0"/>
              <a:t>30/01/2020</a:t>
            </a:fld>
            <a:r>
              <a:rPr lang="en-GB" smtClean="0"/>
              <a:t>15/08/2018</a:t>
            </a:r>
            <a:endParaRPr lang="en-GB"/>
          </a:p>
        </p:txBody>
      </p:sp>
      <p:pic>
        <p:nvPicPr>
          <p:cNvPr id="5" name="Billede 4"/>
          <p:cNvPicPr>
            <a:picLocks noChangeAspect="1"/>
          </p:cNvPicPr>
          <p:nvPr/>
        </p:nvPicPr>
        <p:blipFill>
          <a:blip r:embed="rId2"/>
          <a:stretch>
            <a:fillRect/>
          </a:stretch>
        </p:blipFill>
        <p:spPr>
          <a:xfrm>
            <a:off x="179512" y="1620930"/>
            <a:ext cx="8784976" cy="3722541"/>
          </a:xfrm>
          <a:prstGeom prst="rect">
            <a:avLst/>
          </a:prstGeom>
        </p:spPr>
      </p:pic>
      <p:sp>
        <p:nvSpPr>
          <p:cNvPr id="3" name="Tekstfelt 2"/>
          <p:cNvSpPr txBox="1"/>
          <p:nvPr/>
        </p:nvSpPr>
        <p:spPr>
          <a:xfrm>
            <a:off x="2123728" y="2865446"/>
            <a:ext cx="1512168" cy="292388"/>
          </a:xfrm>
          <a:prstGeom prst="rect">
            <a:avLst/>
          </a:prstGeom>
          <a:noFill/>
        </p:spPr>
        <p:txBody>
          <a:bodyPr wrap="square" lIns="0" tIns="0" rIns="0" bIns="0" rtlCol="0">
            <a:spAutoFit/>
          </a:bodyPr>
          <a:lstStyle/>
          <a:p>
            <a:pPr algn="ctr">
              <a:lnSpc>
                <a:spcPct val="95000"/>
              </a:lnSpc>
            </a:pPr>
            <a:r>
              <a:rPr lang="da-DK" sz="2000" b="1" dirty="0" smtClean="0">
                <a:latin typeface="+mn-lt"/>
              </a:rPr>
              <a:t>U-</a:t>
            </a:r>
            <a:r>
              <a:rPr lang="da-DK" sz="2000" b="1" dirty="0" err="1" smtClean="0">
                <a:latin typeface="+mn-lt"/>
              </a:rPr>
              <a:t>Turn</a:t>
            </a:r>
            <a:endParaRPr lang="da-DK" sz="2000" b="1" dirty="0">
              <a:latin typeface="+mn-lt"/>
            </a:endParaRPr>
          </a:p>
        </p:txBody>
      </p:sp>
      <p:sp>
        <p:nvSpPr>
          <p:cNvPr id="6" name="Tekstfelt 5"/>
          <p:cNvSpPr txBox="1"/>
          <p:nvPr/>
        </p:nvSpPr>
        <p:spPr>
          <a:xfrm>
            <a:off x="3042396" y="3041913"/>
            <a:ext cx="1512168" cy="292388"/>
          </a:xfrm>
          <a:prstGeom prst="rect">
            <a:avLst/>
          </a:prstGeom>
          <a:noFill/>
        </p:spPr>
        <p:txBody>
          <a:bodyPr wrap="square" lIns="0" tIns="0" rIns="0" bIns="0" rtlCol="0">
            <a:spAutoFit/>
          </a:bodyPr>
          <a:lstStyle/>
          <a:p>
            <a:pPr algn="ctr">
              <a:lnSpc>
                <a:spcPct val="95000"/>
              </a:lnSpc>
            </a:pPr>
            <a:r>
              <a:rPr lang="da-DK" sz="2000" b="1" dirty="0" smtClean="0">
                <a:latin typeface="+mn-lt"/>
              </a:rPr>
              <a:t>U18</a:t>
            </a:r>
            <a:endParaRPr lang="da-DK" sz="2000" b="1" dirty="0">
              <a:latin typeface="+mn-lt"/>
            </a:endParaRPr>
          </a:p>
        </p:txBody>
      </p:sp>
    </p:spTree>
    <p:extLst>
      <p:ext uri="{BB962C8B-B14F-4D97-AF65-F5344CB8AC3E}">
        <p14:creationId xmlns:p14="http://schemas.microsoft.com/office/powerpoint/2010/main" val="2547031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572" y="476672"/>
            <a:ext cx="8166683" cy="504061"/>
          </a:xfrm>
        </p:spPr>
        <p:txBody>
          <a:bodyPr/>
          <a:lstStyle/>
          <a:p>
            <a:pPr algn="ctr"/>
            <a:r>
              <a:rPr lang="da-DK" sz="2400" dirty="0" smtClean="0"/>
              <a:t>Hvilket grundlag bygger behandlingen på</a:t>
            </a:r>
            <a:endParaRPr lang="da-DK" sz="2400" dirty="0"/>
          </a:p>
        </p:txBody>
      </p:sp>
      <p:sp>
        <p:nvSpPr>
          <p:cNvPr id="4" name="Pladsholder til dato 3"/>
          <p:cNvSpPr>
            <a:spLocks noGrp="1"/>
          </p:cNvSpPr>
          <p:nvPr>
            <p:ph type="dt" sz="half" idx="10"/>
          </p:nvPr>
        </p:nvSpPr>
        <p:spPr/>
        <p:txBody>
          <a:bodyPr/>
          <a:lstStyle/>
          <a:p>
            <a:fld id="{9FEDC597-99F8-43DF-936B-A1E1C666BD35}" type="datetime1">
              <a:rPr lang="en-GB" smtClean="0"/>
              <a:t>30/01/2020</a:t>
            </a:fld>
            <a:r>
              <a:rPr lang="en-GB" smtClean="0"/>
              <a:t>15/08/2018</a:t>
            </a:r>
            <a:endParaRPr lang="en-GB"/>
          </a:p>
        </p:txBody>
      </p:sp>
      <p:pic>
        <p:nvPicPr>
          <p:cNvPr id="5" name="Billede 4"/>
          <p:cNvPicPr>
            <a:picLocks noChangeAspect="1"/>
          </p:cNvPicPr>
          <p:nvPr/>
        </p:nvPicPr>
        <p:blipFill>
          <a:blip r:embed="rId2"/>
          <a:stretch>
            <a:fillRect/>
          </a:stretch>
        </p:blipFill>
        <p:spPr>
          <a:xfrm>
            <a:off x="179512" y="1620930"/>
            <a:ext cx="8784976" cy="3722541"/>
          </a:xfrm>
          <a:prstGeom prst="rect">
            <a:avLst/>
          </a:prstGeom>
        </p:spPr>
      </p:pic>
      <p:sp>
        <p:nvSpPr>
          <p:cNvPr id="3" name="Tekstfelt 2"/>
          <p:cNvSpPr txBox="1"/>
          <p:nvPr/>
        </p:nvSpPr>
        <p:spPr>
          <a:xfrm>
            <a:off x="2123728" y="2865446"/>
            <a:ext cx="1512168" cy="292388"/>
          </a:xfrm>
          <a:prstGeom prst="rect">
            <a:avLst/>
          </a:prstGeom>
          <a:noFill/>
        </p:spPr>
        <p:txBody>
          <a:bodyPr wrap="square" lIns="0" tIns="0" rIns="0" bIns="0" rtlCol="0">
            <a:spAutoFit/>
          </a:bodyPr>
          <a:lstStyle/>
          <a:p>
            <a:pPr algn="ctr">
              <a:lnSpc>
                <a:spcPct val="95000"/>
              </a:lnSpc>
            </a:pPr>
            <a:r>
              <a:rPr lang="da-DK" sz="2000" b="1" dirty="0" smtClean="0">
                <a:latin typeface="+mn-lt"/>
              </a:rPr>
              <a:t>U-</a:t>
            </a:r>
            <a:r>
              <a:rPr lang="da-DK" sz="2000" b="1" dirty="0" err="1" smtClean="0">
                <a:latin typeface="+mn-lt"/>
              </a:rPr>
              <a:t>Turn</a:t>
            </a:r>
            <a:endParaRPr lang="da-DK" sz="2000" b="1" dirty="0">
              <a:latin typeface="+mn-lt"/>
            </a:endParaRPr>
          </a:p>
        </p:txBody>
      </p:sp>
      <p:sp>
        <p:nvSpPr>
          <p:cNvPr id="6" name="Tekstfelt 5"/>
          <p:cNvSpPr txBox="1"/>
          <p:nvPr/>
        </p:nvSpPr>
        <p:spPr>
          <a:xfrm>
            <a:off x="3042396" y="3041913"/>
            <a:ext cx="1512168" cy="292388"/>
          </a:xfrm>
          <a:prstGeom prst="rect">
            <a:avLst/>
          </a:prstGeom>
          <a:noFill/>
        </p:spPr>
        <p:txBody>
          <a:bodyPr wrap="square" lIns="0" tIns="0" rIns="0" bIns="0" rtlCol="0">
            <a:spAutoFit/>
          </a:bodyPr>
          <a:lstStyle/>
          <a:p>
            <a:pPr algn="ctr">
              <a:lnSpc>
                <a:spcPct val="95000"/>
              </a:lnSpc>
            </a:pPr>
            <a:r>
              <a:rPr lang="da-DK" sz="2000" b="1" dirty="0" smtClean="0">
                <a:latin typeface="+mn-lt"/>
              </a:rPr>
              <a:t>U18</a:t>
            </a:r>
            <a:endParaRPr lang="da-DK" sz="2000" b="1" dirty="0">
              <a:latin typeface="+mn-lt"/>
            </a:endParaRPr>
          </a:p>
        </p:txBody>
      </p:sp>
      <p:sp>
        <p:nvSpPr>
          <p:cNvPr id="7" name="Tekstfelt 6"/>
          <p:cNvSpPr txBox="1"/>
          <p:nvPr/>
        </p:nvSpPr>
        <p:spPr>
          <a:xfrm>
            <a:off x="3419872" y="2688979"/>
            <a:ext cx="1512168" cy="292388"/>
          </a:xfrm>
          <a:prstGeom prst="rect">
            <a:avLst/>
          </a:prstGeom>
          <a:noFill/>
        </p:spPr>
        <p:txBody>
          <a:bodyPr wrap="square" lIns="0" tIns="0" rIns="0" bIns="0" rtlCol="0">
            <a:spAutoFit/>
          </a:bodyPr>
          <a:lstStyle/>
          <a:p>
            <a:pPr algn="ctr">
              <a:lnSpc>
                <a:spcPct val="95000"/>
              </a:lnSpc>
            </a:pPr>
            <a:r>
              <a:rPr lang="da-DK" sz="2000" b="1" dirty="0" smtClean="0">
                <a:latin typeface="+mn-lt"/>
              </a:rPr>
              <a:t>MOVE</a:t>
            </a:r>
            <a:endParaRPr lang="da-DK" sz="2000" b="1" dirty="0">
              <a:latin typeface="+mn-lt"/>
            </a:endParaRPr>
          </a:p>
        </p:txBody>
      </p:sp>
    </p:spTree>
    <p:extLst>
      <p:ext uri="{BB962C8B-B14F-4D97-AF65-F5344CB8AC3E}">
        <p14:creationId xmlns:p14="http://schemas.microsoft.com/office/powerpoint/2010/main" val="3067841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p:cNvSpPr>
            <a:spLocks noGrp="1"/>
          </p:cNvSpPr>
          <p:nvPr>
            <p:ph type="subTitle" idx="1"/>
          </p:nvPr>
        </p:nvSpPr>
        <p:spPr/>
        <p:txBody>
          <a:bodyPr/>
          <a:lstStyle/>
          <a:p>
            <a:r>
              <a:rPr lang="da-DK" dirty="0" smtClean="0"/>
              <a:t>grundlaget</a:t>
            </a:r>
            <a:endParaRPr lang="da-DK" dirty="0"/>
          </a:p>
        </p:txBody>
      </p:sp>
      <p:sp>
        <p:nvSpPr>
          <p:cNvPr id="3" name="Pladsholder til dato 2"/>
          <p:cNvSpPr>
            <a:spLocks noGrp="1"/>
          </p:cNvSpPr>
          <p:nvPr>
            <p:ph type="dt" sz="half" idx="10"/>
          </p:nvPr>
        </p:nvSpPr>
        <p:spPr/>
        <p:txBody>
          <a:bodyPr/>
          <a:lstStyle/>
          <a:p>
            <a:fld id="{9C73EF2F-46EB-4A2E-A18A-ABDDF4631DCC}" type="datetime1">
              <a:rPr lang="da-DK" smtClean="0"/>
              <a:pPr/>
              <a:t>30-01-2020</a:t>
            </a:fld>
            <a:endParaRPr lang="da-DK"/>
          </a:p>
        </p:txBody>
      </p:sp>
      <p:sp>
        <p:nvSpPr>
          <p:cNvPr id="4" name="Titel 3"/>
          <p:cNvSpPr>
            <a:spLocks noGrp="1"/>
          </p:cNvSpPr>
          <p:nvPr>
            <p:ph type="ctrTitle"/>
          </p:nvPr>
        </p:nvSpPr>
        <p:spPr/>
        <p:txBody>
          <a:bodyPr/>
          <a:lstStyle/>
          <a:p>
            <a:r>
              <a:rPr lang="da-DK" sz="6600" dirty="0" smtClean="0"/>
              <a:t>MOVE</a:t>
            </a:r>
            <a:endParaRPr lang="da-DK" sz="6600" dirty="0"/>
          </a:p>
        </p:txBody>
      </p:sp>
    </p:spTree>
    <p:extLst>
      <p:ext uri="{BB962C8B-B14F-4D97-AF65-F5344CB8AC3E}">
        <p14:creationId xmlns:p14="http://schemas.microsoft.com/office/powerpoint/2010/main" val="415866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572" y="332656"/>
            <a:ext cx="8166683" cy="648077"/>
          </a:xfrm>
        </p:spPr>
        <p:txBody>
          <a:bodyPr/>
          <a:lstStyle/>
          <a:p>
            <a:r>
              <a:rPr lang="da-DK" dirty="0" smtClean="0"/>
              <a:t>Indhold</a:t>
            </a:r>
            <a:endParaRPr lang="da-DK" dirty="0"/>
          </a:p>
        </p:txBody>
      </p:sp>
      <p:sp>
        <p:nvSpPr>
          <p:cNvPr id="4" name="Pladsholder til dato 3"/>
          <p:cNvSpPr>
            <a:spLocks noGrp="1"/>
          </p:cNvSpPr>
          <p:nvPr>
            <p:ph type="dt" sz="half" idx="10"/>
          </p:nvPr>
        </p:nvSpPr>
        <p:spPr/>
        <p:txBody>
          <a:bodyPr/>
          <a:lstStyle/>
          <a:p>
            <a:fld id="{E7FF6776-52F6-450D-A122-ABBC17D3592C}" type="datetime1">
              <a:rPr lang="en-GB" smtClean="0"/>
              <a:t>30/01/2020</a:t>
            </a:fld>
            <a:r>
              <a:rPr lang="en-GB" smtClean="0"/>
              <a:t>15/08/2018</a:t>
            </a:r>
            <a:endParaRPr lang="en-GB"/>
          </a:p>
        </p:txBody>
      </p:sp>
      <p:sp>
        <p:nvSpPr>
          <p:cNvPr id="5" name="Content Placeholder 4"/>
          <p:cNvSpPr>
            <a:spLocks noGrp="1"/>
          </p:cNvSpPr>
          <p:nvPr/>
        </p:nvSpPr>
        <p:spPr bwMode="auto">
          <a:xfrm>
            <a:off x="739572" y="1268760"/>
            <a:ext cx="7285888" cy="446449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342900" lvl="0" indent="-342900" fontAlgn="base">
              <a:lnSpc>
                <a:spcPct val="97000"/>
              </a:lnSpc>
              <a:spcAft>
                <a:spcPts val="0"/>
              </a:spcAft>
              <a:buFont typeface="Courier New" panose="02070309020205020404" pitchFamily="49" charset="0"/>
              <a:buChar char="o"/>
              <a:tabLst>
                <a:tab pos="457200" algn="l"/>
              </a:tabLst>
            </a:pPr>
            <a:r>
              <a:rPr lang="da-DK" sz="2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Hvor mange i Randers</a:t>
            </a:r>
          </a:p>
          <a:p>
            <a:pPr marL="342900" lvl="0" indent="-342900" fontAlgn="base">
              <a:lnSpc>
                <a:spcPct val="97000"/>
              </a:lnSpc>
              <a:spcAft>
                <a:spcPts val="0"/>
              </a:spcAft>
              <a:buFont typeface="Courier New" panose="02070309020205020404" pitchFamily="49" charset="0"/>
              <a:buChar char="o"/>
              <a:tabLst>
                <a:tab pos="457200" algn="l"/>
              </a:tabLst>
            </a:pPr>
            <a:r>
              <a:rPr lang="da-DK" sz="2200"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Målgruppen i Randers</a:t>
            </a:r>
          </a:p>
          <a:p>
            <a:pPr marL="342900" lvl="0" indent="-342900" fontAlgn="base">
              <a:lnSpc>
                <a:spcPct val="97000"/>
              </a:lnSpc>
              <a:spcAft>
                <a:spcPts val="0"/>
              </a:spcAft>
              <a:buFont typeface="Courier New" panose="02070309020205020404" pitchFamily="49" charset="0"/>
              <a:buChar char="o"/>
              <a:tabLst>
                <a:tab pos="457200" algn="l"/>
              </a:tabLst>
            </a:pPr>
            <a:r>
              <a:rPr lang="da-DK" sz="2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Særlige risikogrupper</a:t>
            </a:r>
          </a:p>
          <a:p>
            <a:pPr marL="342900" lvl="0" indent="-342900" fontAlgn="base">
              <a:lnSpc>
                <a:spcPct val="97000"/>
              </a:lnSpc>
              <a:spcAft>
                <a:spcPts val="0"/>
              </a:spcAft>
              <a:buFont typeface="Courier New" panose="02070309020205020404" pitchFamily="49" charset="0"/>
              <a:buChar char="o"/>
              <a:tabLst>
                <a:tab pos="457200" algn="l"/>
              </a:tabLst>
            </a:pPr>
            <a:r>
              <a:rPr lang="da-DK" sz="2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Behandling</a:t>
            </a:r>
          </a:p>
          <a:p>
            <a:pPr marL="952393" lvl="1" indent="-342900">
              <a:lnSpc>
                <a:spcPct val="97000"/>
              </a:lnSpc>
              <a:spcAft>
                <a:spcPts val="0"/>
              </a:spcAft>
              <a:buFont typeface="Courier New" panose="02070309020205020404" pitchFamily="49" charset="0"/>
              <a:buChar char="o"/>
              <a:tabLst>
                <a:tab pos="457200" algn="l"/>
              </a:tabLst>
            </a:pPr>
            <a:r>
              <a:rPr lang="da-DK" sz="2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Effekten af ungebehandling generelt</a:t>
            </a:r>
          </a:p>
          <a:p>
            <a:pPr marL="952393" lvl="1" indent="-342900">
              <a:lnSpc>
                <a:spcPct val="97000"/>
              </a:lnSpc>
              <a:spcAft>
                <a:spcPts val="0"/>
              </a:spcAft>
              <a:buFont typeface="Courier New" panose="02070309020205020404" pitchFamily="49" charset="0"/>
              <a:buChar char="o"/>
              <a:tabLst>
                <a:tab pos="457200" algn="l"/>
              </a:tabLst>
            </a:pPr>
            <a:r>
              <a:rPr lang="da-DK" sz="2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Behandlingsmodeller</a:t>
            </a:r>
          </a:p>
          <a:p>
            <a:pPr marL="952393" lvl="1" indent="-342900">
              <a:lnSpc>
                <a:spcPct val="97000"/>
              </a:lnSpc>
              <a:spcAft>
                <a:spcPts val="0"/>
              </a:spcAft>
              <a:buFont typeface="Courier New" panose="02070309020205020404" pitchFamily="49" charset="0"/>
              <a:buChar char="o"/>
              <a:tabLst>
                <a:tab pos="457200" algn="l"/>
              </a:tabLst>
            </a:pPr>
            <a:r>
              <a:rPr lang="da-DK" sz="2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MOVE - overordnet</a:t>
            </a:r>
          </a:p>
          <a:p>
            <a:pPr marL="952393" lvl="1" indent="-342900">
              <a:lnSpc>
                <a:spcPct val="97000"/>
              </a:lnSpc>
              <a:spcAft>
                <a:spcPts val="0"/>
              </a:spcAft>
              <a:buFont typeface="Courier New" panose="02070309020205020404" pitchFamily="49" charset="0"/>
              <a:buChar char="o"/>
              <a:tabLst>
                <a:tab pos="457200" algn="l"/>
              </a:tabLst>
            </a:pPr>
            <a:r>
              <a:rPr lang="da-DK" sz="2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Effekten MOVE – effekten i Randers</a:t>
            </a:r>
          </a:p>
          <a:p>
            <a:pPr marL="952393" lvl="1" indent="-342900">
              <a:lnSpc>
                <a:spcPct val="97000"/>
              </a:lnSpc>
              <a:spcAft>
                <a:spcPts val="0"/>
              </a:spcAft>
              <a:buFont typeface="Courier New" panose="02070309020205020404" pitchFamily="49" charset="0"/>
              <a:buChar char="o"/>
              <a:tabLst>
                <a:tab pos="457200" algn="l"/>
              </a:tabLst>
            </a:pPr>
            <a:r>
              <a:rPr lang="da-DK" sz="2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Hvad er de effektive elementer i MOVE</a:t>
            </a:r>
          </a:p>
          <a:p>
            <a:pPr marL="952393" lvl="1" indent="-342900">
              <a:lnSpc>
                <a:spcPct val="97000"/>
              </a:lnSpc>
              <a:spcAft>
                <a:spcPts val="0"/>
              </a:spcAft>
              <a:buFont typeface="Courier New" panose="02070309020205020404" pitchFamily="49" charset="0"/>
              <a:buChar char="o"/>
              <a:tabLst>
                <a:tab pos="457200" algn="l"/>
              </a:tabLst>
            </a:pPr>
            <a:r>
              <a:rPr lang="da-DK" sz="2200"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KomBAS</a:t>
            </a:r>
            <a:r>
              <a:rPr lang="da-DK" sz="2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projektet</a:t>
            </a:r>
          </a:p>
          <a:p>
            <a:pPr marL="952393" lvl="1" indent="-342900">
              <a:lnSpc>
                <a:spcPct val="97000"/>
              </a:lnSpc>
              <a:spcAft>
                <a:spcPts val="0"/>
              </a:spcAft>
              <a:buFont typeface="Courier New" panose="02070309020205020404" pitchFamily="49" charset="0"/>
              <a:buChar char="o"/>
              <a:tabLst>
                <a:tab pos="457200" algn="l"/>
              </a:tabLst>
            </a:pPr>
            <a:r>
              <a:rPr lang="da-DK" sz="2200"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JobRUS</a:t>
            </a:r>
            <a:endParaRPr lang="da-DK" sz="2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97000"/>
              </a:lnSpc>
              <a:spcAft>
                <a:spcPts val="0"/>
              </a:spcAft>
              <a:buFont typeface="Courier New" panose="02070309020205020404" pitchFamily="49" charset="0"/>
              <a:buChar char="o"/>
              <a:tabLst>
                <a:tab pos="457200" algn="l"/>
              </a:tabLst>
            </a:pPr>
            <a:r>
              <a:rPr lang="da-DK" sz="2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Forebyggelse</a:t>
            </a:r>
          </a:p>
          <a:p>
            <a:pPr marL="952393" lvl="1" indent="-342900">
              <a:lnSpc>
                <a:spcPct val="97000"/>
              </a:lnSpc>
              <a:spcAft>
                <a:spcPts val="0"/>
              </a:spcAft>
              <a:buFont typeface="Courier New" panose="02070309020205020404" pitchFamily="49" charset="0"/>
              <a:buChar char="o"/>
              <a:tabLst>
                <a:tab pos="457200" algn="l"/>
              </a:tabLst>
            </a:pPr>
            <a:endParaRPr lang="da-DK"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3547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EC410C9B-1A05-4BC0-A835-BEDA82693F9E}" type="datetime1">
              <a:rPr lang="en-GB" smtClean="0"/>
              <a:t>30/01/2020</a:t>
            </a:fld>
            <a:r>
              <a:rPr lang="en-GB" smtClean="0"/>
              <a:t>17/01/2019</a:t>
            </a:r>
            <a:endParaRPr lang="en-GB"/>
          </a:p>
        </p:txBody>
      </p:sp>
      <p:sp>
        <p:nvSpPr>
          <p:cNvPr id="28" name="Tekstfelt 27"/>
          <p:cNvSpPr txBox="1"/>
          <p:nvPr/>
        </p:nvSpPr>
        <p:spPr>
          <a:xfrm>
            <a:off x="5940152" y="770923"/>
            <a:ext cx="2592288" cy="789447"/>
          </a:xfrm>
          <a:prstGeom prst="rect">
            <a:avLst/>
          </a:prstGeom>
          <a:noFill/>
        </p:spPr>
        <p:txBody>
          <a:bodyPr wrap="square" lIns="0" tIns="0" rIns="0" bIns="0" rtlCol="0">
            <a:spAutoFit/>
          </a:bodyPr>
          <a:lstStyle/>
          <a:p>
            <a:pPr algn="ctr">
              <a:lnSpc>
                <a:spcPct val="95000"/>
              </a:lnSpc>
            </a:pPr>
            <a:r>
              <a:rPr lang="da-DK" sz="1800" b="1" dirty="0" smtClean="0">
                <a:solidFill>
                  <a:srgbClr val="00B050"/>
                </a:solidFill>
                <a:latin typeface="+mn-lt"/>
              </a:rPr>
              <a:t>Ny bekendtgørelse</a:t>
            </a:r>
          </a:p>
          <a:p>
            <a:pPr algn="ctr">
              <a:lnSpc>
                <a:spcPct val="95000"/>
              </a:lnSpc>
            </a:pPr>
            <a:r>
              <a:rPr lang="da-DK" sz="1800" b="1" dirty="0" smtClean="0">
                <a:solidFill>
                  <a:srgbClr val="0070C0"/>
                </a:solidFill>
                <a:latin typeface="+mn-lt"/>
              </a:rPr>
              <a:t>Helhedsorienteret</a:t>
            </a:r>
          </a:p>
          <a:p>
            <a:pPr algn="ctr">
              <a:lnSpc>
                <a:spcPct val="95000"/>
              </a:lnSpc>
            </a:pPr>
            <a:endParaRPr lang="da-DK" sz="1800" b="1" dirty="0" smtClean="0">
              <a:solidFill>
                <a:srgbClr val="0070C0"/>
              </a:solidFill>
              <a:latin typeface="+mn-lt"/>
            </a:endParaRPr>
          </a:p>
        </p:txBody>
      </p:sp>
      <p:sp>
        <p:nvSpPr>
          <p:cNvPr id="31" name="Tekstfelt 30"/>
          <p:cNvSpPr txBox="1"/>
          <p:nvPr/>
        </p:nvSpPr>
        <p:spPr>
          <a:xfrm rot="20377765">
            <a:off x="90662" y="577724"/>
            <a:ext cx="1410125" cy="409343"/>
          </a:xfrm>
          <a:prstGeom prst="rect">
            <a:avLst/>
          </a:prstGeom>
          <a:noFill/>
        </p:spPr>
        <p:txBody>
          <a:bodyPr wrap="square" lIns="0" tIns="0" rIns="0" bIns="0" rtlCol="0">
            <a:spAutoFit/>
          </a:bodyPr>
          <a:lstStyle/>
          <a:p>
            <a:pPr algn="ctr">
              <a:lnSpc>
                <a:spcPct val="95000"/>
              </a:lnSpc>
            </a:pPr>
            <a:r>
              <a:rPr lang="da-DK" sz="2800" b="1" dirty="0" smtClean="0">
                <a:solidFill>
                  <a:srgbClr val="0070C0"/>
                </a:solidFill>
                <a:latin typeface="+mn-lt"/>
              </a:rPr>
              <a:t>MOVE</a:t>
            </a:r>
            <a:endParaRPr lang="da-DK" sz="2800" b="1" dirty="0">
              <a:solidFill>
                <a:srgbClr val="0070C0"/>
              </a:solidFill>
              <a:latin typeface="+mn-lt"/>
            </a:endParaRPr>
          </a:p>
        </p:txBody>
      </p:sp>
      <p:sp>
        <p:nvSpPr>
          <p:cNvPr id="32" name="Tekstfelt 31"/>
          <p:cNvSpPr txBox="1"/>
          <p:nvPr/>
        </p:nvSpPr>
        <p:spPr>
          <a:xfrm rot="21196720">
            <a:off x="308546" y="2210563"/>
            <a:ext cx="5832648" cy="2894639"/>
          </a:xfrm>
          <a:prstGeom prst="rect">
            <a:avLst/>
          </a:prstGeom>
          <a:noFill/>
        </p:spPr>
        <p:txBody>
          <a:bodyPr wrap="square" lIns="0" tIns="0" rIns="0" bIns="0" rtlCol="0">
            <a:spAutoFit/>
          </a:bodyPr>
          <a:lstStyle/>
          <a:p>
            <a:pPr>
              <a:lnSpc>
                <a:spcPct val="95000"/>
              </a:lnSpc>
            </a:pPr>
            <a:r>
              <a:rPr lang="da-DK" sz="1800" dirty="0" smtClean="0"/>
              <a:t>	§ </a:t>
            </a:r>
            <a:r>
              <a:rPr lang="da-DK" sz="1800" dirty="0"/>
              <a:t>101. Kommunalbestyrelsen skal tilbyde behandling til personer med et stofmisbrug. </a:t>
            </a:r>
            <a:r>
              <a:rPr lang="da-DK" sz="1800" dirty="0" smtClean="0"/>
              <a:t/>
            </a:r>
            <a:br>
              <a:rPr lang="da-DK" sz="1800" dirty="0" smtClean="0"/>
            </a:br>
            <a:r>
              <a:rPr lang="da-DK" sz="1800" dirty="0" smtClean="0"/>
              <a:t>	</a:t>
            </a:r>
            <a:r>
              <a:rPr lang="da-DK" sz="1800" dirty="0" smtClean="0">
                <a:solidFill>
                  <a:srgbClr val="0070C0"/>
                </a:solidFill>
              </a:rPr>
              <a:t>Stk</a:t>
            </a:r>
            <a:r>
              <a:rPr lang="da-DK" sz="1800" dirty="0">
                <a:solidFill>
                  <a:srgbClr val="0070C0"/>
                </a:solidFill>
              </a:rPr>
              <a:t>. 2. Kommunalbestyrelsen træffer afgørelse om behandling efter stk. 1 på baggrund af en helhedsorienteret afdækning af personens problemer og </a:t>
            </a:r>
            <a:r>
              <a:rPr lang="da-DK" sz="1800" dirty="0" smtClean="0">
                <a:solidFill>
                  <a:srgbClr val="0070C0"/>
                </a:solidFill>
              </a:rPr>
              <a:t>behov</a:t>
            </a:r>
          </a:p>
          <a:p>
            <a:pPr>
              <a:lnSpc>
                <a:spcPct val="95000"/>
              </a:lnSpc>
            </a:pPr>
            <a:r>
              <a:rPr lang="da-DK" sz="1800" dirty="0" smtClean="0"/>
              <a:t>	</a:t>
            </a:r>
            <a:r>
              <a:rPr lang="da-DK" sz="1800" dirty="0" smtClean="0">
                <a:solidFill>
                  <a:srgbClr val="0070C0"/>
                </a:solidFill>
              </a:rPr>
              <a:t>Stk</a:t>
            </a:r>
            <a:r>
              <a:rPr lang="da-DK" sz="1800" dirty="0">
                <a:solidFill>
                  <a:srgbClr val="0070C0"/>
                </a:solidFill>
              </a:rPr>
              <a:t>. 8. Kommunalbestyrelsen skal sørge for, at behandlingstilbuddet ved behandlingens start udarbejder en behandlingsplan, der har til formål at sikre sammenhæng mellem de problemer og behov, der er afdækket, jf. stk. 2, og den behandling der iværksættes. </a:t>
            </a:r>
            <a:endParaRPr lang="da-DK" sz="1800" dirty="0">
              <a:solidFill>
                <a:srgbClr val="0070C0"/>
              </a:solidFill>
              <a:latin typeface="+mn-lt"/>
            </a:endParaRPr>
          </a:p>
        </p:txBody>
      </p:sp>
      <p:graphicFrame>
        <p:nvGraphicFramePr>
          <p:cNvPr id="9" name="Diagram 8"/>
          <p:cNvGraphicFramePr/>
          <p:nvPr>
            <p:extLst/>
          </p:nvPr>
        </p:nvGraphicFramePr>
        <p:xfrm>
          <a:off x="1475656" y="476672"/>
          <a:ext cx="5486400" cy="1377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ktangel 9"/>
          <p:cNvSpPr/>
          <p:nvPr/>
        </p:nvSpPr>
        <p:spPr>
          <a:xfrm>
            <a:off x="4107731" y="1089447"/>
            <a:ext cx="22225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11" name="Nedadgående pil 10"/>
          <p:cNvSpPr/>
          <p:nvPr/>
        </p:nvSpPr>
        <p:spPr>
          <a:xfrm>
            <a:off x="4022005" y="1794646"/>
            <a:ext cx="393700" cy="260350"/>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Tree>
    <p:extLst>
      <p:ext uri="{BB962C8B-B14F-4D97-AF65-F5344CB8AC3E}">
        <p14:creationId xmlns:p14="http://schemas.microsoft.com/office/powerpoint/2010/main" val="379147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EC410C9B-1A05-4BC0-A835-BEDA82693F9E}" type="datetime1">
              <a:rPr lang="en-GB" smtClean="0"/>
              <a:t>30/01/2020</a:t>
            </a:fld>
            <a:r>
              <a:rPr lang="en-GB" smtClean="0"/>
              <a:t>17/01/2019</a:t>
            </a:r>
            <a:endParaRPr lang="en-GB"/>
          </a:p>
        </p:txBody>
      </p:sp>
      <p:sp>
        <p:nvSpPr>
          <p:cNvPr id="27" name="Tekstfelt 26"/>
          <p:cNvSpPr txBox="1"/>
          <p:nvPr/>
        </p:nvSpPr>
        <p:spPr>
          <a:xfrm>
            <a:off x="3513793" y="213523"/>
            <a:ext cx="1410125" cy="263149"/>
          </a:xfrm>
          <a:prstGeom prst="rect">
            <a:avLst/>
          </a:prstGeom>
          <a:noFill/>
        </p:spPr>
        <p:txBody>
          <a:bodyPr wrap="square" lIns="0" tIns="0" rIns="0" bIns="0" rtlCol="0">
            <a:spAutoFit/>
          </a:bodyPr>
          <a:lstStyle/>
          <a:p>
            <a:pPr algn="ctr">
              <a:lnSpc>
                <a:spcPct val="95000"/>
              </a:lnSpc>
            </a:pPr>
            <a:r>
              <a:rPr lang="da-DK" sz="1800" b="1" dirty="0" smtClean="0">
                <a:solidFill>
                  <a:srgbClr val="0070C0"/>
                </a:solidFill>
                <a:latin typeface="+mn-lt"/>
              </a:rPr>
              <a:t>Udredning</a:t>
            </a:r>
            <a:endParaRPr lang="da-DK" sz="1800" b="1" dirty="0">
              <a:solidFill>
                <a:srgbClr val="0070C0"/>
              </a:solidFill>
              <a:latin typeface="+mn-lt"/>
            </a:endParaRPr>
          </a:p>
        </p:txBody>
      </p:sp>
      <p:sp>
        <p:nvSpPr>
          <p:cNvPr id="31" name="Tekstfelt 30"/>
          <p:cNvSpPr txBox="1"/>
          <p:nvPr/>
        </p:nvSpPr>
        <p:spPr>
          <a:xfrm rot="20377765">
            <a:off x="90663" y="577724"/>
            <a:ext cx="1410125" cy="409343"/>
          </a:xfrm>
          <a:prstGeom prst="rect">
            <a:avLst/>
          </a:prstGeom>
          <a:noFill/>
        </p:spPr>
        <p:txBody>
          <a:bodyPr wrap="square" lIns="0" tIns="0" rIns="0" bIns="0" rtlCol="0">
            <a:spAutoFit/>
          </a:bodyPr>
          <a:lstStyle/>
          <a:p>
            <a:pPr algn="ctr">
              <a:lnSpc>
                <a:spcPct val="95000"/>
              </a:lnSpc>
            </a:pPr>
            <a:r>
              <a:rPr lang="da-DK" sz="2800" b="1" dirty="0" smtClean="0">
                <a:solidFill>
                  <a:srgbClr val="0070C0"/>
                </a:solidFill>
                <a:latin typeface="+mn-lt"/>
              </a:rPr>
              <a:t>MOVE</a:t>
            </a:r>
            <a:endParaRPr lang="da-DK" sz="2800" b="1" dirty="0">
              <a:solidFill>
                <a:srgbClr val="0070C0"/>
              </a:solidFill>
              <a:latin typeface="+mn-lt"/>
            </a:endParaRPr>
          </a:p>
        </p:txBody>
      </p:sp>
      <p:sp>
        <p:nvSpPr>
          <p:cNvPr id="32" name="Tekstfelt 31"/>
          <p:cNvSpPr txBox="1"/>
          <p:nvPr/>
        </p:nvSpPr>
        <p:spPr>
          <a:xfrm rot="21196720">
            <a:off x="308546" y="2210563"/>
            <a:ext cx="5832648" cy="2894639"/>
          </a:xfrm>
          <a:prstGeom prst="rect">
            <a:avLst/>
          </a:prstGeom>
          <a:noFill/>
        </p:spPr>
        <p:txBody>
          <a:bodyPr wrap="square" lIns="0" tIns="0" rIns="0" bIns="0" rtlCol="0">
            <a:spAutoFit/>
          </a:bodyPr>
          <a:lstStyle/>
          <a:p>
            <a:pPr>
              <a:lnSpc>
                <a:spcPct val="95000"/>
              </a:lnSpc>
            </a:pPr>
            <a:r>
              <a:rPr lang="da-DK" sz="1800" dirty="0" smtClean="0"/>
              <a:t>	§ </a:t>
            </a:r>
            <a:r>
              <a:rPr lang="da-DK" sz="1800" dirty="0"/>
              <a:t>101. Kommunalbestyrelsen skal tilbyde behandling til personer med et stofmisbrug. </a:t>
            </a:r>
            <a:r>
              <a:rPr lang="da-DK" sz="1800" dirty="0" smtClean="0"/>
              <a:t/>
            </a:r>
            <a:br>
              <a:rPr lang="da-DK" sz="1800" dirty="0" smtClean="0"/>
            </a:br>
            <a:r>
              <a:rPr lang="da-DK" sz="1800" dirty="0" smtClean="0"/>
              <a:t>	</a:t>
            </a:r>
            <a:r>
              <a:rPr lang="da-DK" sz="1800" dirty="0" smtClean="0">
                <a:solidFill>
                  <a:srgbClr val="0070C0"/>
                </a:solidFill>
              </a:rPr>
              <a:t>Stk</a:t>
            </a:r>
            <a:r>
              <a:rPr lang="da-DK" sz="1800" dirty="0">
                <a:solidFill>
                  <a:srgbClr val="0070C0"/>
                </a:solidFill>
              </a:rPr>
              <a:t>. 2. Kommunalbestyrelsen træffer afgørelse om behandling efter stk. 1 på baggrund af en helhedsorienteret afdækning af personens problemer og </a:t>
            </a:r>
            <a:r>
              <a:rPr lang="da-DK" sz="1800" dirty="0" smtClean="0">
                <a:solidFill>
                  <a:srgbClr val="0070C0"/>
                </a:solidFill>
              </a:rPr>
              <a:t>behov</a:t>
            </a:r>
          </a:p>
          <a:p>
            <a:pPr>
              <a:lnSpc>
                <a:spcPct val="95000"/>
              </a:lnSpc>
            </a:pPr>
            <a:r>
              <a:rPr lang="da-DK" sz="1800" dirty="0" smtClean="0"/>
              <a:t>	Stk</a:t>
            </a:r>
            <a:r>
              <a:rPr lang="da-DK" sz="1800" dirty="0"/>
              <a:t>. 8. </a:t>
            </a:r>
            <a:r>
              <a:rPr lang="da-DK" sz="1800" dirty="0">
                <a:solidFill>
                  <a:srgbClr val="0070C0"/>
                </a:solidFill>
              </a:rPr>
              <a:t>Kommunalbestyrelsen skal sørge for, at behandlingstilbuddet ved behandlingens start udarbejder en behandlingsplan, der har til formål at sikre sammenhæng mellem de problemer og behov, der er afdækket, jf. stk. 2, og den behandling der iværksættes. </a:t>
            </a:r>
            <a:endParaRPr lang="da-DK" sz="1800" dirty="0">
              <a:solidFill>
                <a:srgbClr val="0070C0"/>
              </a:solidFill>
              <a:latin typeface="+mn-lt"/>
            </a:endParaRPr>
          </a:p>
        </p:txBody>
      </p:sp>
      <p:pic>
        <p:nvPicPr>
          <p:cNvPr id="9" name="Billede 8"/>
          <p:cNvPicPr>
            <a:picLocks noChangeAspect="1"/>
          </p:cNvPicPr>
          <p:nvPr/>
        </p:nvPicPr>
        <p:blipFill>
          <a:blip r:embed="rId2"/>
          <a:stretch>
            <a:fillRect/>
          </a:stretch>
        </p:blipFill>
        <p:spPr>
          <a:xfrm>
            <a:off x="2644663" y="2450064"/>
            <a:ext cx="6499337" cy="4180049"/>
          </a:xfrm>
          <a:prstGeom prst="rect">
            <a:avLst/>
          </a:prstGeom>
        </p:spPr>
      </p:pic>
      <p:sp>
        <p:nvSpPr>
          <p:cNvPr id="10" name="Tekstfelt 9"/>
          <p:cNvSpPr txBox="1"/>
          <p:nvPr/>
        </p:nvSpPr>
        <p:spPr>
          <a:xfrm>
            <a:off x="5940152" y="770923"/>
            <a:ext cx="2592288" cy="789447"/>
          </a:xfrm>
          <a:prstGeom prst="rect">
            <a:avLst/>
          </a:prstGeom>
          <a:noFill/>
        </p:spPr>
        <p:txBody>
          <a:bodyPr wrap="square" lIns="0" tIns="0" rIns="0" bIns="0" rtlCol="0">
            <a:spAutoFit/>
          </a:bodyPr>
          <a:lstStyle/>
          <a:p>
            <a:pPr algn="ctr">
              <a:lnSpc>
                <a:spcPct val="95000"/>
              </a:lnSpc>
            </a:pPr>
            <a:r>
              <a:rPr lang="da-DK" sz="1800" b="1" dirty="0" smtClean="0">
                <a:solidFill>
                  <a:srgbClr val="0070C0"/>
                </a:solidFill>
                <a:latin typeface="+mn-lt"/>
              </a:rPr>
              <a:t>Ny bekendtgørelse</a:t>
            </a:r>
          </a:p>
          <a:p>
            <a:pPr algn="ctr">
              <a:lnSpc>
                <a:spcPct val="95000"/>
              </a:lnSpc>
            </a:pPr>
            <a:r>
              <a:rPr lang="da-DK" sz="1800" b="1" dirty="0" smtClean="0">
                <a:solidFill>
                  <a:srgbClr val="00B050"/>
                </a:solidFill>
                <a:latin typeface="+mn-lt"/>
              </a:rPr>
              <a:t>Helhedsorienteret</a:t>
            </a:r>
          </a:p>
          <a:p>
            <a:pPr algn="ctr">
              <a:lnSpc>
                <a:spcPct val="95000"/>
              </a:lnSpc>
            </a:pPr>
            <a:endParaRPr lang="da-DK" sz="1800" b="1" dirty="0" smtClean="0">
              <a:solidFill>
                <a:srgbClr val="0070C0"/>
              </a:solidFill>
              <a:latin typeface="+mn-lt"/>
            </a:endParaRPr>
          </a:p>
        </p:txBody>
      </p:sp>
      <p:graphicFrame>
        <p:nvGraphicFramePr>
          <p:cNvPr id="11" name="Diagram 10"/>
          <p:cNvGraphicFramePr/>
          <p:nvPr>
            <p:extLst/>
          </p:nvPr>
        </p:nvGraphicFramePr>
        <p:xfrm>
          <a:off x="1475656" y="476672"/>
          <a:ext cx="5486400" cy="1377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ktangel 11"/>
          <p:cNvSpPr/>
          <p:nvPr/>
        </p:nvSpPr>
        <p:spPr>
          <a:xfrm>
            <a:off x="4107731" y="1089447"/>
            <a:ext cx="22225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13" name="Nedadgående pil 12"/>
          <p:cNvSpPr/>
          <p:nvPr/>
        </p:nvSpPr>
        <p:spPr>
          <a:xfrm>
            <a:off x="4022005" y="1794646"/>
            <a:ext cx="393700" cy="260350"/>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Tree>
    <p:extLst>
      <p:ext uri="{BB962C8B-B14F-4D97-AF65-F5344CB8AC3E}">
        <p14:creationId xmlns:p14="http://schemas.microsoft.com/office/powerpoint/2010/main" val="2326958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572" y="149115"/>
            <a:ext cx="8167432" cy="1309328"/>
          </a:xfrm>
        </p:spPr>
        <p:txBody>
          <a:bodyPr>
            <a:normAutofit/>
          </a:bodyPr>
          <a:lstStyle/>
          <a:p>
            <a:r>
              <a:rPr lang="da-DK" sz="2800" dirty="0" smtClean="0"/>
              <a:t>Nationale retningslinjers definition på social misbrugsbehandling (kort)</a:t>
            </a:r>
            <a:endParaRPr lang="da-DK" sz="2800" dirty="0"/>
          </a:p>
        </p:txBody>
      </p:sp>
      <p:sp>
        <p:nvSpPr>
          <p:cNvPr id="3" name="Pladsholder til sidefod 2"/>
          <p:cNvSpPr>
            <a:spLocks noGrp="1"/>
          </p:cNvSpPr>
          <p:nvPr>
            <p:ph type="ftr" sz="quarter" idx="11"/>
          </p:nvPr>
        </p:nvSpPr>
        <p:spPr>
          <a:xfrm>
            <a:off x="914400" y="6172200"/>
            <a:ext cx="7772400" cy="457200"/>
          </a:xfrm>
        </p:spPr>
        <p:txBody>
          <a:bodyPr/>
          <a:lstStyle/>
          <a:p>
            <a:r>
              <a:rPr lang="da-DK" dirty="0"/>
              <a:t>file:///C:/Users/au42328/Downloads/nationale-retningslinjer-marts2016.pdf</a:t>
            </a:r>
          </a:p>
        </p:txBody>
      </p:sp>
      <p:sp>
        <p:nvSpPr>
          <p:cNvPr id="4" name="Pladsholder til indhold 3"/>
          <p:cNvSpPr>
            <a:spLocks noGrp="1"/>
          </p:cNvSpPr>
          <p:nvPr>
            <p:ph sz="quarter" idx="1"/>
          </p:nvPr>
        </p:nvSpPr>
        <p:spPr>
          <a:xfrm>
            <a:off x="739572" y="1772816"/>
            <a:ext cx="7667240" cy="3937484"/>
          </a:xfrm>
        </p:spPr>
        <p:txBody>
          <a:bodyPr>
            <a:normAutofit/>
          </a:bodyPr>
          <a:lstStyle/>
          <a:p>
            <a:pPr marL="0" indent="0">
              <a:buNone/>
            </a:pPr>
            <a:endParaRPr lang="da-DK" sz="2000" dirty="0" smtClean="0"/>
          </a:p>
          <a:p>
            <a:pPr marL="0" indent="0">
              <a:buNone/>
            </a:pPr>
            <a:r>
              <a:rPr lang="da-DK" sz="2000" dirty="0" smtClean="0"/>
              <a:t>Social stofmisbrugsbehandling defineres som…</a:t>
            </a:r>
          </a:p>
          <a:p>
            <a:endParaRPr lang="da-DK" sz="2000" dirty="0" smtClean="0"/>
          </a:p>
          <a:p>
            <a:r>
              <a:rPr lang="da-DK" sz="2000" dirty="0" smtClean="0"/>
              <a:t>sociale indsatser, der retter sig mod at reducere eller bringe et uautoriseret forbrug af psykoaktive stoffer til ophør </a:t>
            </a:r>
          </a:p>
          <a:p>
            <a:pPr marL="0" indent="0" algn="ctr">
              <a:buNone/>
            </a:pPr>
            <a:r>
              <a:rPr lang="da-DK" sz="2000" b="1" dirty="0" smtClean="0">
                <a:solidFill>
                  <a:srgbClr val="0070C0"/>
                </a:solidFill>
              </a:rPr>
              <a:t>og</a:t>
            </a:r>
            <a:r>
              <a:rPr lang="da-DK" sz="2000" dirty="0" smtClean="0"/>
              <a:t> </a:t>
            </a:r>
            <a:endParaRPr lang="da-DK" sz="2000" dirty="0"/>
          </a:p>
          <a:p>
            <a:r>
              <a:rPr lang="da-DK" sz="2000" dirty="0" smtClean="0"/>
              <a:t>reducere </a:t>
            </a:r>
            <a:r>
              <a:rPr lang="da-DK" sz="2000" dirty="0"/>
              <a:t>sociale, psykiske og fysiske tilstande, der virker som barrierer for at reducere/bringe et misbrug til </a:t>
            </a:r>
            <a:r>
              <a:rPr lang="da-DK" sz="2000" dirty="0" smtClean="0"/>
              <a:t>ophør</a:t>
            </a:r>
          </a:p>
          <a:p>
            <a:pPr marL="0" indent="0" algn="ctr">
              <a:buNone/>
            </a:pPr>
            <a:r>
              <a:rPr lang="da-DK" sz="2000" b="1" dirty="0">
                <a:solidFill>
                  <a:srgbClr val="0070C0"/>
                </a:solidFill>
              </a:rPr>
              <a:t>og</a:t>
            </a:r>
          </a:p>
          <a:p>
            <a:r>
              <a:rPr lang="da-DK" sz="2000" dirty="0">
                <a:solidFill>
                  <a:schemeClr val="accent4">
                    <a:lumMod val="75000"/>
                  </a:schemeClr>
                </a:solidFill>
              </a:rPr>
              <a:t>forstærke de sociale, psykiske og fysiske ressourcer, som kan forøge mulighederne for at reducere/bringe et misbrug til </a:t>
            </a:r>
            <a:r>
              <a:rPr lang="da-DK" sz="2000" dirty="0" smtClean="0">
                <a:solidFill>
                  <a:schemeClr val="accent4">
                    <a:lumMod val="75000"/>
                  </a:schemeClr>
                </a:solidFill>
              </a:rPr>
              <a:t>ophør</a:t>
            </a:r>
            <a:endParaRPr lang="da-DK" sz="2000" dirty="0" smtClean="0"/>
          </a:p>
          <a:p>
            <a:endParaRPr lang="da-DK" sz="2000" dirty="0"/>
          </a:p>
        </p:txBody>
      </p:sp>
    </p:spTree>
    <p:extLst>
      <p:ext uri="{BB962C8B-B14F-4D97-AF65-F5344CB8AC3E}">
        <p14:creationId xmlns:p14="http://schemas.microsoft.com/office/powerpoint/2010/main" val="4268952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EC410C9B-1A05-4BC0-A835-BEDA82693F9E}" type="datetime1">
              <a:rPr lang="en-GB" smtClean="0"/>
              <a:t>30/01/2020</a:t>
            </a:fld>
            <a:r>
              <a:rPr lang="en-GB" smtClean="0"/>
              <a:t>17/01/2019</a:t>
            </a:r>
            <a:endParaRPr lang="en-GB"/>
          </a:p>
        </p:txBody>
      </p:sp>
      <p:graphicFrame>
        <p:nvGraphicFramePr>
          <p:cNvPr id="24" name="Diagram 23"/>
          <p:cNvGraphicFramePr/>
          <p:nvPr>
            <p:extLst/>
          </p:nvPr>
        </p:nvGraphicFramePr>
        <p:xfrm>
          <a:off x="1475656" y="476672"/>
          <a:ext cx="5486400" cy="1377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Rektangel 24"/>
          <p:cNvSpPr/>
          <p:nvPr/>
        </p:nvSpPr>
        <p:spPr>
          <a:xfrm>
            <a:off x="4107731" y="1089447"/>
            <a:ext cx="22225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26" name="Tekstfelt 25"/>
          <p:cNvSpPr txBox="1"/>
          <p:nvPr/>
        </p:nvSpPr>
        <p:spPr>
          <a:xfrm rot="20377765">
            <a:off x="90662" y="577724"/>
            <a:ext cx="1410125" cy="409343"/>
          </a:xfrm>
          <a:prstGeom prst="rect">
            <a:avLst/>
          </a:prstGeom>
          <a:noFill/>
        </p:spPr>
        <p:txBody>
          <a:bodyPr wrap="square" lIns="0" tIns="0" rIns="0" bIns="0" rtlCol="0">
            <a:spAutoFit/>
          </a:bodyPr>
          <a:lstStyle/>
          <a:p>
            <a:pPr algn="ctr">
              <a:lnSpc>
                <a:spcPct val="95000"/>
              </a:lnSpc>
            </a:pPr>
            <a:r>
              <a:rPr lang="da-DK" sz="2800" b="1" dirty="0" smtClean="0">
                <a:solidFill>
                  <a:srgbClr val="0070C0"/>
                </a:solidFill>
                <a:latin typeface="+mn-lt"/>
              </a:rPr>
              <a:t>MOVE</a:t>
            </a:r>
            <a:endParaRPr lang="da-DK" sz="2800" b="1" dirty="0">
              <a:solidFill>
                <a:srgbClr val="0070C0"/>
              </a:solidFill>
              <a:latin typeface="+mn-lt"/>
            </a:endParaRPr>
          </a:p>
        </p:txBody>
      </p:sp>
      <p:sp>
        <p:nvSpPr>
          <p:cNvPr id="27" name="Tekstfelt 26"/>
          <p:cNvSpPr txBox="1"/>
          <p:nvPr/>
        </p:nvSpPr>
        <p:spPr>
          <a:xfrm>
            <a:off x="3513793" y="213523"/>
            <a:ext cx="1410125" cy="263149"/>
          </a:xfrm>
          <a:prstGeom prst="rect">
            <a:avLst/>
          </a:prstGeom>
          <a:noFill/>
        </p:spPr>
        <p:txBody>
          <a:bodyPr wrap="square" lIns="0" tIns="0" rIns="0" bIns="0" rtlCol="0">
            <a:spAutoFit/>
          </a:bodyPr>
          <a:lstStyle/>
          <a:p>
            <a:pPr algn="ctr">
              <a:lnSpc>
                <a:spcPct val="95000"/>
              </a:lnSpc>
            </a:pPr>
            <a:r>
              <a:rPr lang="da-DK" sz="1800" b="1" dirty="0" smtClean="0">
                <a:solidFill>
                  <a:srgbClr val="0070C0"/>
                </a:solidFill>
                <a:latin typeface="+mn-lt"/>
              </a:rPr>
              <a:t>Udredning</a:t>
            </a:r>
            <a:endParaRPr lang="da-DK" sz="1800" b="1" dirty="0">
              <a:solidFill>
                <a:srgbClr val="0070C0"/>
              </a:solidFill>
              <a:latin typeface="+mn-lt"/>
            </a:endParaRPr>
          </a:p>
        </p:txBody>
      </p:sp>
      <p:graphicFrame>
        <p:nvGraphicFramePr>
          <p:cNvPr id="29" name="Diagram 28"/>
          <p:cNvGraphicFramePr/>
          <p:nvPr>
            <p:extLst/>
          </p:nvPr>
        </p:nvGraphicFramePr>
        <p:xfrm>
          <a:off x="323528" y="1854622"/>
          <a:ext cx="7200800" cy="43826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0" name="Tekstfelt 29"/>
          <p:cNvSpPr txBox="1"/>
          <p:nvPr/>
        </p:nvSpPr>
        <p:spPr>
          <a:xfrm flipH="1">
            <a:off x="6228184" y="2470012"/>
            <a:ext cx="2304256" cy="233910"/>
          </a:xfrm>
          <a:prstGeom prst="rect">
            <a:avLst/>
          </a:prstGeom>
          <a:noFill/>
        </p:spPr>
        <p:txBody>
          <a:bodyPr wrap="square" lIns="0" tIns="0" rIns="0" bIns="0" rtlCol="0">
            <a:spAutoFit/>
          </a:bodyPr>
          <a:lstStyle/>
          <a:p>
            <a:pPr algn="ctr">
              <a:lnSpc>
                <a:spcPct val="95000"/>
              </a:lnSpc>
            </a:pPr>
            <a:r>
              <a:rPr lang="da-DK" sz="1600" b="1" dirty="0">
                <a:solidFill>
                  <a:srgbClr val="0070C0"/>
                </a:solidFill>
              </a:rPr>
              <a:t>Nationale retningslinjer</a:t>
            </a:r>
          </a:p>
        </p:txBody>
      </p:sp>
      <p:sp>
        <p:nvSpPr>
          <p:cNvPr id="10" name="Tekstfelt 8"/>
          <p:cNvSpPr txBox="1"/>
          <p:nvPr/>
        </p:nvSpPr>
        <p:spPr>
          <a:xfrm rot="16200000">
            <a:off x="-1064261" y="2728557"/>
            <a:ext cx="5809228" cy="44136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a-DK" sz="1800" dirty="0">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Kognitiv Adfærdsterapi og Motivational Interviewing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Nedadgående pil 10"/>
          <p:cNvSpPr/>
          <p:nvPr/>
        </p:nvSpPr>
        <p:spPr>
          <a:xfrm>
            <a:off x="4022005" y="1794646"/>
            <a:ext cx="393700" cy="260350"/>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a:p>
        </p:txBody>
      </p:sp>
      <p:sp>
        <p:nvSpPr>
          <p:cNvPr id="13" name="Tekstfelt 9"/>
          <p:cNvSpPr txBox="1"/>
          <p:nvPr/>
        </p:nvSpPr>
        <p:spPr>
          <a:xfrm rot="611664">
            <a:off x="4339395" y="1921475"/>
            <a:ext cx="908050" cy="279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a-DK" sz="900" dirty="0">
                <a:effectLst/>
                <a:latin typeface="Calibri" panose="020F0502020204030204" pitchFamily="34" charset="0"/>
                <a:ea typeface="Calibri" panose="020F0502020204030204" pitchFamily="34" charset="0"/>
                <a:cs typeface="Times New Roman" panose="02020603050405020304" pitchFamily="18" charset="0"/>
              </a:rPr>
              <a:t>Anerkendelse</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kstfelt 11"/>
          <p:cNvSpPr txBox="1"/>
          <p:nvPr/>
        </p:nvSpPr>
        <p:spPr>
          <a:xfrm rot="19950827">
            <a:off x="3273963" y="1947360"/>
            <a:ext cx="908050" cy="279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a-DK"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Belønning</a:t>
            </a:r>
            <a:endParaRPr lang="da-DK"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kstfelt 12"/>
          <p:cNvSpPr txBox="1"/>
          <p:nvPr/>
        </p:nvSpPr>
        <p:spPr>
          <a:xfrm rot="20216601">
            <a:off x="2714799" y="2437320"/>
            <a:ext cx="908050" cy="279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a-DK" sz="900">
                <a:effectLst/>
                <a:latin typeface="Calibri" panose="020F0502020204030204" pitchFamily="34" charset="0"/>
                <a:ea typeface="Calibri" panose="020F0502020204030204" pitchFamily="34" charset="0"/>
                <a:cs typeface="Times New Roman" panose="02020603050405020304" pitchFamily="18" charset="0"/>
              </a:rPr>
              <a:t>Enighed</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kstfelt 13"/>
          <p:cNvSpPr txBox="1"/>
          <p:nvPr/>
        </p:nvSpPr>
        <p:spPr>
          <a:xfrm>
            <a:off x="3961680" y="2101761"/>
            <a:ext cx="908050" cy="279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a-DK" sz="900" dirty="0">
                <a:effectLst/>
                <a:latin typeface="Calibri" panose="020F0502020204030204" pitchFamily="34" charset="0"/>
                <a:ea typeface="Calibri" panose="020F0502020204030204" pitchFamily="34" charset="0"/>
                <a:cs typeface="Times New Roman" panose="02020603050405020304" pitchFamily="18" charset="0"/>
              </a:rPr>
              <a:t>Dialog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kstfelt 14"/>
          <p:cNvSpPr txBox="1"/>
          <p:nvPr/>
        </p:nvSpPr>
        <p:spPr>
          <a:xfrm rot="20691794">
            <a:off x="4654034" y="2551386"/>
            <a:ext cx="908050" cy="279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a-DK" sz="900" dirty="0">
                <a:effectLst/>
                <a:latin typeface="Calibri" panose="020F0502020204030204" pitchFamily="34" charset="0"/>
                <a:ea typeface="Calibri" panose="020F0502020204030204" pitchFamily="34" charset="0"/>
                <a:cs typeface="Times New Roman" panose="02020603050405020304" pitchFamily="18" charset="0"/>
              </a:rPr>
              <a:t>Struktur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kstfelt 15"/>
          <p:cNvSpPr txBox="1"/>
          <p:nvPr/>
        </p:nvSpPr>
        <p:spPr>
          <a:xfrm rot="21214246">
            <a:off x="3106765" y="2174969"/>
            <a:ext cx="908050" cy="41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a-DK" sz="900">
                <a:effectLst/>
                <a:latin typeface="Calibri" panose="020F0502020204030204" pitchFamily="34" charset="0"/>
                <a:ea typeface="Calibri" panose="020F0502020204030204" pitchFamily="34" charset="0"/>
                <a:cs typeface="Times New Roman" panose="02020603050405020304" pitchFamily="18" charset="0"/>
              </a:rPr>
              <a:t>Gennemsig-</a:t>
            </a:r>
            <a:br>
              <a:rPr lang="da-DK" sz="900">
                <a:effectLst/>
                <a:latin typeface="Calibri" panose="020F0502020204030204" pitchFamily="34" charset="0"/>
                <a:ea typeface="Calibri" panose="020F0502020204030204" pitchFamily="34" charset="0"/>
                <a:cs typeface="Times New Roman" panose="02020603050405020304" pitchFamily="18" charset="0"/>
              </a:rPr>
            </a:br>
            <a:r>
              <a:rPr lang="da-DK" sz="900">
                <a:effectLst/>
                <a:latin typeface="Calibri" panose="020F0502020204030204" pitchFamily="34" charset="0"/>
                <a:ea typeface="Calibri" panose="020F0502020204030204" pitchFamily="34" charset="0"/>
                <a:cs typeface="Times New Roman" panose="02020603050405020304" pitchFamily="18" charset="0"/>
              </a:rPr>
              <a:t>tighed</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kstfelt 16"/>
          <p:cNvSpPr txBox="1"/>
          <p:nvPr/>
        </p:nvSpPr>
        <p:spPr>
          <a:xfrm rot="913018">
            <a:off x="2324715" y="3293214"/>
            <a:ext cx="908050" cy="279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a-DK" sz="900" dirty="0">
                <a:effectLst/>
                <a:latin typeface="Calibri" panose="020F0502020204030204" pitchFamily="34" charset="0"/>
                <a:ea typeface="Calibri" panose="020F0502020204030204" pitchFamily="34" charset="0"/>
                <a:cs typeface="Times New Roman" panose="02020603050405020304" pitchFamily="18" charset="0"/>
              </a:rPr>
              <a:t>Familie</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kstfelt 17"/>
          <p:cNvSpPr txBox="1"/>
          <p:nvPr/>
        </p:nvSpPr>
        <p:spPr>
          <a:xfrm rot="17071354">
            <a:off x="3469780" y="4034070"/>
            <a:ext cx="908050" cy="279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a-DK" sz="900" dirty="0">
                <a:effectLst/>
                <a:latin typeface="Calibri" panose="020F0502020204030204" pitchFamily="34" charset="0"/>
                <a:ea typeface="Calibri" panose="020F0502020204030204" pitchFamily="34" charset="0"/>
                <a:cs typeface="Times New Roman" panose="02020603050405020304" pitchFamily="18" charset="0"/>
              </a:rPr>
              <a:t>Venner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kstfelt 18"/>
          <p:cNvSpPr txBox="1"/>
          <p:nvPr/>
        </p:nvSpPr>
        <p:spPr>
          <a:xfrm rot="20236209">
            <a:off x="3081677" y="4637140"/>
            <a:ext cx="908050" cy="2387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a-DK" sz="900" dirty="0">
                <a:effectLst/>
                <a:latin typeface="Calibri" panose="020F0502020204030204" pitchFamily="34" charset="0"/>
                <a:ea typeface="Calibri" panose="020F0502020204030204" pitchFamily="34" charset="0"/>
                <a:cs typeface="Times New Roman" panose="02020603050405020304" pitchFamily="18" charset="0"/>
              </a:rPr>
              <a:t>Kæreste</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kstfelt 19"/>
          <p:cNvSpPr txBox="1"/>
          <p:nvPr/>
        </p:nvSpPr>
        <p:spPr>
          <a:xfrm rot="20219347">
            <a:off x="3862145" y="1933770"/>
            <a:ext cx="908050" cy="279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a-DK" sz="900" dirty="0" smtClean="0">
                <a:effectLst/>
                <a:latin typeface="Calibri" panose="020F0502020204030204" pitchFamily="34" charset="0"/>
                <a:ea typeface="Calibri" panose="020F0502020204030204" pitchFamily="34" charset="0"/>
                <a:cs typeface="Times New Roman" panose="02020603050405020304" pitchFamily="18" charset="0"/>
              </a:rPr>
              <a:t>Dagsorden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kstfelt 20"/>
          <p:cNvSpPr txBox="1"/>
          <p:nvPr/>
        </p:nvSpPr>
        <p:spPr>
          <a:xfrm rot="20033098">
            <a:off x="2878178" y="2967212"/>
            <a:ext cx="908050" cy="279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a-DK" sz="900" dirty="0">
                <a:effectLst/>
                <a:latin typeface="Calibri" panose="020F0502020204030204" pitchFamily="34" charset="0"/>
                <a:ea typeface="Calibri" panose="020F0502020204030204" pitchFamily="34" charset="0"/>
                <a:cs typeface="Times New Roman" panose="02020603050405020304" pitchFamily="18" charset="0"/>
              </a:rPr>
              <a:t>Psykolog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kstfelt 21"/>
          <p:cNvSpPr txBox="1"/>
          <p:nvPr/>
        </p:nvSpPr>
        <p:spPr>
          <a:xfrm rot="913018">
            <a:off x="3856355" y="4435793"/>
            <a:ext cx="908050" cy="279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a-DK" sz="900">
                <a:effectLst/>
                <a:latin typeface="Calibri" panose="020F0502020204030204" pitchFamily="34" charset="0"/>
                <a:ea typeface="Calibri" panose="020F0502020204030204" pitchFamily="34" charset="0"/>
                <a:cs typeface="Times New Roman" panose="02020603050405020304" pitchFamily="18" charset="0"/>
              </a:rPr>
              <a:t>Læge</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kstfelt 22"/>
          <p:cNvSpPr txBox="1"/>
          <p:nvPr/>
        </p:nvSpPr>
        <p:spPr>
          <a:xfrm rot="1820440">
            <a:off x="1960231" y="4584911"/>
            <a:ext cx="908050" cy="279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a-DK" sz="900" dirty="0">
                <a:effectLst/>
                <a:latin typeface="Calibri" panose="020F0502020204030204" pitchFamily="34" charset="0"/>
                <a:ea typeface="Calibri" panose="020F0502020204030204" pitchFamily="34" charset="0"/>
                <a:cs typeface="Times New Roman" panose="02020603050405020304" pitchFamily="18" charset="0"/>
              </a:rPr>
              <a:t>Arbejde</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kstfelt 23"/>
          <p:cNvSpPr txBox="1"/>
          <p:nvPr/>
        </p:nvSpPr>
        <p:spPr>
          <a:xfrm rot="913018">
            <a:off x="1947864" y="4018889"/>
            <a:ext cx="908050" cy="279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a-DK" sz="900" dirty="0">
                <a:effectLst/>
                <a:latin typeface="Calibri" panose="020F0502020204030204" pitchFamily="34" charset="0"/>
                <a:ea typeface="Calibri" panose="020F0502020204030204" pitchFamily="34" charset="0"/>
                <a:cs typeface="Times New Roman" panose="02020603050405020304" pitchFamily="18" charset="0"/>
              </a:rPr>
              <a:t>Skole</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kstfelt 1"/>
          <p:cNvSpPr txBox="1"/>
          <p:nvPr/>
        </p:nvSpPr>
        <p:spPr>
          <a:xfrm rot="230333">
            <a:off x="4779638" y="2794063"/>
            <a:ext cx="908050" cy="279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a-DK" sz="900" dirty="0">
                <a:effectLst/>
                <a:latin typeface="Calibri" panose="020F0502020204030204" pitchFamily="34" charset="0"/>
                <a:ea typeface="Calibri" panose="020F0502020204030204" pitchFamily="34" charset="0"/>
                <a:cs typeface="Times New Roman" panose="02020603050405020304" pitchFamily="18" charset="0"/>
              </a:rPr>
              <a:t>Målrettet</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kstfelt 5"/>
          <p:cNvSpPr txBox="1"/>
          <p:nvPr/>
        </p:nvSpPr>
        <p:spPr>
          <a:xfrm rot="913018">
            <a:off x="4321406" y="3426367"/>
            <a:ext cx="908050" cy="279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a-DK" sz="900" dirty="0">
                <a:effectLst/>
                <a:latin typeface="Calibri" panose="020F0502020204030204" pitchFamily="34" charset="0"/>
                <a:ea typeface="Calibri" panose="020F0502020204030204" pitchFamily="34" charset="0"/>
                <a:cs typeface="Times New Roman" panose="02020603050405020304" pitchFamily="18" charset="0"/>
              </a:rPr>
              <a:t>Socialrådgiver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kstfelt 90"/>
          <p:cNvSpPr txBox="1"/>
          <p:nvPr/>
        </p:nvSpPr>
        <p:spPr>
          <a:xfrm rot="21214246">
            <a:off x="4680874" y="2295401"/>
            <a:ext cx="908050" cy="2470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a-DK"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Monitorering</a:t>
            </a:r>
            <a:endParaRPr lang="da-DK"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kstfelt 21"/>
          <p:cNvSpPr txBox="1"/>
          <p:nvPr/>
        </p:nvSpPr>
        <p:spPr>
          <a:xfrm rot="913018">
            <a:off x="3507655" y="3491704"/>
            <a:ext cx="908050" cy="279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a-DK" sz="900">
                <a:effectLst/>
                <a:latin typeface="Calibri" panose="020F0502020204030204" pitchFamily="34" charset="0"/>
                <a:ea typeface="Calibri" panose="020F0502020204030204" pitchFamily="34" charset="0"/>
                <a:cs typeface="Times New Roman" panose="02020603050405020304" pitchFamily="18" charset="0"/>
              </a:rPr>
              <a:t>Læge</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kstfelt 90"/>
          <p:cNvSpPr txBox="1"/>
          <p:nvPr/>
        </p:nvSpPr>
        <p:spPr>
          <a:xfrm rot="21214246">
            <a:off x="2303225" y="395903"/>
            <a:ext cx="908050" cy="2470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a-DK" sz="9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Påmindelser</a:t>
            </a:r>
            <a:endParaRPr lang="da-DK"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kstfelt 38"/>
          <p:cNvSpPr txBox="1"/>
          <p:nvPr/>
        </p:nvSpPr>
        <p:spPr>
          <a:xfrm>
            <a:off x="5940152" y="770923"/>
            <a:ext cx="2592288" cy="789447"/>
          </a:xfrm>
          <a:prstGeom prst="rect">
            <a:avLst/>
          </a:prstGeom>
          <a:noFill/>
        </p:spPr>
        <p:txBody>
          <a:bodyPr wrap="square" lIns="0" tIns="0" rIns="0" bIns="0" rtlCol="0">
            <a:spAutoFit/>
          </a:bodyPr>
          <a:lstStyle/>
          <a:p>
            <a:pPr algn="ctr">
              <a:lnSpc>
                <a:spcPct val="95000"/>
              </a:lnSpc>
            </a:pPr>
            <a:r>
              <a:rPr lang="da-DK" sz="1800" b="1" dirty="0" smtClean="0">
                <a:solidFill>
                  <a:srgbClr val="0070C0"/>
                </a:solidFill>
                <a:latin typeface="+mn-lt"/>
              </a:rPr>
              <a:t>Ny bekendtgørelse</a:t>
            </a:r>
          </a:p>
          <a:p>
            <a:pPr algn="ctr">
              <a:lnSpc>
                <a:spcPct val="95000"/>
              </a:lnSpc>
            </a:pPr>
            <a:r>
              <a:rPr lang="da-DK" sz="1800" b="1" dirty="0" smtClean="0">
                <a:solidFill>
                  <a:srgbClr val="0070C0"/>
                </a:solidFill>
                <a:latin typeface="+mn-lt"/>
              </a:rPr>
              <a:t>Helhedsorienteret</a:t>
            </a:r>
          </a:p>
          <a:p>
            <a:pPr algn="ctr">
              <a:lnSpc>
                <a:spcPct val="95000"/>
              </a:lnSpc>
            </a:pPr>
            <a:endParaRPr lang="da-DK" sz="1800" b="1" dirty="0" smtClean="0">
              <a:solidFill>
                <a:srgbClr val="0070C0"/>
              </a:solidFill>
              <a:latin typeface="+mn-lt"/>
            </a:endParaRPr>
          </a:p>
        </p:txBody>
      </p:sp>
      <p:sp>
        <p:nvSpPr>
          <p:cNvPr id="40" name="Tekstfelt 19"/>
          <p:cNvSpPr txBox="1"/>
          <p:nvPr/>
        </p:nvSpPr>
        <p:spPr>
          <a:xfrm rot="20988210">
            <a:off x="4881025" y="3246450"/>
            <a:ext cx="908050" cy="279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da-DK" sz="900" dirty="0">
                <a:effectLst/>
                <a:latin typeface="Calibri" panose="020F0502020204030204" pitchFamily="34" charset="0"/>
                <a:ea typeface="Calibri" panose="020F0502020204030204" pitchFamily="34" charset="0"/>
                <a:cs typeface="Times New Roman" panose="02020603050405020304" pitchFamily="18" charset="0"/>
              </a:rPr>
              <a:t>Psykiater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0656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p:cNvSpPr>
            <a:spLocks noGrp="1"/>
          </p:cNvSpPr>
          <p:nvPr>
            <p:ph type="subTitle" idx="1"/>
          </p:nvPr>
        </p:nvSpPr>
        <p:spPr/>
        <p:txBody>
          <a:bodyPr/>
          <a:lstStyle/>
          <a:p>
            <a:endParaRPr lang="da-DK"/>
          </a:p>
        </p:txBody>
      </p:sp>
      <p:sp>
        <p:nvSpPr>
          <p:cNvPr id="3" name="Pladsholder til dato 2"/>
          <p:cNvSpPr>
            <a:spLocks noGrp="1"/>
          </p:cNvSpPr>
          <p:nvPr>
            <p:ph type="dt" sz="half" idx="10"/>
          </p:nvPr>
        </p:nvSpPr>
        <p:spPr/>
        <p:txBody>
          <a:bodyPr/>
          <a:lstStyle/>
          <a:p>
            <a:fld id="{9C73EF2F-46EB-4A2E-A18A-ABDDF4631DCC}" type="datetime1">
              <a:rPr lang="da-DK" smtClean="0"/>
              <a:pPr/>
              <a:t>30-01-2020</a:t>
            </a:fld>
            <a:endParaRPr lang="da-DK"/>
          </a:p>
        </p:txBody>
      </p:sp>
      <p:sp>
        <p:nvSpPr>
          <p:cNvPr id="4" name="Titel 3"/>
          <p:cNvSpPr>
            <a:spLocks noGrp="1"/>
          </p:cNvSpPr>
          <p:nvPr>
            <p:ph type="ctrTitle"/>
          </p:nvPr>
        </p:nvSpPr>
        <p:spPr/>
        <p:txBody>
          <a:bodyPr/>
          <a:lstStyle/>
          <a:p>
            <a:r>
              <a:rPr lang="da-DK" dirty="0" smtClean="0"/>
              <a:t>Effekten af MOVE</a:t>
            </a:r>
            <a:endParaRPr lang="da-DK" dirty="0"/>
          </a:p>
        </p:txBody>
      </p:sp>
    </p:spTree>
    <p:extLst>
      <p:ext uri="{BB962C8B-B14F-4D97-AF65-F5344CB8AC3E}">
        <p14:creationId xmlns:p14="http://schemas.microsoft.com/office/powerpoint/2010/main" val="1076986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49115"/>
            <a:ext cx="8223436" cy="1309328"/>
          </a:xfrm>
        </p:spPr>
        <p:txBody>
          <a:bodyPr/>
          <a:lstStyle/>
          <a:p>
            <a:r>
              <a:rPr lang="da-DK" dirty="0" smtClean="0"/>
              <a:t>Effekten af MOVE - </a:t>
            </a:r>
            <a:r>
              <a:rPr lang="da-DK" dirty="0" err="1" smtClean="0"/>
              <a:t>rådata</a:t>
            </a:r>
            <a:endParaRPr lang="da-DK" dirty="0"/>
          </a:p>
        </p:txBody>
      </p:sp>
      <p:sp>
        <p:nvSpPr>
          <p:cNvPr id="3" name="Pladsholder til dato 2"/>
          <p:cNvSpPr>
            <a:spLocks noGrp="1"/>
          </p:cNvSpPr>
          <p:nvPr>
            <p:ph type="dt" sz="half" idx="10"/>
          </p:nvPr>
        </p:nvSpPr>
        <p:spPr/>
        <p:txBody>
          <a:bodyPr/>
          <a:lstStyle/>
          <a:p>
            <a:fld id="{69AE8E89-14F6-4E03-A2CA-6B58F3F1BB58}" type="datetime1">
              <a:rPr lang="en-GB" smtClean="0"/>
              <a:t>30/01/2020</a:t>
            </a:fld>
            <a:r>
              <a:rPr lang="en-GB" smtClean="0"/>
              <a:t>17/01/2019</a:t>
            </a:r>
            <a:endParaRPr lang="en-GB"/>
          </a:p>
        </p:txBody>
      </p:sp>
      <p:graphicFrame>
        <p:nvGraphicFramePr>
          <p:cNvPr id="6" name="Tabel 5"/>
          <p:cNvGraphicFramePr>
            <a:graphicFrameLocks noGrp="1"/>
          </p:cNvGraphicFramePr>
          <p:nvPr>
            <p:extLst>
              <p:ext uri="{D42A27DB-BD31-4B8C-83A1-F6EECF244321}">
                <p14:modId xmlns:p14="http://schemas.microsoft.com/office/powerpoint/2010/main" val="2669773749"/>
              </p:ext>
            </p:extLst>
          </p:nvPr>
        </p:nvGraphicFramePr>
        <p:xfrm>
          <a:off x="670035" y="1909764"/>
          <a:ext cx="6926300" cy="3292752"/>
        </p:xfrm>
        <a:graphic>
          <a:graphicData uri="http://schemas.openxmlformats.org/drawingml/2006/table">
            <a:tbl>
              <a:tblPr firstRow="1" firstCol="1" bandRow="1"/>
              <a:tblGrid>
                <a:gridCol w="2370498">
                  <a:extLst>
                    <a:ext uri="{9D8B030D-6E8A-4147-A177-3AD203B41FA5}">
                      <a16:colId xmlns:a16="http://schemas.microsoft.com/office/drawing/2014/main" xmlns="" val="2088471485"/>
                    </a:ext>
                  </a:extLst>
                </a:gridCol>
                <a:gridCol w="888937">
                  <a:extLst>
                    <a:ext uri="{9D8B030D-6E8A-4147-A177-3AD203B41FA5}">
                      <a16:colId xmlns:a16="http://schemas.microsoft.com/office/drawing/2014/main" xmlns="" val="2189744999"/>
                    </a:ext>
                  </a:extLst>
                </a:gridCol>
                <a:gridCol w="1000054">
                  <a:extLst>
                    <a:ext uri="{9D8B030D-6E8A-4147-A177-3AD203B41FA5}">
                      <a16:colId xmlns:a16="http://schemas.microsoft.com/office/drawing/2014/main" xmlns="" val="3709788677"/>
                    </a:ext>
                  </a:extLst>
                </a:gridCol>
                <a:gridCol w="888937">
                  <a:extLst>
                    <a:ext uri="{9D8B030D-6E8A-4147-A177-3AD203B41FA5}">
                      <a16:colId xmlns:a16="http://schemas.microsoft.com/office/drawing/2014/main" xmlns="" val="22597271"/>
                    </a:ext>
                  </a:extLst>
                </a:gridCol>
                <a:gridCol w="888937">
                  <a:extLst>
                    <a:ext uri="{9D8B030D-6E8A-4147-A177-3AD203B41FA5}">
                      <a16:colId xmlns:a16="http://schemas.microsoft.com/office/drawing/2014/main" xmlns="" val="2907875286"/>
                    </a:ext>
                  </a:extLst>
                </a:gridCol>
                <a:gridCol w="888937">
                  <a:extLst>
                    <a:ext uri="{9D8B030D-6E8A-4147-A177-3AD203B41FA5}">
                      <a16:colId xmlns:a16="http://schemas.microsoft.com/office/drawing/2014/main" xmlns="" val="3498473600"/>
                    </a:ext>
                  </a:extLst>
                </a:gridCol>
              </a:tblGrid>
              <a:tr h="643359">
                <a:tc>
                  <a:txBody>
                    <a:bodyPr/>
                    <a:lstStyle/>
                    <a:p>
                      <a:pPr algn="l" rtl="0" fontAlgn="ctr"/>
                      <a:r>
                        <a:rPr lang="da-DK" sz="1800" b="1" i="0" u="none" strike="noStrike">
                          <a:solidFill>
                            <a:srgbClr val="FFFFFF"/>
                          </a:solidFill>
                          <a:effectLst/>
                          <a:latin typeface="AU Passata" panose="020B0503030502030804" pitchFamily="34" charset="0"/>
                        </a:rPr>
                        <a:t> </a:t>
                      </a:r>
                    </a:p>
                  </a:txBody>
                  <a:tcPr marL="6350" marR="6350" marT="6350" marB="0" anchor="ctr">
                    <a:lnL w="127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A1439"/>
                    </a:solidFill>
                  </a:tcPr>
                </a:tc>
                <a:tc>
                  <a:txBody>
                    <a:bodyPr/>
                    <a:lstStyle/>
                    <a:p>
                      <a:pPr algn="r" rtl="0" fontAlgn="ctr"/>
                      <a:r>
                        <a:rPr lang="da-DK" sz="1800" b="1" i="0" u="none" strike="noStrike">
                          <a:solidFill>
                            <a:srgbClr val="FFFFFF"/>
                          </a:solidFill>
                          <a:effectLst/>
                          <a:latin typeface="AU Passata" panose="020B0503030502030804" pitchFamily="34" charset="0"/>
                        </a:rPr>
                        <a:t>Ind RCT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A1439"/>
                    </a:solidFill>
                  </a:tcPr>
                </a:tc>
                <a:tc>
                  <a:txBody>
                    <a:bodyPr/>
                    <a:lstStyle/>
                    <a:p>
                      <a:pPr algn="r" rtl="0" fontAlgn="ctr"/>
                      <a:r>
                        <a:rPr lang="da-DK" sz="1800" b="1" i="0" u="none" strike="noStrike">
                          <a:solidFill>
                            <a:srgbClr val="FFFFFF"/>
                          </a:solidFill>
                          <a:effectLst/>
                          <a:latin typeface="AU Passata" panose="020B0503030502030804" pitchFamily="34" charset="0"/>
                        </a:rPr>
                        <a:t>UngMap</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A1439"/>
                    </a:solidFill>
                  </a:tcPr>
                </a:tc>
                <a:tc>
                  <a:txBody>
                    <a:bodyPr/>
                    <a:lstStyle/>
                    <a:p>
                      <a:pPr algn="r" rtl="0" fontAlgn="ctr"/>
                      <a:r>
                        <a:rPr lang="da-DK" sz="1800" b="1" i="0" u="none" strike="noStrike">
                          <a:solidFill>
                            <a:srgbClr val="FFFFFF"/>
                          </a:solidFill>
                          <a:effectLst/>
                          <a:latin typeface="AU Passata" panose="020B0503030502030804" pitchFamily="34" charset="0"/>
                        </a:rPr>
                        <a:t>3 mdr.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A1439"/>
                    </a:solidFill>
                  </a:tcPr>
                </a:tc>
                <a:tc>
                  <a:txBody>
                    <a:bodyPr/>
                    <a:lstStyle/>
                    <a:p>
                      <a:pPr algn="r" rtl="0" fontAlgn="ctr"/>
                      <a:r>
                        <a:rPr lang="da-DK" sz="1800" b="1" i="0" u="none" strike="noStrike">
                          <a:solidFill>
                            <a:srgbClr val="FFFFFF"/>
                          </a:solidFill>
                          <a:effectLst/>
                          <a:latin typeface="AU Passata" panose="020B0503030502030804" pitchFamily="34" charset="0"/>
                        </a:rPr>
                        <a:t>9 mdr.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A1439"/>
                    </a:solidFill>
                  </a:tcPr>
                </a:tc>
                <a:tc>
                  <a:txBody>
                    <a:bodyPr/>
                    <a:lstStyle/>
                    <a:p>
                      <a:pPr algn="r" rtl="0" fontAlgn="ctr"/>
                      <a:r>
                        <a:rPr lang="da-DK" sz="1800" b="1" i="0" u="none" strike="noStrike">
                          <a:solidFill>
                            <a:srgbClr val="FFFFFF"/>
                          </a:solidFill>
                          <a:effectLst/>
                          <a:latin typeface="AU Passata" panose="020B0503030502030804" pitchFamily="34" charset="0"/>
                        </a:rPr>
                        <a:t>Antal     9 mdr.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rgbClr val="0A1439"/>
                    </a:solidFill>
                  </a:tcPr>
                </a:tc>
                <a:extLst>
                  <a:ext uri="{0D108BD9-81ED-4DB2-BD59-A6C34878D82A}">
                    <a16:rowId xmlns:a16="http://schemas.microsoft.com/office/drawing/2014/main" xmlns="" val="3366191914"/>
                  </a:ext>
                </a:extLst>
              </a:tr>
              <a:tr h="336997">
                <a:tc>
                  <a:txBody>
                    <a:bodyPr/>
                    <a:lstStyle/>
                    <a:p>
                      <a:pPr algn="r" rtl="0" fontAlgn="ctr"/>
                      <a:r>
                        <a:rPr lang="da-DK" sz="1800" b="1" i="0" u="none" strike="noStrike">
                          <a:solidFill>
                            <a:srgbClr val="FFFFFF"/>
                          </a:solidFill>
                          <a:effectLst/>
                          <a:latin typeface="AU Passata" panose="020B0503030502030804" pitchFamily="34" charset="0"/>
                        </a:rPr>
                        <a:t> </a:t>
                      </a:r>
                    </a:p>
                  </a:txBody>
                  <a:tcPr marL="6350" marR="6350" marT="6350" marB="0" anchor="ctr">
                    <a:lnL w="127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A1439"/>
                    </a:solidFill>
                  </a:tcPr>
                </a:tc>
                <a:tc>
                  <a:txBody>
                    <a:bodyPr/>
                    <a:lstStyle/>
                    <a:p>
                      <a:pPr algn="r" rtl="0" fontAlgn="ctr"/>
                      <a:r>
                        <a:rPr lang="da-DK" sz="1800" b="0" i="0" u="none" strike="noStrike">
                          <a:solidFill>
                            <a:srgbClr val="000000"/>
                          </a:solidFill>
                          <a:effectLst/>
                          <a:latin typeface="AU Passata" panose="020B0503030502030804" pitchFamily="34" charset="0"/>
                        </a:rPr>
                        <a:t>n=460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E"/>
                    </a:solidFill>
                  </a:tcPr>
                </a:tc>
                <a:tc>
                  <a:txBody>
                    <a:bodyPr/>
                    <a:lstStyle/>
                    <a:p>
                      <a:pPr algn="r" rtl="0" fontAlgn="ctr"/>
                      <a:r>
                        <a:rPr lang="da-DK" sz="1800" b="0" i="0" u="none" strike="noStrike">
                          <a:solidFill>
                            <a:srgbClr val="000000"/>
                          </a:solidFill>
                          <a:effectLst/>
                          <a:latin typeface="AU Passata" panose="020B0503030502030804" pitchFamily="34" charset="0"/>
                        </a:rPr>
                        <a:t>n=460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E"/>
                    </a:solidFill>
                  </a:tcPr>
                </a:tc>
                <a:tc>
                  <a:txBody>
                    <a:bodyPr/>
                    <a:lstStyle/>
                    <a:p>
                      <a:pPr algn="r" rtl="0" fontAlgn="ctr"/>
                      <a:r>
                        <a:rPr lang="da-DK" sz="1800" b="0" i="0" u="none" strike="noStrike">
                          <a:solidFill>
                            <a:srgbClr val="000000"/>
                          </a:solidFill>
                          <a:effectLst/>
                          <a:latin typeface="AU Passata" panose="020B0503030502030804" pitchFamily="34" charset="0"/>
                        </a:rPr>
                        <a:t>n=350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E"/>
                    </a:solidFill>
                  </a:tcPr>
                </a:tc>
                <a:tc>
                  <a:txBody>
                    <a:bodyPr/>
                    <a:lstStyle/>
                    <a:p>
                      <a:pPr algn="r" rtl="0" fontAlgn="ctr"/>
                      <a:r>
                        <a:rPr lang="da-DK" sz="1800" b="0" i="0" u="none" strike="noStrike">
                          <a:solidFill>
                            <a:srgbClr val="000000"/>
                          </a:solidFill>
                          <a:effectLst/>
                          <a:latin typeface="AU Passata" panose="020B0503030502030804" pitchFamily="34" charset="0"/>
                        </a:rPr>
                        <a:t>n=296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E"/>
                    </a:solidFill>
                  </a:tcPr>
                </a:tc>
                <a:tc>
                  <a:txBody>
                    <a:bodyPr/>
                    <a:lstStyle/>
                    <a:p>
                      <a:pPr algn="l" fontAlgn="b"/>
                      <a:r>
                        <a:rPr lang="da-DK" sz="18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0000"/>
                      </a:solidFill>
                      <a:prstDash val="solid"/>
                      <a:round/>
                      <a:headEnd type="none" w="med" len="med"/>
                      <a:tailEnd type="none" w="med" len="med"/>
                    </a:lnR>
                    <a:lnT>
                      <a:noFill/>
                    </a:lnT>
                    <a:lnB>
                      <a:noFill/>
                    </a:lnB>
                  </a:tcPr>
                </a:tc>
                <a:extLst>
                  <a:ext uri="{0D108BD9-81ED-4DB2-BD59-A6C34878D82A}">
                    <a16:rowId xmlns:a16="http://schemas.microsoft.com/office/drawing/2014/main" xmlns="" val="1944288144"/>
                  </a:ext>
                </a:extLst>
              </a:tr>
              <a:tr h="326785">
                <a:tc>
                  <a:txBody>
                    <a:bodyPr/>
                    <a:lstStyle/>
                    <a:p>
                      <a:pPr algn="l" rtl="0" fontAlgn="ctr"/>
                      <a:r>
                        <a:rPr lang="da-DK" sz="1800" b="1" i="0" u="none" strike="noStrike">
                          <a:solidFill>
                            <a:srgbClr val="FFFFFF"/>
                          </a:solidFill>
                          <a:effectLst/>
                          <a:latin typeface="AU Passata" panose="020B0503030502030804" pitchFamily="34" charset="0"/>
                        </a:rPr>
                        <a:t>MK Ren</a:t>
                      </a:r>
                    </a:p>
                  </a:txBody>
                  <a:tcPr marL="6350" marR="6350" marT="6350" marB="0" anchor="ctr">
                    <a:lnL w="127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A1439"/>
                    </a:solidFill>
                  </a:tcPr>
                </a:tc>
                <a:tc>
                  <a:txBody>
                    <a:bodyPr/>
                    <a:lstStyle/>
                    <a:p>
                      <a:pPr algn="r" rtl="0" fontAlgn="ctr"/>
                      <a:r>
                        <a:rPr lang="da-DK" sz="1800" b="0" i="0" u="none" strike="noStrike">
                          <a:solidFill>
                            <a:srgbClr val="000000"/>
                          </a:solidFill>
                          <a:effectLst/>
                          <a:latin typeface="AU Passata" panose="020B0503030502030804" pitchFamily="34" charset="0"/>
                        </a:rPr>
                        <a:t>0.9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r" rtl="0" fontAlgn="ctr"/>
                      <a:r>
                        <a:rPr lang="da-DK" sz="1800" b="0" i="0" u="none" strike="noStrike">
                          <a:solidFill>
                            <a:srgbClr val="000000"/>
                          </a:solidFill>
                          <a:effectLst/>
                          <a:latin typeface="AU Passata" panose="020B0503030502030804" pitchFamily="34" charset="0"/>
                        </a:rPr>
                        <a:t>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r" rtl="0" fontAlgn="ctr"/>
                      <a:r>
                        <a:rPr lang="da-DK" sz="1800" b="0" i="0" u="none" strike="noStrike">
                          <a:solidFill>
                            <a:srgbClr val="000000"/>
                          </a:solidFill>
                          <a:effectLst/>
                          <a:latin typeface="AU Passata" panose="020B0503030502030804" pitchFamily="34" charset="0"/>
                        </a:rPr>
                        <a:t>26.6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r" rtl="0" fontAlgn="ctr"/>
                      <a:r>
                        <a:rPr lang="da-DK" sz="1800" b="0" i="0" u="none" strike="noStrike">
                          <a:solidFill>
                            <a:srgbClr val="000000"/>
                          </a:solidFill>
                          <a:effectLst/>
                          <a:latin typeface="AU Passata" panose="020B0503030502030804" pitchFamily="34" charset="0"/>
                        </a:rPr>
                        <a:t>36.6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r" rtl="0" fontAlgn="ctr"/>
                      <a:r>
                        <a:rPr lang="da-DK" sz="1800" b="0" i="0" u="none" strike="noStrike">
                          <a:solidFill>
                            <a:srgbClr val="000000"/>
                          </a:solidFill>
                          <a:effectLst/>
                          <a:latin typeface="AU Passata" panose="020B0503030502030804" pitchFamily="34" charset="0"/>
                        </a:rPr>
                        <a:t>71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0000"/>
                      </a:solidFill>
                      <a:prstDash val="solid"/>
                      <a:round/>
                      <a:headEnd type="none" w="med" len="med"/>
                      <a:tailEnd type="none" w="med" len="med"/>
                    </a:lnR>
                    <a:lnT>
                      <a:noFill/>
                    </a:lnT>
                    <a:lnB>
                      <a:noFill/>
                    </a:lnB>
                    <a:solidFill>
                      <a:srgbClr val="E7E7E8"/>
                    </a:solidFill>
                  </a:tcPr>
                </a:tc>
                <a:extLst>
                  <a:ext uri="{0D108BD9-81ED-4DB2-BD59-A6C34878D82A}">
                    <a16:rowId xmlns:a16="http://schemas.microsoft.com/office/drawing/2014/main" xmlns="" val="3424344279"/>
                  </a:ext>
                </a:extLst>
              </a:tr>
              <a:tr h="326785">
                <a:tc>
                  <a:txBody>
                    <a:bodyPr/>
                    <a:lstStyle/>
                    <a:p>
                      <a:pPr algn="l" rtl="0" fontAlgn="ctr"/>
                      <a:r>
                        <a:rPr lang="da-DK" sz="1800" b="1" i="0" u="none" strike="noStrike">
                          <a:solidFill>
                            <a:srgbClr val="FFFFFF"/>
                          </a:solidFill>
                          <a:effectLst/>
                          <a:latin typeface="AU Passata" panose="020B0503030502030804" pitchFamily="34" charset="0"/>
                        </a:rPr>
                        <a:t>MK Gavekort</a:t>
                      </a:r>
                    </a:p>
                  </a:txBody>
                  <a:tcPr marL="6350" marR="6350" marT="6350" marB="0" anchor="ctr">
                    <a:lnL w="127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A1439"/>
                    </a:solidFill>
                  </a:tcPr>
                </a:tc>
                <a:tc>
                  <a:txBody>
                    <a:bodyPr/>
                    <a:lstStyle/>
                    <a:p>
                      <a:pPr algn="r" rtl="0" fontAlgn="ctr"/>
                      <a:r>
                        <a:rPr lang="da-DK" sz="1800" b="0" i="0" u="none" strike="noStrike">
                          <a:solidFill>
                            <a:srgbClr val="000000"/>
                          </a:solidFill>
                          <a:effectLst/>
                          <a:latin typeface="AU Passata" panose="020B0503030502030804" pitchFamily="34" charset="0"/>
                        </a:rPr>
                        <a:t>1.8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E"/>
                    </a:solidFill>
                  </a:tcPr>
                </a:tc>
                <a:tc>
                  <a:txBody>
                    <a:bodyPr/>
                    <a:lstStyle/>
                    <a:p>
                      <a:pPr algn="r" rtl="0" fontAlgn="ctr"/>
                      <a:r>
                        <a:rPr lang="da-DK" sz="1800" b="0" i="0" u="none" strike="noStrike">
                          <a:solidFill>
                            <a:srgbClr val="000000"/>
                          </a:solidFill>
                          <a:effectLst/>
                          <a:latin typeface="AU Passata" panose="020B0503030502030804" pitchFamily="34" charset="0"/>
                        </a:rPr>
                        <a:t>4.4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E"/>
                    </a:solidFill>
                  </a:tcPr>
                </a:tc>
                <a:tc>
                  <a:txBody>
                    <a:bodyPr/>
                    <a:lstStyle/>
                    <a:p>
                      <a:pPr algn="r" rtl="0" fontAlgn="ctr"/>
                      <a:r>
                        <a:rPr lang="da-DK" sz="1800" b="0" i="0" u="none" strike="noStrike">
                          <a:solidFill>
                            <a:srgbClr val="000000"/>
                          </a:solidFill>
                          <a:effectLst/>
                          <a:latin typeface="AU Passata" panose="020B0503030502030804" pitchFamily="34" charset="0"/>
                        </a:rPr>
                        <a:t>21.6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E"/>
                    </a:solidFill>
                  </a:tcPr>
                </a:tc>
                <a:tc>
                  <a:txBody>
                    <a:bodyPr/>
                    <a:lstStyle/>
                    <a:p>
                      <a:pPr algn="r" rtl="0" fontAlgn="ctr"/>
                      <a:r>
                        <a:rPr lang="da-DK" sz="1800" b="0" i="0" u="none" strike="noStrike">
                          <a:solidFill>
                            <a:srgbClr val="000000"/>
                          </a:solidFill>
                          <a:effectLst/>
                          <a:latin typeface="AU Passata" panose="020B0503030502030804" pitchFamily="34" charset="0"/>
                        </a:rPr>
                        <a:t>30.6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E"/>
                    </a:solidFill>
                  </a:tcPr>
                </a:tc>
                <a:tc>
                  <a:txBody>
                    <a:bodyPr/>
                    <a:lstStyle/>
                    <a:p>
                      <a:pPr algn="r" rtl="0" fontAlgn="ctr"/>
                      <a:r>
                        <a:rPr lang="da-DK" sz="1800" b="0" i="0" u="none" strike="noStrike">
                          <a:solidFill>
                            <a:srgbClr val="000000"/>
                          </a:solidFill>
                          <a:effectLst/>
                          <a:latin typeface="AU Passata" panose="020B0503030502030804" pitchFamily="34" charset="0"/>
                        </a:rPr>
                        <a:t>72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0000"/>
                      </a:solidFill>
                      <a:prstDash val="solid"/>
                      <a:round/>
                      <a:headEnd type="none" w="med" len="med"/>
                      <a:tailEnd type="none" w="med" len="med"/>
                    </a:lnR>
                    <a:lnT>
                      <a:noFill/>
                    </a:lnT>
                    <a:lnB>
                      <a:noFill/>
                    </a:lnB>
                    <a:solidFill>
                      <a:srgbClr val="CCCCCE"/>
                    </a:solidFill>
                  </a:tcPr>
                </a:tc>
                <a:extLst>
                  <a:ext uri="{0D108BD9-81ED-4DB2-BD59-A6C34878D82A}">
                    <a16:rowId xmlns:a16="http://schemas.microsoft.com/office/drawing/2014/main" xmlns="" val="794141748"/>
                  </a:ext>
                </a:extLst>
              </a:tr>
              <a:tr h="326785">
                <a:tc>
                  <a:txBody>
                    <a:bodyPr/>
                    <a:lstStyle/>
                    <a:p>
                      <a:pPr algn="l" rtl="0" fontAlgn="ctr"/>
                      <a:r>
                        <a:rPr lang="da-DK" sz="1800" b="1" i="0" u="none" strike="noStrike">
                          <a:solidFill>
                            <a:srgbClr val="FFFFFF"/>
                          </a:solidFill>
                          <a:effectLst/>
                          <a:latin typeface="AU Passata" panose="020B0503030502030804" pitchFamily="34" charset="0"/>
                        </a:rPr>
                        <a:t>MK Opfølgning</a:t>
                      </a:r>
                    </a:p>
                  </a:txBody>
                  <a:tcPr marL="6350" marR="6350" marT="6350" marB="0" anchor="ctr">
                    <a:lnL w="127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A1439"/>
                    </a:solidFill>
                  </a:tcPr>
                </a:tc>
                <a:tc>
                  <a:txBody>
                    <a:bodyPr/>
                    <a:lstStyle/>
                    <a:p>
                      <a:pPr algn="r" rtl="0" fontAlgn="ctr"/>
                      <a:r>
                        <a:rPr lang="da-DK" sz="1800" b="0" i="0" u="none" strike="noStrike">
                          <a:solidFill>
                            <a:srgbClr val="000000"/>
                          </a:solidFill>
                          <a:effectLst/>
                          <a:latin typeface="AU Passata" panose="020B0503030502030804" pitchFamily="34" charset="0"/>
                        </a:rPr>
                        <a:t>3.6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r" rtl="0" fontAlgn="ctr"/>
                      <a:r>
                        <a:rPr lang="da-DK" sz="1800" b="0" i="0" u="none" strike="noStrike">
                          <a:solidFill>
                            <a:srgbClr val="000000"/>
                          </a:solidFill>
                          <a:effectLst/>
                          <a:latin typeface="AU Passata" panose="020B05030305020308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r" rtl="0" fontAlgn="ctr"/>
                      <a:r>
                        <a:rPr lang="da-DK" sz="1800" b="0" i="0" u="none" strike="noStrike">
                          <a:solidFill>
                            <a:srgbClr val="000000"/>
                          </a:solidFill>
                          <a:effectLst/>
                          <a:latin typeface="AU Passata" panose="020B0503030502030804" pitchFamily="34" charset="0"/>
                        </a:rPr>
                        <a:t>22.1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r" rtl="0" fontAlgn="ctr"/>
                      <a:r>
                        <a:rPr lang="da-DK" sz="1800" b="0" i="0" u="none" strike="noStrike">
                          <a:solidFill>
                            <a:srgbClr val="000000"/>
                          </a:solidFill>
                          <a:effectLst/>
                          <a:latin typeface="AU Passata" panose="020B0503030502030804" pitchFamily="34" charset="0"/>
                        </a:rPr>
                        <a:t>31.9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r" rtl="0" fontAlgn="ctr"/>
                      <a:r>
                        <a:rPr lang="da-DK" sz="1800" b="0" i="0" u="none" strike="noStrike">
                          <a:solidFill>
                            <a:srgbClr val="000000"/>
                          </a:solidFill>
                          <a:effectLst/>
                          <a:latin typeface="AU Passata" panose="020B0503030502030804" pitchFamily="34" charset="0"/>
                        </a:rPr>
                        <a:t>69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0000"/>
                      </a:solidFill>
                      <a:prstDash val="solid"/>
                      <a:round/>
                      <a:headEnd type="none" w="med" len="med"/>
                      <a:tailEnd type="none" w="med" len="med"/>
                    </a:lnR>
                    <a:lnT>
                      <a:noFill/>
                    </a:lnT>
                    <a:lnB>
                      <a:noFill/>
                    </a:lnB>
                    <a:solidFill>
                      <a:srgbClr val="E7E7E8"/>
                    </a:solidFill>
                  </a:tcPr>
                </a:tc>
                <a:extLst>
                  <a:ext uri="{0D108BD9-81ED-4DB2-BD59-A6C34878D82A}">
                    <a16:rowId xmlns:a16="http://schemas.microsoft.com/office/drawing/2014/main" xmlns="" val="489510043"/>
                  </a:ext>
                </a:extLst>
              </a:tr>
              <a:tr h="326785">
                <a:tc>
                  <a:txBody>
                    <a:bodyPr/>
                    <a:lstStyle/>
                    <a:p>
                      <a:pPr algn="l" rtl="0" fontAlgn="ctr"/>
                      <a:r>
                        <a:rPr lang="da-DK" sz="1800" b="1" i="0" u="none" strike="noStrike">
                          <a:solidFill>
                            <a:srgbClr val="FFFFFF"/>
                          </a:solidFill>
                          <a:effectLst/>
                          <a:latin typeface="AU Passata" panose="020B0503030502030804" pitchFamily="34" charset="0"/>
                        </a:rPr>
                        <a:t>MOVE</a:t>
                      </a:r>
                    </a:p>
                  </a:txBody>
                  <a:tcPr marL="6350" marR="6350" marT="6350" marB="0" anchor="ctr">
                    <a:lnL w="127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A1439"/>
                    </a:solidFill>
                  </a:tcPr>
                </a:tc>
                <a:tc>
                  <a:txBody>
                    <a:bodyPr/>
                    <a:lstStyle/>
                    <a:p>
                      <a:pPr algn="r" rtl="0" fontAlgn="ctr"/>
                      <a:r>
                        <a:rPr lang="da-DK" sz="1800" b="0" i="0" u="none" strike="noStrike">
                          <a:solidFill>
                            <a:srgbClr val="000000"/>
                          </a:solidFill>
                          <a:effectLst/>
                          <a:latin typeface="AU Passata" panose="020B0503030502030804" pitchFamily="34" charset="0"/>
                        </a:rPr>
                        <a:t>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E"/>
                    </a:solidFill>
                  </a:tcPr>
                </a:tc>
                <a:tc>
                  <a:txBody>
                    <a:bodyPr/>
                    <a:lstStyle/>
                    <a:p>
                      <a:pPr algn="r" rtl="0" fontAlgn="ctr"/>
                      <a:r>
                        <a:rPr lang="da-DK" sz="1800" b="0" i="0" u="none" strike="noStrike">
                          <a:solidFill>
                            <a:srgbClr val="000000"/>
                          </a:solidFill>
                          <a:effectLst/>
                          <a:latin typeface="AU Passata" panose="020B0503030502030804" pitchFamily="34" charset="0"/>
                        </a:rPr>
                        <a:t>4.1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E"/>
                    </a:solidFill>
                  </a:tcPr>
                </a:tc>
                <a:tc>
                  <a:txBody>
                    <a:bodyPr/>
                    <a:lstStyle/>
                    <a:p>
                      <a:pPr algn="r" rtl="0" fontAlgn="ctr"/>
                      <a:r>
                        <a:rPr lang="da-DK" sz="1800" b="0" i="0" u="none" strike="noStrike">
                          <a:solidFill>
                            <a:srgbClr val="000000"/>
                          </a:solidFill>
                          <a:effectLst/>
                          <a:latin typeface="AU Passata" panose="020B0503030502030804" pitchFamily="34" charset="0"/>
                        </a:rPr>
                        <a:t>19.6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E"/>
                    </a:solidFill>
                  </a:tcPr>
                </a:tc>
                <a:tc>
                  <a:txBody>
                    <a:bodyPr/>
                    <a:lstStyle/>
                    <a:p>
                      <a:pPr algn="r" rtl="0" fontAlgn="ctr"/>
                      <a:r>
                        <a:rPr lang="da-DK" sz="2400" b="1" i="0" u="none" strike="noStrike" dirty="0">
                          <a:solidFill>
                            <a:srgbClr val="00B050"/>
                          </a:solidFill>
                          <a:effectLst/>
                          <a:latin typeface="AU Passata" panose="020B0503030502030804" pitchFamily="34" charset="0"/>
                        </a:rPr>
                        <a:t>50,0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E"/>
                    </a:solidFill>
                  </a:tcPr>
                </a:tc>
                <a:tc>
                  <a:txBody>
                    <a:bodyPr/>
                    <a:lstStyle/>
                    <a:p>
                      <a:pPr algn="r" rtl="0" fontAlgn="ctr"/>
                      <a:r>
                        <a:rPr lang="da-DK" sz="1800" b="0" i="0" u="none" strike="noStrike" dirty="0">
                          <a:solidFill>
                            <a:srgbClr val="000000"/>
                          </a:solidFill>
                          <a:effectLst/>
                          <a:latin typeface="AU Passata" panose="020B0503030502030804" pitchFamily="34" charset="0"/>
                        </a:rPr>
                        <a:t>84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0000"/>
                      </a:solidFill>
                      <a:prstDash val="solid"/>
                      <a:round/>
                      <a:headEnd type="none" w="med" len="med"/>
                      <a:tailEnd type="none" w="med" len="med"/>
                    </a:lnR>
                    <a:lnT>
                      <a:noFill/>
                    </a:lnT>
                    <a:lnB>
                      <a:noFill/>
                    </a:lnB>
                    <a:solidFill>
                      <a:srgbClr val="CCCCCE"/>
                    </a:solidFill>
                  </a:tcPr>
                </a:tc>
                <a:extLst>
                  <a:ext uri="{0D108BD9-81ED-4DB2-BD59-A6C34878D82A}">
                    <a16:rowId xmlns:a16="http://schemas.microsoft.com/office/drawing/2014/main" xmlns="" val="466922245"/>
                  </a:ext>
                </a:extLst>
              </a:tr>
              <a:tr h="316573">
                <a:tc>
                  <a:txBody>
                    <a:bodyPr/>
                    <a:lstStyle/>
                    <a:p>
                      <a:pPr algn="l" rtl="0" fontAlgn="ctr"/>
                      <a:r>
                        <a:rPr lang="da-DK" sz="1800" b="1" i="0" u="none" strike="noStrike">
                          <a:solidFill>
                            <a:srgbClr val="FFFFFF"/>
                          </a:solidFill>
                          <a:effectLst/>
                          <a:latin typeface="AU Passata" panose="020B0503030502030804" pitchFamily="34" charset="0"/>
                        </a:rPr>
                        <a:t>I alt</a:t>
                      </a:r>
                    </a:p>
                  </a:txBody>
                  <a:tcPr marL="6350" marR="6350" marT="6350" marB="0" anchor="ctr">
                    <a:lnL w="127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A1439"/>
                    </a:solidFill>
                  </a:tcPr>
                </a:tc>
                <a:tc>
                  <a:txBody>
                    <a:bodyPr/>
                    <a:lstStyle/>
                    <a:p>
                      <a:pPr algn="r" rtl="0" fontAlgn="ctr"/>
                      <a:r>
                        <a:rPr lang="da-DK" sz="1800" b="0" i="0" u="none" strike="noStrike">
                          <a:solidFill>
                            <a:srgbClr val="000000"/>
                          </a:solidFill>
                          <a:effectLst/>
                          <a:latin typeface="AU Passata" panose="020B0503030502030804" pitchFamily="34" charset="0"/>
                        </a:rPr>
                        <a:t>2.2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8"/>
                    </a:solidFill>
                  </a:tcPr>
                </a:tc>
                <a:tc>
                  <a:txBody>
                    <a:bodyPr/>
                    <a:lstStyle/>
                    <a:p>
                      <a:pPr algn="r" rtl="0" fontAlgn="ctr"/>
                      <a:r>
                        <a:rPr lang="da-DK" sz="1800" b="0" i="0" u="none" strike="noStrike">
                          <a:solidFill>
                            <a:srgbClr val="000000"/>
                          </a:solidFill>
                          <a:effectLst/>
                          <a:latin typeface="AU Passata" panose="020B0503030502030804" pitchFamily="34" charset="0"/>
                        </a:rPr>
                        <a:t>4.1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8"/>
                    </a:solidFill>
                  </a:tcPr>
                </a:tc>
                <a:tc>
                  <a:txBody>
                    <a:bodyPr/>
                    <a:lstStyle/>
                    <a:p>
                      <a:pPr algn="r" rtl="0" fontAlgn="ctr"/>
                      <a:r>
                        <a:rPr lang="da-DK" sz="1800" b="0" i="0" u="none" strike="noStrike">
                          <a:solidFill>
                            <a:srgbClr val="000000"/>
                          </a:solidFill>
                          <a:effectLst/>
                          <a:latin typeface="AU Passata" panose="020B0503030502030804" pitchFamily="34" charset="0"/>
                        </a:rPr>
                        <a:t>22.3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8"/>
                    </a:solidFill>
                  </a:tcPr>
                </a:tc>
                <a:tc>
                  <a:txBody>
                    <a:bodyPr/>
                    <a:lstStyle/>
                    <a:p>
                      <a:pPr algn="r" rtl="0" fontAlgn="ctr"/>
                      <a:r>
                        <a:rPr lang="da-DK" sz="1800" b="0" i="0" u="none" strike="noStrike">
                          <a:solidFill>
                            <a:srgbClr val="000000"/>
                          </a:solidFill>
                          <a:effectLst/>
                          <a:latin typeface="AU Passata" panose="020B0503030502030804" pitchFamily="34" charset="0"/>
                        </a:rPr>
                        <a:t>37.8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8"/>
                    </a:solidFill>
                  </a:tcPr>
                </a:tc>
                <a:tc>
                  <a:txBody>
                    <a:bodyPr/>
                    <a:lstStyle/>
                    <a:p>
                      <a:pPr algn="r" rtl="0" fontAlgn="ctr"/>
                      <a:r>
                        <a:rPr lang="da-DK" sz="1800" b="0" i="0" u="none" strike="noStrike">
                          <a:solidFill>
                            <a:srgbClr val="000000"/>
                          </a:solidFill>
                          <a:effectLst/>
                          <a:latin typeface="AU Passata" panose="020B0503030502030804" pitchFamily="34" charset="0"/>
                        </a:rPr>
                        <a:t>296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7E8"/>
                    </a:solidFill>
                  </a:tcPr>
                </a:tc>
                <a:extLst>
                  <a:ext uri="{0D108BD9-81ED-4DB2-BD59-A6C34878D82A}">
                    <a16:rowId xmlns:a16="http://schemas.microsoft.com/office/drawing/2014/main" xmlns="" val="3815573205"/>
                  </a:ext>
                </a:extLst>
              </a:tr>
              <a:tr h="316573">
                <a:tc>
                  <a:txBody>
                    <a:bodyPr/>
                    <a:lstStyle/>
                    <a:p>
                      <a:pPr algn="l" rtl="0" fontAlgn="ctr"/>
                      <a:r>
                        <a:rPr lang="da-DK" sz="1800" b="1" i="0" u="none" strike="noStrike">
                          <a:solidFill>
                            <a:srgbClr val="FFFFFF"/>
                          </a:solidFill>
                          <a:effectLst/>
                          <a:latin typeface="AU Passata" panose="020B0503030502030804" pitchFamily="34" charset="0"/>
                        </a:rPr>
                        <a:t>Rander - MOVE</a:t>
                      </a:r>
                    </a:p>
                  </a:txBody>
                  <a:tcPr marL="6350" marR="6350" marT="6350" marB="0" anchor="ctr">
                    <a:lnL w="127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48235"/>
                    </a:solidFill>
                  </a:tcPr>
                </a:tc>
                <a:tc>
                  <a:txBody>
                    <a:bodyPr/>
                    <a:lstStyle/>
                    <a:p>
                      <a:pPr algn="r" rtl="0" fontAlgn="ctr"/>
                      <a:r>
                        <a:rPr lang="da-DK" sz="1800" b="1" i="0" u="none" strike="noStrike">
                          <a:solidFill>
                            <a:srgbClr val="548235"/>
                          </a:solidFill>
                          <a:effectLst/>
                          <a:latin typeface="AU Passata" panose="020B05030305020308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CCCE"/>
                    </a:solidFill>
                  </a:tcPr>
                </a:tc>
                <a:tc>
                  <a:txBody>
                    <a:bodyPr/>
                    <a:lstStyle/>
                    <a:p>
                      <a:pPr algn="r" rtl="0" fontAlgn="ctr"/>
                      <a:r>
                        <a:rPr lang="da-DK" sz="1800" b="1" i="0" u="none" strike="noStrike">
                          <a:solidFill>
                            <a:srgbClr val="548235"/>
                          </a:solidFill>
                          <a:effectLst/>
                          <a:latin typeface="AU Passata" panose="020B0503030502030804" pitchFamily="34" charset="0"/>
                        </a:rPr>
                        <a:t>9.5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CCCE"/>
                    </a:solidFill>
                  </a:tcPr>
                </a:tc>
                <a:tc>
                  <a:txBody>
                    <a:bodyPr/>
                    <a:lstStyle/>
                    <a:p>
                      <a:pPr algn="r" rtl="0" fontAlgn="ctr"/>
                      <a:r>
                        <a:rPr lang="da-DK" sz="1800" b="1" i="0" u="none" strike="noStrike">
                          <a:solidFill>
                            <a:srgbClr val="548235"/>
                          </a:solidFill>
                          <a:effectLst/>
                          <a:latin typeface="AU Passata" panose="020B0503030502030804" pitchFamily="34" charset="0"/>
                        </a:rPr>
                        <a:t>29.4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CCCE"/>
                    </a:solidFill>
                  </a:tcPr>
                </a:tc>
                <a:tc>
                  <a:txBody>
                    <a:bodyPr/>
                    <a:lstStyle/>
                    <a:p>
                      <a:pPr algn="r" rtl="0" fontAlgn="ctr"/>
                      <a:r>
                        <a:rPr lang="da-DK" sz="1800" b="1" i="0" u="none" strike="noStrike">
                          <a:solidFill>
                            <a:srgbClr val="548235"/>
                          </a:solidFill>
                          <a:effectLst/>
                          <a:latin typeface="AU Passata" panose="020B0503030502030804" pitchFamily="34" charset="0"/>
                        </a:rPr>
                        <a:t>78.7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7E8"/>
                    </a:solidFill>
                  </a:tcPr>
                </a:tc>
                <a:tc>
                  <a:txBody>
                    <a:bodyPr/>
                    <a:lstStyle/>
                    <a:p>
                      <a:pPr algn="r" rtl="0" fontAlgn="ctr"/>
                      <a:r>
                        <a:rPr lang="da-DK" sz="1800" b="1" i="0" u="none" strike="noStrike">
                          <a:solidFill>
                            <a:srgbClr val="548235"/>
                          </a:solidFill>
                          <a:effectLst/>
                          <a:latin typeface="AU Passata" panose="020B0503030502030804" pitchFamily="34" charset="0"/>
                        </a:rPr>
                        <a:t>17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CCCE"/>
                    </a:solidFill>
                  </a:tcPr>
                </a:tc>
                <a:extLst>
                  <a:ext uri="{0D108BD9-81ED-4DB2-BD59-A6C34878D82A}">
                    <a16:rowId xmlns:a16="http://schemas.microsoft.com/office/drawing/2014/main" xmlns="" val="832759726"/>
                  </a:ext>
                </a:extLst>
              </a:tr>
              <a:tr h="326785">
                <a:tc>
                  <a:txBody>
                    <a:bodyPr/>
                    <a:lstStyle/>
                    <a:p>
                      <a:pPr algn="l" rtl="0" fontAlgn="ctr"/>
                      <a:r>
                        <a:rPr lang="da-DK" sz="1800" b="1" i="0" u="none" strike="noStrike">
                          <a:solidFill>
                            <a:srgbClr val="FFFFFF"/>
                          </a:solidFill>
                          <a:effectLst/>
                          <a:latin typeface="AU Passata" panose="020B0503030502030804" pitchFamily="34" charset="0"/>
                        </a:rPr>
                        <a:t>Randers - hele projekt</a:t>
                      </a:r>
                    </a:p>
                  </a:txBody>
                  <a:tcPr marL="6350" marR="6350" marT="6350" marB="0" anchor="ctr">
                    <a:lnL w="127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548235"/>
                    </a:solidFill>
                  </a:tcPr>
                </a:tc>
                <a:tc>
                  <a:txBody>
                    <a:bodyPr/>
                    <a:lstStyle/>
                    <a:p>
                      <a:pPr algn="r" rtl="0" fontAlgn="ctr"/>
                      <a:r>
                        <a:rPr lang="da-DK" sz="1800" b="1" i="0" u="none" strike="noStrike">
                          <a:solidFill>
                            <a:srgbClr val="548235"/>
                          </a:solidFill>
                          <a:effectLst/>
                          <a:latin typeface="AU Passata" panose="020B0503030502030804" pitchFamily="34" charset="0"/>
                        </a:rPr>
                        <a:t>2.1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E7E7E8"/>
                    </a:solidFill>
                  </a:tcPr>
                </a:tc>
                <a:tc>
                  <a:txBody>
                    <a:bodyPr/>
                    <a:lstStyle/>
                    <a:p>
                      <a:pPr algn="r" rtl="0" fontAlgn="ctr"/>
                      <a:r>
                        <a:rPr lang="da-DK" sz="1800" b="1" i="0" u="none" strike="noStrike">
                          <a:solidFill>
                            <a:srgbClr val="548235"/>
                          </a:solidFill>
                          <a:effectLst/>
                          <a:latin typeface="AU Passata" panose="020B0503030502030804" pitchFamily="34" charset="0"/>
                        </a:rPr>
                        <a:t>4.3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E7E7E8"/>
                    </a:solidFill>
                  </a:tcPr>
                </a:tc>
                <a:tc>
                  <a:txBody>
                    <a:bodyPr/>
                    <a:lstStyle/>
                    <a:p>
                      <a:pPr algn="r" rtl="0" fontAlgn="ctr"/>
                      <a:r>
                        <a:rPr lang="da-DK" sz="1800" b="1" i="0" u="none" strike="noStrike">
                          <a:solidFill>
                            <a:srgbClr val="548235"/>
                          </a:solidFill>
                          <a:effectLst/>
                          <a:latin typeface="AU Passata" panose="020B0503030502030804" pitchFamily="34" charset="0"/>
                        </a:rPr>
                        <a:t>21.1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E7E7E8"/>
                    </a:solidFill>
                  </a:tcPr>
                </a:tc>
                <a:tc>
                  <a:txBody>
                    <a:bodyPr/>
                    <a:lstStyle/>
                    <a:p>
                      <a:pPr algn="r" rtl="0" fontAlgn="ctr"/>
                      <a:r>
                        <a:rPr lang="da-DK" sz="1800" b="1" i="0" u="none" strike="noStrike">
                          <a:solidFill>
                            <a:srgbClr val="548235"/>
                          </a:solidFill>
                          <a:effectLst/>
                          <a:latin typeface="AU Passata" panose="020B0503030502030804" pitchFamily="34" charset="0"/>
                        </a:rPr>
                        <a:t>43.9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E7E7E8"/>
                    </a:solidFill>
                  </a:tcPr>
                </a:tc>
                <a:tc>
                  <a:txBody>
                    <a:bodyPr/>
                    <a:lstStyle/>
                    <a:p>
                      <a:pPr algn="r" rtl="0" fontAlgn="ctr"/>
                      <a:r>
                        <a:rPr lang="da-DK" sz="1800" b="1" i="0" u="none" strike="noStrike" dirty="0">
                          <a:solidFill>
                            <a:srgbClr val="548235"/>
                          </a:solidFill>
                          <a:effectLst/>
                          <a:latin typeface="AU Passata" panose="020B0503030502030804" pitchFamily="34" charset="0"/>
                        </a:rPr>
                        <a:t>57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E7E7E8"/>
                    </a:solidFill>
                  </a:tcPr>
                </a:tc>
                <a:extLst>
                  <a:ext uri="{0D108BD9-81ED-4DB2-BD59-A6C34878D82A}">
                    <a16:rowId xmlns:a16="http://schemas.microsoft.com/office/drawing/2014/main" xmlns="" val="2850730106"/>
                  </a:ext>
                </a:extLst>
              </a:tr>
            </a:tbl>
          </a:graphicData>
        </a:graphic>
      </p:graphicFrame>
      <p:sp>
        <p:nvSpPr>
          <p:cNvPr id="7" name="Rektangel 6"/>
          <p:cNvSpPr/>
          <p:nvPr/>
        </p:nvSpPr>
        <p:spPr bwMode="auto">
          <a:xfrm>
            <a:off x="467544" y="4509120"/>
            <a:ext cx="7344816" cy="1008112"/>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Tree>
    <p:extLst>
      <p:ext uri="{BB962C8B-B14F-4D97-AF65-F5344CB8AC3E}">
        <p14:creationId xmlns:p14="http://schemas.microsoft.com/office/powerpoint/2010/main" val="2772635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49115"/>
            <a:ext cx="8223436" cy="1309328"/>
          </a:xfrm>
        </p:spPr>
        <p:txBody>
          <a:bodyPr/>
          <a:lstStyle/>
          <a:p>
            <a:r>
              <a:rPr lang="da-DK" dirty="0" smtClean="0"/>
              <a:t>Effekten af MOVE - </a:t>
            </a:r>
            <a:r>
              <a:rPr lang="da-DK" dirty="0" err="1" smtClean="0"/>
              <a:t>rådata</a:t>
            </a:r>
            <a:endParaRPr lang="da-DK" dirty="0"/>
          </a:p>
        </p:txBody>
      </p:sp>
      <p:sp>
        <p:nvSpPr>
          <p:cNvPr id="3" name="Pladsholder til dato 2"/>
          <p:cNvSpPr>
            <a:spLocks noGrp="1"/>
          </p:cNvSpPr>
          <p:nvPr>
            <p:ph type="dt" sz="half" idx="10"/>
          </p:nvPr>
        </p:nvSpPr>
        <p:spPr/>
        <p:txBody>
          <a:bodyPr/>
          <a:lstStyle/>
          <a:p>
            <a:fld id="{69AE8E89-14F6-4E03-A2CA-6B58F3F1BB58}" type="datetime1">
              <a:rPr lang="en-GB" smtClean="0"/>
              <a:t>30/01/2020</a:t>
            </a:fld>
            <a:r>
              <a:rPr lang="en-GB" smtClean="0"/>
              <a:t>17/01/2019</a:t>
            </a:r>
            <a:endParaRPr lang="en-GB"/>
          </a:p>
        </p:txBody>
      </p:sp>
      <p:graphicFrame>
        <p:nvGraphicFramePr>
          <p:cNvPr id="6" name="Tabel 5"/>
          <p:cNvGraphicFramePr>
            <a:graphicFrameLocks noGrp="1"/>
          </p:cNvGraphicFramePr>
          <p:nvPr>
            <p:extLst>
              <p:ext uri="{D42A27DB-BD31-4B8C-83A1-F6EECF244321}">
                <p14:modId xmlns:p14="http://schemas.microsoft.com/office/powerpoint/2010/main" val="407827996"/>
              </p:ext>
            </p:extLst>
          </p:nvPr>
        </p:nvGraphicFramePr>
        <p:xfrm>
          <a:off x="670035" y="1909764"/>
          <a:ext cx="6926300" cy="3292752"/>
        </p:xfrm>
        <a:graphic>
          <a:graphicData uri="http://schemas.openxmlformats.org/drawingml/2006/table">
            <a:tbl>
              <a:tblPr firstRow="1" firstCol="1" bandRow="1"/>
              <a:tblGrid>
                <a:gridCol w="2370498">
                  <a:extLst>
                    <a:ext uri="{9D8B030D-6E8A-4147-A177-3AD203B41FA5}">
                      <a16:colId xmlns:a16="http://schemas.microsoft.com/office/drawing/2014/main" xmlns="" val="2088471485"/>
                    </a:ext>
                  </a:extLst>
                </a:gridCol>
                <a:gridCol w="888937">
                  <a:extLst>
                    <a:ext uri="{9D8B030D-6E8A-4147-A177-3AD203B41FA5}">
                      <a16:colId xmlns:a16="http://schemas.microsoft.com/office/drawing/2014/main" xmlns="" val="2189744999"/>
                    </a:ext>
                  </a:extLst>
                </a:gridCol>
                <a:gridCol w="1000054">
                  <a:extLst>
                    <a:ext uri="{9D8B030D-6E8A-4147-A177-3AD203B41FA5}">
                      <a16:colId xmlns:a16="http://schemas.microsoft.com/office/drawing/2014/main" xmlns="" val="3709788677"/>
                    </a:ext>
                  </a:extLst>
                </a:gridCol>
                <a:gridCol w="888937">
                  <a:extLst>
                    <a:ext uri="{9D8B030D-6E8A-4147-A177-3AD203B41FA5}">
                      <a16:colId xmlns:a16="http://schemas.microsoft.com/office/drawing/2014/main" xmlns="" val="22597271"/>
                    </a:ext>
                  </a:extLst>
                </a:gridCol>
                <a:gridCol w="888937">
                  <a:extLst>
                    <a:ext uri="{9D8B030D-6E8A-4147-A177-3AD203B41FA5}">
                      <a16:colId xmlns:a16="http://schemas.microsoft.com/office/drawing/2014/main" xmlns="" val="2907875286"/>
                    </a:ext>
                  </a:extLst>
                </a:gridCol>
                <a:gridCol w="888937">
                  <a:extLst>
                    <a:ext uri="{9D8B030D-6E8A-4147-A177-3AD203B41FA5}">
                      <a16:colId xmlns:a16="http://schemas.microsoft.com/office/drawing/2014/main" xmlns="" val="3498473600"/>
                    </a:ext>
                  </a:extLst>
                </a:gridCol>
              </a:tblGrid>
              <a:tr h="643359">
                <a:tc>
                  <a:txBody>
                    <a:bodyPr/>
                    <a:lstStyle/>
                    <a:p>
                      <a:pPr algn="l" rtl="0" fontAlgn="ctr"/>
                      <a:r>
                        <a:rPr lang="da-DK" sz="1800" b="1" i="0" u="none" strike="noStrike">
                          <a:solidFill>
                            <a:srgbClr val="FFFFFF"/>
                          </a:solidFill>
                          <a:effectLst/>
                          <a:latin typeface="AU Passata" panose="020B0503030502030804" pitchFamily="34" charset="0"/>
                        </a:rPr>
                        <a:t> </a:t>
                      </a:r>
                    </a:p>
                  </a:txBody>
                  <a:tcPr marL="6350" marR="6350" marT="6350" marB="0" anchor="ctr">
                    <a:lnL w="127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A1439"/>
                    </a:solidFill>
                  </a:tcPr>
                </a:tc>
                <a:tc>
                  <a:txBody>
                    <a:bodyPr/>
                    <a:lstStyle/>
                    <a:p>
                      <a:pPr algn="r" rtl="0" fontAlgn="ctr"/>
                      <a:r>
                        <a:rPr lang="da-DK" sz="1800" b="1" i="0" u="none" strike="noStrike">
                          <a:solidFill>
                            <a:srgbClr val="FFFFFF"/>
                          </a:solidFill>
                          <a:effectLst/>
                          <a:latin typeface="AU Passata" panose="020B0503030502030804" pitchFamily="34" charset="0"/>
                        </a:rPr>
                        <a:t>Ind RCT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A1439"/>
                    </a:solidFill>
                  </a:tcPr>
                </a:tc>
                <a:tc>
                  <a:txBody>
                    <a:bodyPr/>
                    <a:lstStyle/>
                    <a:p>
                      <a:pPr algn="r" rtl="0" fontAlgn="ctr"/>
                      <a:r>
                        <a:rPr lang="da-DK" sz="1800" b="1" i="0" u="none" strike="noStrike">
                          <a:solidFill>
                            <a:srgbClr val="FFFFFF"/>
                          </a:solidFill>
                          <a:effectLst/>
                          <a:latin typeface="AU Passata" panose="020B0503030502030804" pitchFamily="34" charset="0"/>
                        </a:rPr>
                        <a:t>UngMap</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A1439"/>
                    </a:solidFill>
                  </a:tcPr>
                </a:tc>
                <a:tc>
                  <a:txBody>
                    <a:bodyPr/>
                    <a:lstStyle/>
                    <a:p>
                      <a:pPr algn="r" rtl="0" fontAlgn="ctr"/>
                      <a:r>
                        <a:rPr lang="da-DK" sz="1800" b="1" i="0" u="none" strike="noStrike">
                          <a:solidFill>
                            <a:srgbClr val="FFFFFF"/>
                          </a:solidFill>
                          <a:effectLst/>
                          <a:latin typeface="AU Passata" panose="020B0503030502030804" pitchFamily="34" charset="0"/>
                        </a:rPr>
                        <a:t>3 mdr.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A1439"/>
                    </a:solidFill>
                  </a:tcPr>
                </a:tc>
                <a:tc>
                  <a:txBody>
                    <a:bodyPr/>
                    <a:lstStyle/>
                    <a:p>
                      <a:pPr algn="r" rtl="0" fontAlgn="ctr"/>
                      <a:r>
                        <a:rPr lang="da-DK" sz="1800" b="1" i="0" u="none" strike="noStrike">
                          <a:solidFill>
                            <a:srgbClr val="FFFFFF"/>
                          </a:solidFill>
                          <a:effectLst/>
                          <a:latin typeface="AU Passata" panose="020B0503030502030804" pitchFamily="34" charset="0"/>
                        </a:rPr>
                        <a:t>9 mdr.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A1439"/>
                    </a:solidFill>
                  </a:tcPr>
                </a:tc>
                <a:tc>
                  <a:txBody>
                    <a:bodyPr/>
                    <a:lstStyle/>
                    <a:p>
                      <a:pPr algn="r" rtl="0" fontAlgn="ctr"/>
                      <a:r>
                        <a:rPr lang="da-DK" sz="1800" b="1" i="0" u="none" strike="noStrike">
                          <a:solidFill>
                            <a:srgbClr val="FFFFFF"/>
                          </a:solidFill>
                          <a:effectLst/>
                          <a:latin typeface="AU Passata" panose="020B0503030502030804" pitchFamily="34" charset="0"/>
                        </a:rPr>
                        <a:t>Antal     9 mdr.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rgbClr val="0A1439"/>
                    </a:solidFill>
                  </a:tcPr>
                </a:tc>
                <a:extLst>
                  <a:ext uri="{0D108BD9-81ED-4DB2-BD59-A6C34878D82A}">
                    <a16:rowId xmlns:a16="http://schemas.microsoft.com/office/drawing/2014/main" xmlns="" val="3366191914"/>
                  </a:ext>
                </a:extLst>
              </a:tr>
              <a:tr h="336997">
                <a:tc>
                  <a:txBody>
                    <a:bodyPr/>
                    <a:lstStyle/>
                    <a:p>
                      <a:pPr algn="r" rtl="0" fontAlgn="ctr"/>
                      <a:r>
                        <a:rPr lang="da-DK" sz="1800" b="1" i="0" u="none" strike="noStrike">
                          <a:solidFill>
                            <a:srgbClr val="FFFFFF"/>
                          </a:solidFill>
                          <a:effectLst/>
                          <a:latin typeface="AU Passata" panose="020B0503030502030804" pitchFamily="34" charset="0"/>
                        </a:rPr>
                        <a:t> </a:t>
                      </a:r>
                    </a:p>
                  </a:txBody>
                  <a:tcPr marL="6350" marR="6350" marT="6350" marB="0" anchor="ctr">
                    <a:lnL w="127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A1439"/>
                    </a:solidFill>
                  </a:tcPr>
                </a:tc>
                <a:tc>
                  <a:txBody>
                    <a:bodyPr/>
                    <a:lstStyle/>
                    <a:p>
                      <a:pPr algn="r" rtl="0" fontAlgn="ctr"/>
                      <a:r>
                        <a:rPr lang="da-DK" sz="1800" b="0" i="0" u="none" strike="noStrike">
                          <a:solidFill>
                            <a:srgbClr val="000000"/>
                          </a:solidFill>
                          <a:effectLst/>
                          <a:latin typeface="AU Passata" panose="020B0503030502030804" pitchFamily="34" charset="0"/>
                        </a:rPr>
                        <a:t>n=460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E"/>
                    </a:solidFill>
                  </a:tcPr>
                </a:tc>
                <a:tc>
                  <a:txBody>
                    <a:bodyPr/>
                    <a:lstStyle/>
                    <a:p>
                      <a:pPr algn="r" rtl="0" fontAlgn="ctr"/>
                      <a:r>
                        <a:rPr lang="da-DK" sz="1800" b="0" i="0" u="none" strike="noStrike">
                          <a:solidFill>
                            <a:srgbClr val="000000"/>
                          </a:solidFill>
                          <a:effectLst/>
                          <a:latin typeface="AU Passata" panose="020B0503030502030804" pitchFamily="34" charset="0"/>
                        </a:rPr>
                        <a:t>n=460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E"/>
                    </a:solidFill>
                  </a:tcPr>
                </a:tc>
                <a:tc>
                  <a:txBody>
                    <a:bodyPr/>
                    <a:lstStyle/>
                    <a:p>
                      <a:pPr algn="r" rtl="0" fontAlgn="ctr"/>
                      <a:r>
                        <a:rPr lang="da-DK" sz="1800" b="0" i="0" u="none" strike="noStrike">
                          <a:solidFill>
                            <a:srgbClr val="000000"/>
                          </a:solidFill>
                          <a:effectLst/>
                          <a:latin typeface="AU Passata" panose="020B0503030502030804" pitchFamily="34" charset="0"/>
                        </a:rPr>
                        <a:t>n=350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E"/>
                    </a:solidFill>
                  </a:tcPr>
                </a:tc>
                <a:tc>
                  <a:txBody>
                    <a:bodyPr/>
                    <a:lstStyle/>
                    <a:p>
                      <a:pPr algn="r" rtl="0" fontAlgn="ctr"/>
                      <a:r>
                        <a:rPr lang="da-DK" sz="1800" b="0" i="0" u="none" strike="noStrike">
                          <a:solidFill>
                            <a:srgbClr val="000000"/>
                          </a:solidFill>
                          <a:effectLst/>
                          <a:latin typeface="AU Passata" panose="020B0503030502030804" pitchFamily="34" charset="0"/>
                        </a:rPr>
                        <a:t>n=296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E"/>
                    </a:solidFill>
                  </a:tcPr>
                </a:tc>
                <a:tc>
                  <a:txBody>
                    <a:bodyPr/>
                    <a:lstStyle/>
                    <a:p>
                      <a:pPr algn="l" fontAlgn="b"/>
                      <a:r>
                        <a:rPr lang="da-DK" sz="18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0000"/>
                      </a:solidFill>
                      <a:prstDash val="solid"/>
                      <a:round/>
                      <a:headEnd type="none" w="med" len="med"/>
                      <a:tailEnd type="none" w="med" len="med"/>
                    </a:lnR>
                    <a:lnT>
                      <a:noFill/>
                    </a:lnT>
                    <a:lnB>
                      <a:noFill/>
                    </a:lnB>
                  </a:tcPr>
                </a:tc>
                <a:extLst>
                  <a:ext uri="{0D108BD9-81ED-4DB2-BD59-A6C34878D82A}">
                    <a16:rowId xmlns:a16="http://schemas.microsoft.com/office/drawing/2014/main" xmlns="" val="1944288144"/>
                  </a:ext>
                </a:extLst>
              </a:tr>
              <a:tr h="326785">
                <a:tc>
                  <a:txBody>
                    <a:bodyPr/>
                    <a:lstStyle/>
                    <a:p>
                      <a:pPr algn="l" rtl="0" fontAlgn="ctr"/>
                      <a:r>
                        <a:rPr lang="da-DK" sz="1800" b="1" i="0" u="none" strike="noStrike">
                          <a:solidFill>
                            <a:srgbClr val="FFFFFF"/>
                          </a:solidFill>
                          <a:effectLst/>
                          <a:latin typeface="AU Passata" panose="020B0503030502030804" pitchFamily="34" charset="0"/>
                        </a:rPr>
                        <a:t>MK Ren</a:t>
                      </a:r>
                    </a:p>
                  </a:txBody>
                  <a:tcPr marL="6350" marR="6350" marT="6350" marB="0" anchor="ctr">
                    <a:lnL w="127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A1439"/>
                    </a:solidFill>
                  </a:tcPr>
                </a:tc>
                <a:tc>
                  <a:txBody>
                    <a:bodyPr/>
                    <a:lstStyle/>
                    <a:p>
                      <a:pPr algn="r" rtl="0" fontAlgn="ctr"/>
                      <a:r>
                        <a:rPr lang="da-DK" sz="1800" b="0" i="0" u="none" strike="noStrike">
                          <a:solidFill>
                            <a:srgbClr val="000000"/>
                          </a:solidFill>
                          <a:effectLst/>
                          <a:latin typeface="AU Passata" panose="020B0503030502030804" pitchFamily="34" charset="0"/>
                        </a:rPr>
                        <a:t>0.9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r" rtl="0" fontAlgn="ctr"/>
                      <a:r>
                        <a:rPr lang="da-DK" sz="1800" b="0" i="0" u="none" strike="noStrike">
                          <a:solidFill>
                            <a:srgbClr val="000000"/>
                          </a:solidFill>
                          <a:effectLst/>
                          <a:latin typeface="AU Passata" panose="020B0503030502030804" pitchFamily="34" charset="0"/>
                        </a:rPr>
                        <a:t>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r" rtl="0" fontAlgn="ctr"/>
                      <a:r>
                        <a:rPr lang="da-DK" sz="1800" b="0" i="0" u="none" strike="noStrike">
                          <a:solidFill>
                            <a:srgbClr val="000000"/>
                          </a:solidFill>
                          <a:effectLst/>
                          <a:latin typeface="AU Passata" panose="020B0503030502030804" pitchFamily="34" charset="0"/>
                        </a:rPr>
                        <a:t>26.6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r" rtl="0" fontAlgn="ctr"/>
                      <a:r>
                        <a:rPr lang="da-DK" sz="1800" b="0" i="0" u="none" strike="noStrike">
                          <a:solidFill>
                            <a:srgbClr val="000000"/>
                          </a:solidFill>
                          <a:effectLst/>
                          <a:latin typeface="AU Passata" panose="020B0503030502030804" pitchFamily="34" charset="0"/>
                        </a:rPr>
                        <a:t>36.6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r" rtl="0" fontAlgn="ctr"/>
                      <a:r>
                        <a:rPr lang="da-DK" sz="1800" b="0" i="0" u="none" strike="noStrike">
                          <a:solidFill>
                            <a:srgbClr val="000000"/>
                          </a:solidFill>
                          <a:effectLst/>
                          <a:latin typeface="AU Passata" panose="020B0503030502030804" pitchFamily="34" charset="0"/>
                        </a:rPr>
                        <a:t>71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0000"/>
                      </a:solidFill>
                      <a:prstDash val="solid"/>
                      <a:round/>
                      <a:headEnd type="none" w="med" len="med"/>
                      <a:tailEnd type="none" w="med" len="med"/>
                    </a:lnR>
                    <a:lnT>
                      <a:noFill/>
                    </a:lnT>
                    <a:lnB>
                      <a:noFill/>
                    </a:lnB>
                    <a:solidFill>
                      <a:srgbClr val="E7E7E8"/>
                    </a:solidFill>
                  </a:tcPr>
                </a:tc>
                <a:extLst>
                  <a:ext uri="{0D108BD9-81ED-4DB2-BD59-A6C34878D82A}">
                    <a16:rowId xmlns:a16="http://schemas.microsoft.com/office/drawing/2014/main" xmlns="" val="3424344279"/>
                  </a:ext>
                </a:extLst>
              </a:tr>
              <a:tr h="326785">
                <a:tc>
                  <a:txBody>
                    <a:bodyPr/>
                    <a:lstStyle/>
                    <a:p>
                      <a:pPr algn="l" rtl="0" fontAlgn="ctr"/>
                      <a:r>
                        <a:rPr lang="da-DK" sz="1800" b="1" i="0" u="none" strike="noStrike">
                          <a:solidFill>
                            <a:srgbClr val="FFFFFF"/>
                          </a:solidFill>
                          <a:effectLst/>
                          <a:latin typeface="AU Passata" panose="020B0503030502030804" pitchFamily="34" charset="0"/>
                        </a:rPr>
                        <a:t>MK Gavekort</a:t>
                      </a:r>
                    </a:p>
                  </a:txBody>
                  <a:tcPr marL="6350" marR="6350" marT="6350" marB="0" anchor="ctr">
                    <a:lnL w="127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A1439"/>
                    </a:solidFill>
                  </a:tcPr>
                </a:tc>
                <a:tc>
                  <a:txBody>
                    <a:bodyPr/>
                    <a:lstStyle/>
                    <a:p>
                      <a:pPr algn="r" rtl="0" fontAlgn="ctr"/>
                      <a:r>
                        <a:rPr lang="da-DK" sz="1800" b="0" i="0" u="none" strike="noStrike">
                          <a:solidFill>
                            <a:srgbClr val="000000"/>
                          </a:solidFill>
                          <a:effectLst/>
                          <a:latin typeface="AU Passata" panose="020B0503030502030804" pitchFamily="34" charset="0"/>
                        </a:rPr>
                        <a:t>1.8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E"/>
                    </a:solidFill>
                  </a:tcPr>
                </a:tc>
                <a:tc>
                  <a:txBody>
                    <a:bodyPr/>
                    <a:lstStyle/>
                    <a:p>
                      <a:pPr algn="r" rtl="0" fontAlgn="ctr"/>
                      <a:r>
                        <a:rPr lang="da-DK" sz="1800" b="0" i="0" u="none" strike="noStrike">
                          <a:solidFill>
                            <a:srgbClr val="000000"/>
                          </a:solidFill>
                          <a:effectLst/>
                          <a:latin typeface="AU Passata" panose="020B0503030502030804" pitchFamily="34" charset="0"/>
                        </a:rPr>
                        <a:t>4.4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E"/>
                    </a:solidFill>
                  </a:tcPr>
                </a:tc>
                <a:tc>
                  <a:txBody>
                    <a:bodyPr/>
                    <a:lstStyle/>
                    <a:p>
                      <a:pPr algn="r" rtl="0" fontAlgn="ctr"/>
                      <a:r>
                        <a:rPr lang="da-DK" sz="1800" b="0" i="0" u="none" strike="noStrike">
                          <a:solidFill>
                            <a:srgbClr val="000000"/>
                          </a:solidFill>
                          <a:effectLst/>
                          <a:latin typeface="AU Passata" panose="020B0503030502030804" pitchFamily="34" charset="0"/>
                        </a:rPr>
                        <a:t>21.6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E"/>
                    </a:solidFill>
                  </a:tcPr>
                </a:tc>
                <a:tc>
                  <a:txBody>
                    <a:bodyPr/>
                    <a:lstStyle/>
                    <a:p>
                      <a:pPr algn="r" rtl="0" fontAlgn="ctr"/>
                      <a:r>
                        <a:rPr lang="da-DK" sz="1800" b="0" i="0" u="none" strike="noStrike">
                          <a:solidFill>
                            <a:srgbClr val="000000"/>
                          </a:solidFill>
                          <a:effectLst/>
                          <a:latin typeface="AU Passata" panose="020B0503030502030804" pitchFamily="34" charset="0"/>
                        </a:rPr>
                        <a:t>30.6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E"/>
                    </a:solidFill>
                  </a:tcPr>
                </a:tc>
                <a:tc>
                  <a:txBody>
                    <a:bodyPr/>
                    <a:lstStyle/>
                    <a:p>
                      <a:pPr algn="r" rtl="0" fontAlgn="ctr"/>
                      <a:r>
                        <a:rPr lang="da-DK" sz="1800" b="0" i="0" u="none" strike="noStrike">
                          <a:solidFill>
                            <a:srgbClr val="000000"/>
                          </a:solidFill>
                          <a:effectLst/>
                          <a:latin typeface="AU Passata" panose="020B0503030502030804" pitchFamily="34" charset="0"/>
                        </a:rPr>
                        <a:t>72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0000"/>
                      </a:solidFill>
                      <a:prstDash val="solid"/>
                      <a:round/>
                      <a:headEnd type="none" w="med" len="med"/>
                      <a:tailEnd type="none" w="med" len="med"/>
                    </a:lnR>
                    <a:lnT>
                      <a:noFill/>
                    </a:lnT>
                    <a:lnB>
                      <a:noFill/>
                    </a:lnB>
                    <a:solidFill>
                      <a:srgbClr val="CCCCCE"/>
                    </a:solidFill>
                  </a:tcPr>
                </a:tc>
                <a:extLst>
                  <a:ext uri="{0D108BD9-81ED-4DB2-BD59-A6C34878D82A}">
                    <a16:rowId xmlns:a16="http://schemas.microsoft.com/office/drawing/2014/main" xmlns="" val="794141748"/>
                  </a:ext>
                </a:extLst>
              </a:tr>
              <a:tr h="326785">
                <a:tc>
                  <a:txBody>
                    <a:bodyPr/>
                    <a:lstStyle/>
                    <a:p>
                      <a:pPr algn="l" rtl="0" fontAlgn="ctr"/>
                      <a:r>
                        <a:rPr lang="da-DK" sz="1800" b="1" i="0" u="none" strike="noStrike">
                          <a:solidFill>
                            <a:srgbClr val="FFFFFF"/>
                          </a:solidFill>
                          <a:effectLst/>
                          <a:latin typeface="AU Passata" panose="020B0503030502030804" pitchFamily="34" charset="0"/>
                        </a:rPr>
                        <a:t>MK Opfølgning</a:t>
                      </a:r>
                    </a:p>
                  </a:txBody>
                  <a:tcPr marL="6350" marR="6350" marT="6350" marB="0" anchor="ctr">
                    <a:lnL w="127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A1439"/>
                    </a:solidFill>
                  </a:tcPr>
                </a:tc>
                <a:tc>
                  <a:txBody>
                    <a:bodyPr/>
                    <a:lstStyle/>
                    <a:p>
                      <a:pPr algn="r" rtl="0" fontAlgn="ctr"/>
                      <a:r>
                        <a:rPr lang="da-DK" sz="1800" b="0" i="0" u="none" strike="noStrike">
                          <a:solidFill>
                            <a:srgbClr val="000000"/>
                          </a:solidFill>
                          <a:effectLst/>
                          <a:latin typeface="AU Passata" panose="020B0503030502030804" pitchFamily="34" charset="0"/>
                        </a:rPr>
                        <a:t>3.6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r" rtl="0" fontAlgn="ctr"/>
                      <a:r>
                        <a:rPr lang="da-DK" sz="1800" b="0" i="0" u="none" strike="noStrike">
                          <a:solidFill>
                            <a:srgbClr val="000000"/>
                          </a:solidFill>
                          <a:effectLst/>
                          <a:latin typeface="AU Passata" panose="020B05030305020308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r" rtl="0" fontAlgn="ctr"/>
                      <a:r>
                        <a:rPr lang="da-DK" sz="1800" b="0" i="0" u="none" strike="noStrike">
                          <a:solidFill>
                            <a:srgbClr val="000000"/>
                          </a:solidFill>
                          <a:effectLst/>
                          <a:latin typeface="AU Passata" panose="020B0503030502030804" pitchFamily="34" charset="0"/>
                        </a:rPr>
                        <a:t>22.1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r" rtl="0" fontAlgn="ctr"/>
                      <a:r>
                        <a:rPr lang="da-DK" sz="1800" b="0" i="0" u="none" strike="noStrike">
                          <a:solidFill>
                            <a:srgbClr val="000000"/>
                          </a:solidFill>
                          <a:effectLst/>
                          <a:latin typeface="AU Passata" panose="020B0503030502030804" pitchFamily="34" charset="0"/>
                        </a:rPr>
                        <a:t>31.9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8"/>
                    </a:solidFill>
                  </a:tcPr>
                </a:tc>
                <a:tc>
                  <a:txBody>
                    <a:bodyPr/>
                    <a:lstStyle/>
                    <a:p>
                      <a:pPr algn="r" rtl="0" fontAlgn="ctr"/>
                      <a:r>
                        <a:rPr lang="da-DK" sz="1800" b="0" i="0" u="none" strike="noStrike">
                          <a:solidFill>
                            <a:srgbClr val="000000"/>
                          </a:solidFill>
                          <a:effectLst/>
                          <a:latin typeface="AU Passata" panose="020B0503030502030804" pitchFamily="34" charset="0"/>
                        </a:rPr>
                        <a:t>69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0000"/>
                      </a:solidFill>
                      <a:prstDash val="solid"/>
                      <a:round/>
                      <a:headEnd type="none" w="med" len="med"/>
                      <a:tailEnd type="none" w="med" len="med"/>
                    </a:lnR>
                    <a:lnT>
                      <a:noFill/>
                    </a:lnT>
                    <a:lnB>
                      <a:noFill/>
                    </a:lnB>
                    <a:solidFill>
                      <a:srgbClr val="E7E7E8"/>
                    </a:solidFill>
                  </a:tcPr>
                </a:tc>
                <a:extLst>
                  <a:ext uri="{0D108BD9-81ED-4DB2-BD59-A6C34878D82A}">
                    <a16:rowId xmlns:a16="http://schemas.microsoft.com/office/drawing/2014/main" xmlns="" val="489510043"/>
                  </a:ext>
                </a:extLst>
              </a:tr>
              <a:tr h="326785">
                <a:tc>
                  <a:txBody>
                    <a:bodyPr/>
                    <a:lstStyle/>
                    <a:p>
                      <a:pPr algn="l" rtl="0" fontAlgn="ctr"/>
                      <a:r>
                        <a:rPr lang="da-DK" sz="1800" b="1" i="0" u="none" strike="noStrike">
                          <a:solidFill>
                            <a:srgbClr val="FFFFFF"/>
                          </a:solidFill>
                          <a:effectLst/>
                          <a:latin typeface="AU Passata" panose="020B0503030502030804" pitchFamily="34" charset="0"/>
                        </a:rPr>
                        <a:t>MOVE</a:t>
                      </a:r>
                    </a:p>
                  </a:txBody>
                  <a:tcPr marL="6350" marR="6350" marT="6350" marB="0" anchor="ctr">
                    <a:lnL w="127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A1439"/>
                    </a:solidFill>
                  </a:tcPr>
                </a:tc>
                <a:tc>
                  <a:txBody>
                    <a:bodyPr/>
                    <a:lstStyle/>
                    <a:p>
                      <a:pPr algn="r" rtl="0" fontAlgn="ctr"/>
                      <a:r>
                        <a:rPr lang="da-DK" sz="1800" b="0" i="0" u="none" strike="noStrike">
                          <a:solidFill>
                            <a:srgbClr val="000000"/>
                          </a:solidFill>
                          <a:effectLst/>
                          <a:latin typeface="AU Passata" panose="020B0503030502030804" pitchFamily="34" charset="0"/>
                        </a:rPr>
                        <a:t>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E"/>
                    </a:solidFill>
                  </a:tcPr>
                </a:tc>
                <a:tc>
                  <a:txBody>
                    <a:bodyPr/>
                    <a:lstStyle/>
                    <a:p>
                      <a:pPr algn="r" rtl="0" fontAlgn="ctr"/>
                      <a:r>
                        <a:rPr lang="da-DK" sz="1800" b="0" i="0" u="none" strike="noStrike">
                          <a:solidFill>
                            <a:srgbClr val="000000"/>
                          </a:solidFill>
                          <a:effectLst/>
                          <a:latin typeface="AU Passata" panose="020B0503030502030804" pitchFamily="34" charset="0"/>
                        </a:rPr>
                        <a:t>4.1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E"/>
                    </a:solidFill>
                  </a:tcPr>
                </a:tc>
                <a:tc>
                  <a:txBody>
                    <a:bodyPr/>
                    <a:lstStyle/>
                    <a:p>
                      <a:pPr algn="r" rtl="0" fontAlgn="ctr"/>
                      <a:r>
                        <a:rPr lang="da-DK" sz="1800" b="0" i="0" u="none" strike="noStrike">
                          <a:solidFill>
                            <a:srgbClr val="000000"/>
                          </a:solidFill>
                          <a:effectLst/>
                          <a:latin typeface="AU Passata" panose="020B0503030502030804" pitchFamily="34" charset="0"/>
                        </a:rPr>
                        <a:t>19.6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E"/>
                    </a:solidFill>
                  </a:tcPr>
                </a:tc>
                <a:tc>
                  <a:txBody>
                    <a:bodyPr/>
                    <a:lstStyle/>
                    <a:p>
                      <a:pPr algn="r" rtl="0" fontAlgn="ctr"/>
                      <a:r>
                        <a:rPr lang="da-DK" sz="2400" b="1" i="0" u="none" strike="noStrike" dirty="0">
                          <a:solidFill>
                            <a:srgbClr val="00B050"/>
                          </a:solidFill>
                          <a:effectLst/>
                          <a:latin typeface="AU Passata" panose="020B0503030502030804" pitchFamily="34" charset="0"/>
                        </a:rPr>
                        <a:t>50,0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CCCE"/>
                    </a:solidFill>
                  </a:tcPr>
                </a:tc>
                <a:tc>
                  <a:txBody>
                    <a:bodyPr/>
                    <a:lstStyle/>
                    <a:p>
                      <a:pPr algn="r" rtl="0" fontAlgn="ctr"/>
                      <a:r>
                        <a:rPr lang="da-DK" sz="1800" b="0" i="0" u="none" strike="noStrike">
                          <a:solidFill>
                            <a:srgbClr val="000000"/>
                          </a:solidFill>
                          <a:effectLst/>
                          <a:latin typeface="AU Passata" panose="020B0503030502030804" pitchFamily="34" charset="0"/>
                        </a:rPr>
                        <a:t>84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0000"/>
                      </a:solidFill>
                      <a:prstDash val="solid"/>
                      <a:round/>
                      <a:headEnd type="none" w="med" len="med"/>
                      <a:tailEnd type="none" w="med" len="med"/>
                    </a:lnR>
                    <a:lnT>
                      <a:noFill/>
                    </a:lnT>
                    <a:lnB>
                      <a:noFill/>
                    </a:lnB>
                    <a:solidFill>
                      <a:srgbClr val="CCCCCE"/>
                    </a:solidFill>
                  </a:tcPr>
                </a:tc>
                <a:extLst>
                  <a:ext uri="{0D108BD9-81ED-4DB2-BD59-A6C34878D82A}">
                    <a16:rowId xmlns:a16="http://schemas.microsoft.com/office/drawing/2014/main" xmlns="" val="466922245"/>
                  </a:ext>
                </a:extLst>
              </a:tr>
              <a:tr h="316573">
                <a:tc>
                  <a:txBody>
                    <a:bodyPr/>
                    <a:lstStyle/>
                    <a:p>
                      <a:pPr algn="l" rtl="0" fontAlgn="ctr"/>
                      <a:r>
                        <a:rPr lang="da-DK" sz="1800" b="1" i="0" u="none" strike="noStrike">
                          <a:solidFill>
                            <a:srgbClr val="FFFFFF"/>
                          </a:solidFill>
                          <a:effectLst/>
                          <a:latin typeface="AU Passata" panose="020B0503030502030804" pitchFamily="34" charset="0"/>
                        </a:rPr>
                        <a:t>I alt</a:t>
                      </a:r>
                    </a:p>
                  </a:txBody>
                  <a:tcPr marL="6350" marR="6350" marT="6350" marB="0" anchor="ctr">
                    <a:lnL w="127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A1439"/>
                    </a:solidFill>
                  </a:tcPr>
                </a:tc>
                <a:tc>
                  <a:txBody>
                    <a:bodyPr/>
                    <a:lstStyle/>
                    <a:p>
                      <a:pPr algn="r" rtl="0" fontAlgn="ctr"/>
                      <a:r>
                        <a:rPr lang="da-DK" sz="1800" b="0" i="0" u="none" strike="noStrike">
                          <a:solidFill>
                            <a:srgbClr val="000000"/>
                          </a:solidFill>
                          <a:effectLst/>
                          <a:latin typeface="AU Passata" panose="020B0503030502030804" pitchFamily="34" charset="0"/>
                        </a:rPr>
                        <a:t>2.2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8"/>
                    </a:solidFill>
                  </a:tcPr>
                </a:tc>
                <a:tc>
                  <a:txBody>
                    <a:bodyPr/>
                    <a:lstStyle/>
                    <a:p>
                      <a:pPr algn="r" rtl="0" fontAlgn="ctr"/>
                      <a:r>
                        <a:rPr lang="da-DK" sz="1800" b="0" i="0" u="none" strike="noStrike">
                          <a:solidFill>
                            <a:srgbClr val="000000"/>
                          </a:solidFill>
                          <a:effectLst/>
                          <a:latin typeface="AU Passata" panose="020B0503030502030804" pitchFamily="34" charset="0"/>
                        </a:rPr>
                        <a:t>4.1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8"/>
                    </a:solidFill>
                  </a:tcPr>
                </a:tc>
                <a:tc>
                  <a:txBody>
                    <a:bodyPr/>
                    <a:lstStyle/>
                    <a:p>
                      <a:pPr algn="r" rtl="0" fontAlgn="ctr"/>
                      <a:r>
                        <a:rPr lang="da-DK" sz="1800" b="0" i="0" u="none" strike="noStrike">
                          <a:solidFill>
                            <a:srgbClr val="000000"/>
                          </a:solidFill>
                          <a:effectLst/>
                          <a:latin typeface="AU Passata" panose="020B0503030502030804" pitchFamily="34" charset="0"/>
                        </a:rPr>
                        <a:t>22.3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8"/>
                    </a:solidFill>
                  </a:tcPr>
                </a:tc>
                <a:tc>
                  <a:txBody>
                    <a:bodyPr/>
                    <a:lstStyle/>
                    <a:p>
                      <a:pPr algn="r" rtl="0" fontAlgn="ctr"/>
                      <a:r>
                        <a:rPr lang="da-DK" sz="1800" b="0" i="0" u="none" strike="noStrike">
                          <a:solidFill>
                            <a:srgbClr val="000000"/>
                          </a:solidFill>
                          <a:effectLst/>
                          <a:latin typeface="AU Passata" panose="020B0503030502030804" pitchFamily="34" charset="0"/>
                        </a:rPr>
                        <a:t>37.8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7E8"/>
                    </a:solidFill>
                  </a:tcPr>
                </a:tc>
                <a:tc>
                  <a:txBody>
                    <a:bodyPr/>
                    <a:lstStyle/>
                    <a:p>
                      <a:pPr algn="r" rtl="0" fontAlgn="ctr"/>
                      <a:r>
                        <a:rPr lang="da-DK" sz="1800" b="0" i="0" u="none" strike="noStrike">
                          <a:solidFill>
                            <a:srgbClr val="000000"/>
                          </a:solidFill>
                          <a:effectLst/>
                          <a:latin typeface="AU Passata" panose="020B0503030502030804" pitchFamily="34" charset="0"/>
                        </a:rPr>
                        <a:t>296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7E7E8"/>
                    </a:solidFill>
                  </a:tcPr>
                </a:tc>
                <a:extLst>
                  <a:ext uri="{0D108BD9-81ED-4DB2-BD59-A6C34878D82A}">
                    <a16:rowId xmlns:a16="http://schemas.microsoft.com/office/drawing/2014/main" xmlns="" val="3815573205"/>
                  </a:ext>
                </a:extLst>
              </a:tr>
              <a:tr h="316573">
                <a:tc>
                  <a:txBody>
                    <a:bodyPr/>
                    <a:lstStyle/>
                    <a:p>
                      <a:pPr algn="l" rtl="0" fontAlgn="ctr"/>
                      <a:r>
                        <a:rPr lang="da-DK" sz="1800" b="1" i="0" u="none" strike="noStrike">
                          <a:solidFill>
                            <a:srgbClr val="FFFFFF"/>
                          </a:solidFill>
                          <a:effectLst/>
                          <a:latin typeface="AU Passata" panose="020B0503030502030804" pitchFamily="34" charset="0"/>
                        </a:rPr>
                        <a:t>Rander - MOVE</a:t>
                      </a:r>
                    </a:p>
                  </a:txBody>
                  <a:tcPr marL="6350" marR="6350" marT="6350" marB="0" anchor="ctr">
                    <a:lnL w="127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48235"/>
                    </a:solidFill>
                  </a:tcPr>
                </a:tc>
                <a:tc>
                  <a:txBody>
                    <a:bodyPr/>
                    <a:lstStyle/>
                    <a:p>
                      <a:pPr algn="r" rtl="0" fontAlgn="ctr"/>
                      <a:r>
                        <a:rPr lang="da-DK" sz="1800" b="1" i="0" u="none" strike="noStrike">
                          <a:solidFill>
                            <a:srgbClr val="548235"/>
                          </a:solidFill>
                          <a:effectLst/>
                          <a:latin typeface="AU Passata" panose="020B0503030502030804" pitchFamily="34" charset="0"/>
                        </a:rPr>
                        <a:t>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CCCE"/>
                    </a:solidFill>
                  </a:tcPr>
                </a:tc>
                <a:tc>
                  <a:txBody>
                    <a:bodyPr/>
                    <a:lstStyle/>
                    <a:p>
                      <a:pPr algn="r" rtl="0" fontAlgn="ctr"/>
                      <a:r>
                        <a:rPr lang="da-DK" sz="1800" b="1" i="0" u="none" strike="noStrike">
                          <a:solidFill>
                            <a:srgbClr val="548235"/>
                          </a:solidFill>
                          <a:effectLst/>
                          <a:latin typeface="AU Passata" panose="020B0503030502030804" pitchFamily="34" charset="0"/>
                        </a:rPr>
                        <a:t>9.5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CCCE"/>
                    </a:solidFill>
                  </a:tcPr>
                </a:tc>
                <a:tc>
                  <a:txBody>
                    <a:bodyPr/>
                    <a:lstStyle/>
                    <a:p>
                      <a:pPr algn="r" rtl="0" fontAlgn="ctr"/>
                      <a:r>
                        <a:rPr lang="da-DK" sz="1800" b="1" i="0" u="none" strike="noStrike">
                          <a:solidFill>
                            <a:srgbClr val="548235"/>
                          </a:solidFill>
                          <a:effectLst/>
                          <a:latin typeface="AU Passata" panose="020B0503030502030804" pitchFamily="34" charset="0"/>
                        </a:rPr>
                        <a:t>29.4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CCCE"/>
                    </a:solidFill>
                  </a:tcPr>
                </a:tc>
                <a:tc>
                  <a:txBody>
                    <a:bodyPr/>
                    <a:lstStyle/>
                    <a:p>
                      <a:pPr algn="r" rtl="0" fontAlgn="ctr"/>
                      <a:r>
                        <a:rPr lang="da-DK" sz="1800" b="1" i="0" u="none" strike="noStrike">
                          <a:solidFill>
                            <a:srgbClr val="548235"/>
                          </a:solidFill>
                          <a:effectLst/>
                          <a:latin typeface="AU Passata" panose="020B0503030502030804" pitchFamily="34" charset="0"/>
                        </a:rPr>
                        <a:t>78.7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7E8"/>
                    </a:solidFill>
                  </a:tcPr>
                </a:tc>
                <a:tc>
                  <a:txBody>
                    <a:bodyPr/>
                    <a:lstStyle/>
                    <a:p>
                      <a:pPr algn="r" rtl="0" fontAlgn="ctr"/>
                      <a:r>
                        <a:rPr lang="da-DK" sz="1800" b="1" i="0" u="none" strike="noStrike">
                          <a:solidFill>
                            <a:srgbClr val="548235"/>
                          </a:solidFill>
                          <a:effectLst/>
                          <a:latin typeface="AU Passata" panose="020B0503030502030804" pitchFamily="34" charset="0"/>
                        </a:rPr>
                        <a:t>17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CCCE"/>
                    </a:solidFill>
                  </a:tcPr>
                </a:tc>
                <a:extLst>
                  <a:ext uri="{0D108BD9-81ED-4DB2-BD59-A6C34878D82A}">
                    <a16:rowId xmlns:a16="http://schemas.microsoft.com/office/drawing/2014/main" xmlns="" val="832759726"/>
                  </a:ext>
                </a:extLst>
              </a:tr>
              <a:tr h="326785">
                <a:tc>
                  <a:txBody>
                    <a:bodyPr/>
                    <a:lstStyle/>
                    <a:p>
                      <a:pPr algn="l" rtl="0" fontAlgn="ctr"/>
                      <a:r>
                        <a:rPr lang="da-DK" sz="1800" b="1" i="0" u="none" strike="noStrike">
                          <a:solidFill>
                            <a:srgbClr val="FFFFFF"/>
                          </a:solidFill>
                          <a:effectLst/>
                          <a:latin typeface="AU Passata" panose="020B0503030502030804" pitchFamily="34" charset="0"/>
                        </a:rPr>
                        <a:t>Randers - hele projekt</a:t>
                      </a:r>
                    </a:p>
                  </a:txBody>
                  <a:tcPr marL="6350" marR="6350" marT="6350" marB="0" anchor="ctr">
                    <a:lnL w="12700" cap="flat" cmpd="sng" algn="ctr">
                      <a:solidFill>
                        <a:srgbClr val="FF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548235"/>
                    </a:solidFill>
                  </a:tcPr>
                </a:tc>
                <a:tc>
                  <a:txBody>
                    <a:bodyPr/>
                    <a:lstStyle/>
                    <a:p>
                      <a:pPr algn="r" rtl="0" fontAlgn="ctr"/>
                      <a:r>
                        <a:rPr lang="da-DK" sz="1800" b="1" i="0" u="none" strike="noStrike">
                          <a:solidFill>
                            <a:srgbClr val="548235"/>
                          </a:solidFill>
                          <a:effectLst/>
                          <a:latin typeface="AU Passata" panose="020B0503030502030804" pitchFamily="34" charset="0"/>
                        </a:rPr>
                        <a:t>2.1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E7E7E8"/>
                    </a:solidFill>
                  </a:tcPr>
                </a:tc>
                <a:tc>
                  <a:txBody>
                    <a:bodyPr/>
                    <a:lstStyle/>
                    <a:p>
                      <a:pPr algn="r" rtl="0" fontAlgn="ctr"/>
                      <a:r>
                        <a:rPr lang="da-DK" sz="1800" b="1" i="0" u="none" strike="noStrike">
                          <a:solidFill>
                            <a:srgbClr val="548235"/>
                          </a:solidFill>
                          <a:effectLst/>
                          <a:latin typeface="AU Passata" panose="020B0503030502030804" pitchFamily="34" charset="0"/>
                        </a:rPr>
                        <a:t>4.3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E7E7E8"/>
                    </a:solidFill>
                  </a:tcPr>
                </a:tc>
                <a:tc>
                  <a:txBody>
                    <a:bodyPr/>
                    <a:lstStyle/>
                    <a:p>
                      <a:pPr algn="r" rtl="0" fontAlgn="ctr"/>
                      <a:r>
                        <a:rPr lang="da-DK" sz="1800" b="1" i="0" u="none" strike="noStrike">
                          <a:solidFill>
                            <a:srgbClr val="548235"/>
                          </a:solidFill>
                          <a:effectLst/>
                          <a:latin typeface="AU Passata" panose="020B0503030502030804" pitchFamily="34" charset="0"/>
                        </a:rPr>
                        <a:t>21.1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E7E7E8"/>
                    </a:solidFill>
                  </a:tcPr>
                </a:tc>
                <a:tc>
                  <a:txBody>
                    <a:bodyPr/>
                    <a:lstStyle/>
                    <a:p>
                      <a:pPr algn="r" rtl="0" fontAlgn="ctr"/>
                      <a:r>
                        <a:rPr lang="da-DK" sz="1800" b="1" i="0" u="none" strike="noStrike">
                          <a:solidFill>
                            <a:srgbClr val="548235"/>
                          </a:solidFill>
                          <a:effectLst/>
                          <a:latin typeface="AU Passata" panose="020B0503030502030804" pitchFamily="34" charset="0"/>
                        </a:rPr>
                        <a:t>43.9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E7E7E8"/>
                    </a:solidFill>
                  </a:tcPr>
                </a:tc>
                <a:tc>
                  <a:txBody>
                    <a:bodyPr/>
                    <a:lstStyle/>
                    <a:p>
                      <a:pPr algn="r" rtl="0" fontAlgn="ctr"/>
                      <a:r>
                        <a:rPr lang="da-DK" sz="1800" b="1" i="0" u="none" strike="noStrike" dirty="0">
                          <a:solidFill>
                            <a:srgbClr val="548235"/>
                          </a:solidFill>
                          <a:effectLst/>
                          <a:latin typeface="AU Passata" panose="020B0503030502030804" pitchFamily="34" charset="0"/>
                        </a:rPr>
                        <a:t>57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rgbClr val="E7E7E8"/>
                    </a:solidFill>
                  </a:tcPr>
                </a:tc>
                <a:extLst>
                  <a:ext uri="{0D108BD9-81ED-4DB2-BD59-A6C34878D82A}">
                    <a16:rowId xmlns:a16="http://schemas.microsoft.com/office/drawing/2014/main" xmlns="" val="2850730106"/>
                  </a:ext>
                </a:extLst>
              </a:tr>
            </a:tbl>
          </a:graphicData>
        </a:graphic>
      </p:graphicFrame>
    </p:spTree>
    <p:extLst>
      <p:ext uri="{BB962C8B-B14F-4D97-AF65-F5344CB8AC3E}">
        <p14:creationId xmlns:p14="http://schemas.microsoft.com/office/powerpoint/2010/main" val="2697216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49115"/>
            <a:ext cx="8151428" cy="1309328"/>
          </a:xfrm>
        </p:spPr>
        <p:txBody>
          <a:bodyPr/>
          <a:lstStyle/>
          <a:p>
            <a:r>
              <a:rPr lang="da-DK" sz="3200" dirty="0" smtClean="0"/>
              <a:t>Effekten af MOVE i 9 kommuner</a:t>
            </a:r>
            <a:endParaRPr lang="da-DK" sz="3200" dirty="0"/>
          </a:p>
        </p:txBody>
      </p:sp>
      <p:sp>
        <p:nvSpPr>
          <p:cNvPr id="3" name="Pladsholder til dato 2"/>
          <p:cNvSpPr>
            <a:spLocks noGrp="1"/>
          </p:cNvSpPr>
          <p:nvPr>
            <p:ph type="dt" sz="half" idx="10"/>
          </p:nvPr>
        </p:nvSpPr>
        <p:spPr/>
        <p:txBody>
          <a:bodyPr/>
          <a:lstStyle/>
          <a:p>
            <a:fld id="{381E92DD-8EE8-47CF-8313-D7B397D4E007}" type="datetime1">
              <a:rPr lang="en-GB" smtClean="0"/>
              <a:t>30/01/2020</a:t>
            </a:fld>
            <a:r>
              <a:rPr lang="en-GB" smtClean="0"/>
              <a:t>17/01/2019</a:t>
            </a:r>
            <a:endParaRPr lang="en-GB"/>
          </a:p>
        </p:txBody>
      </p:sp>
      <p:graphicFrame>
        <p:nvGraphicFramePr>
          <p:cNvPr id="4" name="Tabel 3"/>
          <p:cNvGraphicFramePr>
            <a:graphicFrameLocks noGrp="1"/>
          </p:cNvGraphicFramePr>
          <p:nvPr>
            <p:extLst/>
          </p:nvPr>
        </p:nvGraphicFramePr>
        <p:xfrm>
          <a:off x="755576" y="1903410"/>
          <a:ext cx="7704856" cy="3541813"/>
        </p:xfrm>
        <a:graphic>
          <a:graphicData uri="http://schemas.openxmlformats.org/drawingml/2006/table">
            <a:tbl>
              <a:tblPr firstRow="1" firstCol="1" bandRow="1"/>
              <a:tblGrid>
                <a:gridCol w="1439611">
                  <a:extLst>
                    <a:ext uri="{9D8B030D-6E8A-4147-A177-3AD203B41FA5}">
                      <a16:colId xmlns:a16="http://schemas.microsoft.com/office/drawing/2014/main" xmlns="" val="3781494907"/>
                    </a:ext>
                  </a:extLst>
                </a:gridCol>
                <a:gridCol w="1439611">
                  <a:extLst>
                    <a:ext uri="{9D8B030D-6E8A-4147-A177-3AD203B41FA5}">
                      <a16:colId xmlns:a16="http://schemas.microsoft.com/office/drawing/2014/main" xmlns="" val="2854495455"/>
                    </a:ext>
                  </a:extLst>
                </a:gridCol>
                <a:gridCol w="1439611">
                  <a:extLst>
                    <a:ext uri="{9D8B030D-6E8A-4147-A177-3AD203B41FA5}">
                      <a16:colId xmlns:a16="http://schemas.microsoft.com/office/drawing/2014/main" xmlns="" val="2138947358"/>
                    </a:ext>
                  </a:extLst>
                </a:gridCol>
                <a:gridCol w="1928784">
                  <a:extLst>
                    <a:ext uri="{9D8B030D-6E8A-4147-A177-3AD203B41FA5}">
                      <a16:colId xmlns:a16="http://schemas.microsoft.com/office/drawing/2014/main" xmlns="" val="314503931"/>
                    </a:ext>
                  </a:extLst>
                </a:gridCol>
                <a:gridCol w="1457239">
                  <a:extLst>
                    <a:ext uri="{9D8B030D-6E8A-4147-A177-3AD203B41FA5}">
                      <a16:colId xmlns:a16="http://schemas.microsoft.com/office/drawing/2014/main" xmlns="" val="896681860"/>
                    </a:ext>
                  </a:extLst>
                </a:gridCol>
              </a:tblGrid>
              <a:tr h="321983">
                <a:tc>
                  <a:txBody>
                    <a:bodyPr/>
                    <a:lstStyle/>
                    <a:p>
                      <a:pPr>
                        <a:lnSpc>
                          <a:spcPct val="107000"/>
                        </a:lnSpc>
                      </a:pPr>
                      <a:endParaRPr lang="da-DK" sz="180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 mdr.</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 mdr.</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 mdr.</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 mdr.</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xmlns="" val="2253108144"/>
                  </a:ext>
                </a:extLst>
              </a:tr>
              <a:tr h="321983">
                <a:tc>
                  <a:txBody>
                    <a:bodyPr/>
                    <a:lstStyle/>
                    <a:p>
                      <a:pPr>
                        <a:lnSpc>
                          <a:spcPct val="107000"/>
                        </a:lnSpc>
                      </a:pPr>
                      <a:endParaRPr lang="da-DK" sz="18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MK Ren</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MK Gave</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MK Opfølg</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MOVE</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292571484"/>
                  </a:ext>
                </a:extLst>
              </a:tr>
              <a:tr h="321983">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Kom1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C6E0B4"/>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C6E0B4"/>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C6E0B4"/>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99FF"/>
                    </a:solidFill>
                  </a:tcPr>
                </a:tc>
                <a:extLst>
                  <a:ext uri="{0D108BD9-81ED-4DB2-BD59-A6C34878D82A}">
                    <a16:rowId xmlns:a16="http://schemas.microsoft.com/office/drawing/2014/main" xmlns="" val="3057508202"/>
                  </a:ext>
                </a:extLst>
              </a:tr>
              <a:tr h="321983">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Kom2</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99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C6E0B4"/>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99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C6E0B4"/>
                    </a:solidFill>
                  </a:tcPr>
                </a:tc>
                <a:extLst>
                  <a:ext uri="{0D108BD9-81ED-4DB2-BD59-A6C34878D82A}">
                    <a16:rowId xmlns:a16="http://schemas.microsoft.com/office/drawing/2014/main" xmlns="" val="2085870332"/>
                  </a:ext>
                </a:extLst>
              </a:tr>
              <a:tr h="321983">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Kom3</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99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C6E0B4"/>
                    </a:solidFill>
                  </a:tcPr>
                </a:tc>
                <a:extLst>
                  <a:ext uri="{0D108BD9-81ED-4DB2-BD59-A6C34878D82A}">
                    <a16:rowId xmlns:a16="http://schemas.microsoft.com/office/drawing/2014/main" xmlns="" val="2948798685"/>
                  </a:ext>
                </a:extLst>
              </a:tr>
              <a:tr h="321983">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Kom4</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C6E0B4"/>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99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99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C6E0B4"/>
                    </a:solidFill>
                  </a:tcPr>
                </a:tc>
                <a:extLst>
                  <a:ext uri="{0D108BD9-81ED-4DB2-BD59-A6C34878D82A}">
                    <a16:rowId xmlns:a16="http://schemas.microsoft.com/office/drawing/2014/main" xmlns="" val="1595696355"/>
                  </a:ext>
                </a:extLst>
              </a:tr>
              <a:tr h="321983">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Kom5</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99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C6E0B4"/>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C6E0B4"/>
                    </a:solidFill>
                  </a:tcPr>
                </a:tc>
                <a:extLst>
                  <a:ext uri="{0D108BD9-81ED-4DB2-BD59-A6C34878D82A}">
                    <a16:rowId xmlns:a16="http://schemas.microsoft.com/office/drawing/2014/main" xmlns="" val="384574331"/>
                  </a:ext>
                </a:extLst>
              </a:tr>
              <a:tr h="321983">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Kom6</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C6E0B4"/>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99FF"/>
                    </a:solidFill>
                  </a:tcPr>
                </a:tc>
                <a:extLst>
                  <a:ext uri="{0D108BD9-81ED-4DB2-BD59-A6C34878D82A}">
                    <a16:rowId xmlns:a16="http://schemas.microsoft.com/office/drawing/2014/main" xmlns="" val="1580737555"/>
                  </a:ext>
                </a:extLst>
              </a:tr>
              <a:tr h="321983">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Kom7</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99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C6E0B4"/>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C6E0B4"/>
                    </a:solidFill>
                  </a:tcPr>
                </a:tc>
                <a:extLst>
                  <a:ext uri="{0D108BD9-81ED-4DB2-BD59-A6C34878D82A}">
                    <a16:rowId xmlns:a16="http://schemas.microsoft.com/office/drawing/2014/main" xmlns="" val="966437877"/>
                  </a:ext>
                </a:extLst>
              </a:tr>
              <a:tr h="321983">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Kom8</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99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99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99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C6E0B4"/>
                    </a:solidFill>
                  </a:tcPr>
                </a:tc>
                <a:extLst>
                  <a:ext uri="{0D108BD9-81ED-4DB2-BD59-A6C34878D82A}">
                    <a16:rowId xmlns:a16="http://schemas.microsoft.com/office/drawing/2014/main" xmlns="" val="3976922279"/>
                  </a:ext>
                </a:extLst>
              </a:tr>
              <a:tr h="321983">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Kom9</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da-DK"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99FF"/>
                    </a:solidFill>
                  </a:tcPr>
                </a:tc>
                <a:tc>
                  <a:txBody>
                    <a:bodyPr/>
                    <a:lstStyle/>
                    <a:p>
                      <a:pPr algn="ctr">
                        <a:lnSpc>
                          <a:spcPct val="107000"/>
                        </a:lnSpc>
                        <a:spcAft>
                          <a:spcPts val="0"/>
                        </a:spcAft>
                      </a:pPr>
                      <a:r>
                        <a:rPr lang="da-DK"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62908777"/>
                  </a:ext>
                </a:extLst>
              </a:tr>
            </a:tbl>
          </a:graphicData>
        </a:graphic>
      </p:graphicFrame>
    </p:spTree>
    <p:extLst>
      <p:ext uri="{BB962C8B-B14F-4D97-AF65-F5344CB8AC3E}">
        <p14:creationId xmlns:p14="http://schemas.microsoft.com/office/powerpoint/2010/main" val="3407968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548680"/>
            <a:ext cx="8150680" cy="432053"/>
          </a:xfrm>
        </p:spPr>
        <p:txBody>
          <a:bodyPr/>
          <a:lstStyle/>
          <a:p>
            <a:r>
              <a:rPr lang="da-DK" sz="1800" dirty="0"/>
              <a:t>Stoffrihed blandt </a:t>
            </a:r>
            <a:r>
              <a:rPr lang="da-DK" sz="1800" dirty="0" smtClean="0"/>
              <a:t>149 af 381 </a:t>
            </a:r>
            <a:r>
              <a:rPr lang="da-DK" sz="1800" dirty="0"/>
              <a:t>unge identificeret i </a:t>
            </a:r>
            <a:r>
              <a:rPr lang="da-DK" sz="1800" dirty="0" smtClean="0"/>
              <a:t>DPC</a:t>
            </a:r>
            <a:endParaRPr lang="da-DK" sz="1800" dirty="0"/>
          </a:p>
        </p:txBody>
      </p:sp>
      <p:sp>
        <p:nvSpPr>
          <p:cNvPr id="4" name="Pladsholder til dato 3"/>
          <p:cNvSpPr>
            <a:spLocks noGrp="1"/>
          </p:cNvSpPr>
          <p:nvPr>
            <p:ph type="dt" sz="half" idx="10"/>
          </p:nvPr>
        </p:nvSpPr>
        <p:spPr/>
        <p:txBody>
          <a:bodyPr/>
          <a:lstStyle/>
          <a:p>
            <a:fld id="{DAC730FD-8D50-494B-B124-F6C75178AE5D}" type="datetime1">
              <a:rPr lang="en-GB" smtClean="0"/>
              <a:t>30/01/2020</a:t>
            </a:fld>
            <a:r>
              <a:rPr lang="en-GB" smtClean="0"/>
              <a:t>15/08/2018</a:t>
            </a:r>
            <a:endParaRPr lang="en-GB"/>
          </a:p>
        </p:txBody>
      </p:sp>
      <p:graphicFrame>
        <p:nvGraphicFramePr>
          <p:cNvPr id="6" name="Tabel 5"/>
          <p:cNvGraphicFramePr>
            <a:graphicFrameLocks noGrp="1"/>
          </p:cNvGraphicFramePr>
          <p:nvPr>
            <p:extLst/>
          </p:nvPr>
        </p:nvGraphicFramePr>
        <p:xfrm>
          <a:off x="755576" y="1340768"/>
          <a:ext cx="7992888" cy="3240360"/>
        </p:xfrm>
        <a:graphic>
          <a:graphicData uri="http://schemas.openxmlformats.org/drawingml/2006/table">
            <a:tbl>
              <a:tblPr firstRow="1" firstCol="1" bandRow="1"/>
              <a:tblGrid>
                <a:gridCol w="3116275">
                  <a:extLst>
                    <a:ext uri="{9D8B030D-6E8A-4147-A177-3AD203B41FA5}">
                      <a16:colId xmlns:a16="http://schemas.microsoft.com/office/drawing/2014/main" xmlns="" val="1230363943"/>
                    </a:ext>
                  </a:extLst>
                </a:gridCol>
                <a:gridCol w="1451090">
                  <a:extLst>
                    <a:ext uri="{9D8B030D-6E8A-4147-A177-3AD203B41FA5}">
                      <a16:colId xmlns:a16="http://schemas.microsoft.com/office/drawing/2014/main" xmlns="" val="2128641687"/>
                    </a:ext>
                  </a:extLst>
                </a:gridCol>
                <a:gridCol w="1141841">
                  <a:extLst>
                    <a:ext uri="{9D8B030D-6E8A-4147-A177-3AD203B41FA5}">
                      <a16:colId xmlns:a16="http://schemas.microsoft.com/office/drawing/2014/main" xmlns="" val="542799734"/>
                    </a:ext>
                  </a:extLst>
                </a:gridCol>
                <a:gridCol w="1141841">
                  <a:extLst>
                    <a:ext uri="{9D8B030D-6E8A-4147-A177-3AD203B41FA5}">
                      <a16:colId xmlns:a16="http://schemas.microsoft.com/office/drawing/2014/main" xmlns="" val="350234359"/>
                    </a:ext>
                  </a:extLst>
                </a:gridCol>
                <a:gridCol w="1141841">
                  <a:extLst>
                    <a:ext uri="{9D8B030D-6E8A-4147-A177-3AD203B41FA5}">
                      <a16:colId xmlns:a16="http://schemas.microsoft.com/office/drawing/2014/main" xmlns="" val="2514101168"/>
                    </a:ext>
                  </a:extLst>
                </a:gridCol>
              </a:tblGrid>
              <a:tr h="397403">
                <a:tc>
                  <a:txBody>
                    <a:bodyPr/>
                    <a:lstStyle/>
                    <a:p>
                      <a:pPr algn="l" rtl="0" fontAlgn="ctr"/>
                      <a:r>
                        <a:rPr lang="da-DK" sz="1800" b="0" i="0" u="none" strike="noStrike">
                          <a:solidFill>
                            <a:srgbClr val="000000"/>
                          </a:solidFill>
                          <a:effectLst/>
                          <a:latin typeface="Calibri" panose="020F0502020204030204" pitchFamily="34" charset="0"/>
                        </a:rPr>
                        <a:t> </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rtl="0" fontAlgn="ctr"/>
                      <a:r>
                        <a:rPr lang="da-DK" sz="1800" b="0" i="0" u="none" strike="noStrike">
                          <a:solidFill>
                            <a:srgbClr val="000000"/>
                          </a:solidFill>
                          <a:effectLst/>
                          <a:latin typeface="Calibri" panose="020F0502020204030204" pitchFamily="34" charset="0"/>
                        </a:rPr>
                        <a:t>Indskrivning</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rtl="0" fontAlgn="ctr"/>
                      <a:r>
                        <a:rPr lang="da-DK" sz="1800" b="0" i="0" u="none" strike="noStrike">
                          <a:solidFill>
                            <a:srgbClr val="000000"/>
                          </a:solidFill>
                          <a:effectLst/>
                          <a:latin typeface="Calibri" panose="020F0502020204030204" pitchFamily="34" charset="0"/>
                        </a:rPr>
                        <a:t>3 mdr</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rtl="0" fontAlgn="ctr"/>
                      <a:r>
                        <a:rPr lang="da-DK" sz="1800" b="0" i="0" u="none" strike="noStrike">
                          <a:solidFill>
                            <a:srgbClr val="000000"/>
                          </a:solidFill>
                          <a:effectLst/>
                          <a:latin typeface="Calibri" panose="020F0502020204030204" pitchFamily="34" charset="0"/>
                        </a:rPr>
                        <a:t>6 mdr</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rtl="0" fontAlgn="ctr"/>
                      <a:r>
                        <a:rPr lang="da-DK" sz="1800" b="0" i="0" u="none" strike="noStrike">
                          <a:solidFill>
                            <a:srgbClr val="000000"/>
                          </a:solidFill>
                          <a:effectLst/>
                          <a:latin typeface="Calibri" panose="020F0502020204030204" pitchFamily="34" charset="0"/>
                        </a:rPr>
                        <a:t>9 mdr</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xmlns="" val="2416518922"/>
                  </a:ext>
                </a:extLst>
              </a:tr>
              <a:tr h="412687">
                <a:tc>
                  <a:txBody>
                    <a:bodyPr/>
                    <a:lstStyle/>
                    <a:p>
                      <a:pPr algn="l" rtl="0" fontAlgn="ctr"/>
                      <a:r>
                        <a:rPr lang="da-DK" sz="1800" b="0"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da-DK" sz="1800" b="0" i="0" u="none" strike="noStrike">
                          <a:solidFill>
                            <a:srgbClr val="000000"/>
                          </a:solidFill>
                          <a:effectLst/>
                          <a:latin typeface="Calibri" panose="020F0502020204030204" pitchFamily="34" charset="0"/>
                        </a:rPr>
                        <a:t>N=149</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da-DK" sz="1800" b="0" i="0" u="none" strike="noStrike">
                          <a:solidFill>
                            <a:srgbClr val="000000"/>
                          </a:solidFill>
                          <a:effectLst/>
                          <a:latin typeface="Calibri" panose="020F0502020204030204" pitchFamily="34" charset="0"/>
                        </a:rPr>
                        <a:t>N=117</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da-DK" sz="1800" b="0" i="0" u="none" strike="noStrike">
                          <a:solidFill>
                            <a:srgbClr val="000000"/>
                          </a:solidFill>
                          <a:effectLst/>
                          <a:latin typeface="Calibri" panose="020F0502020204030204" pitchFamily="34" charset="0"/>
                        </a:rPr>
                        <a:t>N=99</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da-DK" sz="1800" b="0" i="0" u="none" strike="noStrike">
                          <a:solidFill>
                            <a:srgbClr val="000000"/>
                          </a:solidFill>
                          <a:effectLst/>
                          <a:latin typeface="Calibri" panose="020F0502020204030204" pitchFamily="34" charset="0"/>
                        </a:rPr>
                        <a:t>N=95</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93775416"/>
                  </a:ext>
                </a:extLst>
              </a:tr>
              <a:tr h="397403">
                <a:tc>
                  <a:txBody>
                    <a:bodyPr/>
                    <a:lstStyle/>
                    <a:p>
                      <a:pPr algn="l" rtl="0" fontAlgn="ctr"/>
                      <a:r>
                        <a:rPr lang="da-DK" sz="1800" b="0" i="0" u="none" strike="noStrike">
                          <a:solidFill>
                            <a:srgbClr val="000000"/>
                          </a:solidFill>
                          <a:effectLst/>
                          <a:latin typeface="Calibri" panose="020F0502020204030204" pitchFamily="34" charset="0"/>
                        </a:rPr>
                        <a:t>MK Ren (36)</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da-DK" sz="1800" b="0" i="0" u="none" strike="noStrike">
                          <a:solidFill>
                            <a:srgbClr val="000000"/>
                          </a:solidFill>
                          <a:effectLst/>
                          <a:latin typeface="Calibri" panose="020F0502020204030204" pitchFamily="34" charset="0"/>
                        </a:rPr>
                        <a:t>0,0</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da-DK" sz="1800" b="0" i="0" u="none" strike="noStrike">
                          <a:solidFill>
                            <a:srgbClr val="000000"/>
                          </a:solidFill>
                          <a:effectLst/>
                          <a:latin typeface="Calibri" panose="020F0502020204030204" pitchFamily="34" charset="0"/>
                        </a:rPr>
                        <a:t>32,0</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da-DK" sz="1800" b="0" i="0" u="none" strike="noStrike">
                          <a:solidFill>
                            <a:srgbClr val="000000"/>
                          </a:solidFill>
                          <a:effectLst/>
                          <a:latin typeface="Calibri" panose="020F0502020204030204" pitchFamily="34" charset="0"/>
                        </a:rPr>
                        <a:t>29,4</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ctr"/>
                      <a:r>
                        <a:rPr lang="da-DK" sz="1800" b="0" i="0" u="none" strike="noStrike">
                          <a:solidFill>
                            <a:srgbClr val="000000"/>
                          </a:solidFill>
                          <a:effectLst/>
                          <a:latin typeface="Calibri" panose="020F0502020204030204" pitchFamily="34" charset="0"/>
                        </a:rPr>
                        <a:t>35,0</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10168770"/>
                  </a:ext>
                </a:extLst>
              </a:tr>
              <a:tr h="397403">
                <a:tc>
                  <a:txBody>
                    <a:bodyPr/>
                    <a:lstStyle/>
                    <a:p>
                      <a:pPr algn="l" rtl="0" fontAlgn="ctr"/>
                      <a:r>
                        <a:rPr lang="da-DK" sz="1800" b="0" i="0" u="none" strike="noStrike">
                          <a:solidFill>
                            <a:srgbClr val="000000"/>
                          </a:solidFill>
                          <a:effectLst/>
                          <a:latin typeface="Calibri" panose="020F0502020204030204" pitchFamily="34" charset="0"/>
                        </a:rPr>
                        <a:t>MK Gavekort (37)</a:t>
                      </a:r>
                    </a:p>
                  </a:txBody>
                  <a:tcPr marL="7620" marR="7620" marT="7620" marB="0" anchor="ctr">
                    <a:lnL>
                      <a:noFill/>
                    </a:lnL>
                    <a:lnR>
                      <a:noFill/>
                    </a:lnR>
                    <a:lnT>
                      <a:noFill/>
                    </a:lnT>
                    <a:lnB>
                      <a:noFill/>
                    </a:lnB>
                  </a:tcPr>
                </a:tc>
                <a:tc>
                  <a:txBody>
                    <a:bodyPr/>
                    <a:lstStyle/>
                    <a:p>
                      <a:pPr algn="r" rtl="0" fontAlgn="ctr"/>
                      <a:r>
                        <a:rPr lang="da-DK" sz="1800" b="0" i="0" u="none" strike="noStrike" dirty="0">
                          <a:solidFill>
                            <a:srgbClr val="000000"/>
                          </a:solidFill>
                          <a:effectLst/>
                          <a:latin typeface="Calibri" panose="020F0502020204030204" pitchFamily="34" charset="0"/>
                        </a:rPr>
                        <a:t>8,1</a:t>
                      </a:r>
                    </a:p>
                  </a:txBody>
                  <a:tcPr marL="7620" marR="7620" marT="7620" marB="0" anchor="ctr">
                    <a:lnL>
                      <a:noFill/>
                    </a:lnL>
                    <a:lnR>
                      <a:noFill/>
                    </a:lnR>
                    <a:lnT>
                      <a:noFill/>
                    </a:lnT>
                    <a:lnB>
                      <a:noFill/>
                    </a:lnB>
                  </a:tcPr>
                </a:tc>
                <a:tc>
                  <a:txBody>
                    <a:bodyPr/>
                    <a:lstStyle/>
                    <a:p>
                      <a:pPr algn="r" rtl="0" fontAlgn="ctr"/>
                      <a:r>
                        <a:rPr lang="da-DK" sz="1800" b="0" i="0" u="none" strike="noStrike">
                          <a:solidFill>
                            <a:srgbClr val="000000"/>
                          </a:solidFill>
                          <a:effectLst/>
                          <a:latin typeface="Calibri" panose="020F0502020204030204" pitchFamily="34" charset="0"/>
                        </a:rPr>
                        <a:t>17,2</a:t>
                      </a:r>
                    </a:p>
                  </a:txBody>
                  <a:tcPr marL="7620" marR="7620" marT="7620" marB="0" anchor="ctr">
                    <a:lnL>
                      <a:noFill/>
                    </a:lnL>
                    <a:lnR>
                      <a:noFill/>
                    </a:lnR>
                    <a:lnT>
                      <a:noFill/>
                    </a:lnT>
                    <a:lnB>
                      <a:noFill/>
                    </a:lnB>
                  </a:tcPr>
                </a:tc>
                <a:tc>
                  <a:txBody>
                    <a:bodyPr/>
                    <a:lstStyle/>
                    <a:p>
                      <a:pPr algn="r" rtl="0" fontAlgn="ctr"/>
                      <a:r>
                        <a:rPr lang="da-DK" sz="1800" b="0" i="0" u="none" strike="noStrike">
                          <a:solidFill>
                            <a:srgbClr val="000000"/>
                          </a:solidFill>
                          <a:effectLst/>
                          <a:latin typeface="Calibri" panose="020F0502020204030204" pitchFamily="34" charset="0"/>
                        </a:rPr>
                        <a:t>10,7</a:t>
                      </a:r>
                    </a:p>
                  </a:txBody>
                  <a:tcPr marL="7620" marR="7620" marT="7620" marB="0" anchor="ctr">
                    <a:lnL>
                      <a:noFill/>
                    </a:lnL>
                    <a:lnR>
                      <a:noFill/>
                    </a:lnR>
                    <a:lnT>
                      <a:noFill/>
                    </a:lnT>
                    <a:lnB>
                      <a:noFill/>
                    </a:lnB>
                  </a:tcPr>
                </a:tc>
                <a:tc>
                  <a:txBody>
                    <a:bodyPr/>
                    <a:lstStyle/>
                    <a:p>
                      <a:pPr algn="r" rtl="0" fontAlgn="ctr"/>
                      <a:r>
                        <a:rPr lang="da-DK" sz="1800" b="0" i="0" u="none" strike="noStrike">
                          <a:solidFill>
                            <a:srgbClr val="000000"/>
                          </a:solidFill>
                          <a:effectLst/>
                          <a:latin typeface="Calibri" panose="020F0502020204030204" pitchFamily="34" charset="0"/>
                        </a:rPr>
                        <a:t>15,4</a:t>
                      </a:r>
                    </a:p>
                  </a:txBody>
                  <a:tcPr marL="7620" marR="7620" marT="7620" marB="0" anchor="ctr">
                    <a:lnL>
                      <a:noFill/>
                    </a:lnL>
                    <a:lnR>
                      <a:noFill/>
                    </a:lnR>
                    <a:lnT>
                      <a:noFill/>
                    </a:lnT>
                    <a:lnB>
                      <a:noFill/>
                    </a:lnB>
                  </a:tcPr>
                </a:tc>
                <a:extLst>
                  <a:ext uri="{0D108BD9-81ED-4DB2-BD59-A6C34878D82A}">
                    <a16:rowId xmlns:a16="http://schemas.microsoft.com/office/drawing/2014/main" xmlns="" val="3861098502"/>
                  </a:ext>
                </a:extLst>
              </a:tr>
              <a:tr h="397403">
                <a:tc>
                  <a:txBody>
                    <a:bodyPr/>
                    <a:lstStyle/>
                    <a:p>
                      <a:pPr algn="l" rtl="0" fontAlgn="ctr"/>
                      <a:r>
                        <a:rPr lang="da-DK" sz="1800" b="0" i="0" u="none" strike="noStrike">
                          <a:solidFill>
                            <a:srgbClr val="000000"/>
                          </a:solidFill>
                          <a:effectLst/>
                          <a:latin typeface="Calibri" panose="020F0502020204030204" pitchFamily="34" charset="0"/>
                        </a:rPr>
                        <a:t>MK Opfølgning (29)</a:t>
                      </a:r>
                    </a:p>
                  </a:txBody>
                  <a:tcPr marL="7620" marR="7620" marT="7620" marB="0" anchor="ctr">
                    <a:lnL>
                      <a:noFill/>
                    </a:lnL>
                    <a:lnR>
                      <a:noFill/>
                    </a:lnR>
                    <a:lnT>
                      <a:noFill/>
                    </a:lnT>
                    <a:lnB>
                      <a:noFill/>
                    </a:lnB>
                  </a:tcPr>
                </a:tc>
                <a:tc>
                  <a:txBody>
                    <a:bodyPr/>
                    <a:lstStyle/>
                    <a:p>
                      <a:pPr algn="r" rtl="0" fontAlgn="ctr"/>
                      <a:r>
                        <a:rPr lang="da-DK" sz="1800" b="0" i="0" u="none" strike="noStrike">
                          <a:solidFill>
                            <a:srgbClr val="000000"/>
                          </a:solidFill>
                          <a:effectLst/>
                          <a:latin typeface="Calibri" panose="020F0502020204030204" pitchFamily="34" charset="0"/>
                        </a:rPr>
                        <a:t>6,9</a:t>
                      </a:r>
                    </a:p>
                  </a:txBody>
                  <a:tcPr marL="7620" marR="7620" marT="7620" marB="0" anchor="ctr">
                    <a:lnL>
                      <a:noFill/>
                    </a:lnL>
                    <a:lnR>
                      <a:noFill/>
                    </a:lnR>
                    <a:lnT>
                      <a:noFill/>
                    </a:lnT>
                    <a:lnB>
                      <a:noFill/>
                    </a:lnB>
                  </a:tcPr>
                </a:tc>
                <a:tc>
                  <a:txBody>
                    <a:bodyPr/>
                    <a:lstStyle/>
                    <a:p>
                      <a:pPr algn="r" rtl="0" fontAlgn="ctr"/>
                      <a:r>
                        <a:rPr lang="da-DK" sz="1800" b="0" i="0" u="none" strike="noStrike">
                          <a:solidFill>
                            <a:srgbClr val="000000"/>
                          </a:solidFill>
                          <a:effectLst/>
                          <a:latin typeface="Calibri" panose="020F0502020204030204" pitchFamily="34" charset="0"/>
                        </a:rPr>
                        <a:t>23,1</a:t>
                      </a:r>
                    </a:p>
                  </a:txBody>
                  <a:tcPr marL="7620" marR="7620" marT="7620" marB="0" anchor="ctr">
                    <a:lnL>
                      <a:noFill/>
                    </a:lnL>
                    <a:lnR>
                      <a:noFill/>
                    </a:lnR>
                    <a:lnT>
                      <a:noFill/>
                    </a:lnT>
                    <a:lnB>
                      <a:noFill/>
                    </a:lnB>
                  </a:tcPr>
                </a:tc>
                <a:tc>
                  <a:txBody>
                    <a:bodyPr/>
                    <a:lstStyle/>
                    <a:p>
                      <a:pPr algn="r" rtl="0" fontAlgn="ctr"/>
                      <a:r>
                        <a:rPr lang="da-DK" sz="1800" b="0" i="0" u="none" strike="noStrike">
                          <a:solidFill>
                            <a:srgbClr val="000000"/>
                          </a:solidFill>
                          <a:effectLst/>
                          <a:latin typeface="Calibri" panose="020F0502020204030204" pitchFamily="34" charset="0"/>
                        </a:rPr>
                        <a:t>35,0</a:t>
                      </a:r>
                    </a:p>
                  </a:txBody>
                  <a:tcPr marL="7620" marR="7620" marT="7620" marB="0" anchor="ctr">
                    <a:lnL>
                      <a:noFill/>
                    </a:lnL>
                    <a:lnR>
                      <a:noFill/>
                    </a:lnR>
                    <a:lnT>
                      <a:noFill/>
                    </a:lnT>
                    <a:lnB>
                      <a:noFill/>
                    </a:lnB>
                  </a:tcPr>
                </a:tc>
                <a:tc>
                  <a:txBody>
                    <a:bodyPr/>
                    <a:lstStyle/>
                    <a:p>
                      <a:pPr algn="r" rtl="0" fontAlgn="ctr"/>
                      <a:r>
                        <a:rPr lang="da-DK" sz="1800" b="0" i="0" u="none" strike="noStrike">
                          <a:solidFill>
                            <a:srgbClr val="000000"/>
                          </a:solidFill>
                          <a:effectLst/>
                          <a:latin typeface="Calibri" panose="020F0502020204030204" pitchFamily="34" charset="0"/>
                        </a:rPr>
                        <a:t>35,3</a:t>
                      </a:r>
                    </a:p>
                  </a:txBody>
                  <a:tcPr marL="7620" marR="7620" marT="7620" marB="0" anchor="ctr">
                    <a:lnL>
                      <a:noFill/>
                    </a:lnL>
                    <a:lnR>
                      <a:noFill/>
                    </a:lnR>
                    <a:lnT>
                      <a:noFill/>
                    </a:lnT>
                    <a:lnB>
                      <a:noFill/>
                    </a:lnB>
                  </a:tcPr>
                </a:tc>
                <a:extLst>
                  <a:ext uri="{0D108BD9-81ED-4DB2-BD59-A6C34878D82A}">
                    <a16:rowId xmlns:a16="http://schemas.microsoft.com/office/drawing/2014/main" xmlns="" val="2575695763"/>
                  </a:ext>
                </a:extLst>
              </a:tr>
              <a:tr h="412687">
                <a:tc>
                  <a:txBody>
                    <a:bodyPr/>
                    <a:lstStyle/>
                    <a:p>
                      <a:pPr algn="l" rtl="0" fontAlgn="ctr"/>
                      <a:r>
                        <a:rPr lang="da-DK" sz="1800" b="0" i="0" u="none" strike="noStrike">
                          <a:solidFill>
                            <a:srgbClr val="000000"/>
                          </a:solidFill>
                          <a:effectLst/>
                          <a:latin typeface="Calibri" panose="020F0502020204030204" pitchFamily="34" charset="0"/>
                        </a:rPr>
                        <a:t>MOVE (47)</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da-DK" sz="1800" b="0" i="0" u="none" strike="noStrike">
                          <a:solidFill>
                            <a:srgbClr val="000000"/>
                          </a:solidFill>
                          <a:effectLst/>
                          <a:latin typeface="Calibri" panose="020F0502020204030204" pitchFamily="34" charset="0"/>
                        </a:rPr>
                        <a:t>4,3</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da-DK" sz="1800" b="0" i="0" u="none" strike="noStrike">
                          <a:solidFill>
                            <a:srgbClr val="000000"/>
                          </a:solidFill>
                          <a:effectLst/>
                          <a:latin typeface="Calibri" panose="020F0502020204030204" pitchFamily="34" charset="0"/>
                        </a:rPr>
                        <a:t>21,6</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da-DK" sz="1800" b="0" i="0" u="none" strike="noStrike">
                          <a:solidFill>
                            <a:srgbClr val="000000"/>
                          </a:solidFill>
                          <a:effectLst/>
                          <a:latin typeface="Calibri" panose="020F0502020204030204" pitchFamily="34" charset="0"/>
                        </a:rPr>
                        <a:t>35,3</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r>
                        <a:rPr lang="da-DK" sz="1800" b="1" i="0" u="none" strike="noStrike" dirty="0">
                          <a:solidFill>
                            <a:srgbClr val="00B050"/>
                          </a:solidFill>
                          <a:effectLst/>
                          <a:latin typeface="Calibri" panose="020F0502020204030204" pitchFamily="34" charset="0"/>
                        </a:rPr>
                        <a:t>46,9</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81866882"/>
                  </a:ext>
                </a:extLst>
              </a:tr>
              <a:tr h="412687">
                <a:tc>
                  <a:txBody>
                    <a:bodyPr/>
                    <a:lstStyle/>
                    <a:p>
                      <a:pPr algn="l" rtl="0" fontAlgn="ctr"/>
                      <a:r>
                        <a:rPr lang="da-DK" sz="1800" b="0" i="0" u="none" strike="noStrike">
                          <a:solidFill>
                            <a:srgbClr val="000000"/>
                          </a:solidFill>
                          <a:effectLst/>
                          <a:latin typeface="Calibri" panose="020F0502020204030204" pitchFamily="34" charset="0"/>
                        </a:rPr>
                        <a:t>I alt + diagnose (149)</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da-DK" sz="1800" b="0" i="0" u="none" strike="noStrike">
                          <a:solidFill>
                            <a:srgbClr val="000000"/>
                          </a:solidFill>
                          <a:effectLst/>
                          <a:latin typeface="Calibri" panose="020F0502020204030204" pitchFamily="34" charset="0"/>
                        </a:rPr>
                        <a:t>4,7</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da-DK" sz="1800" b="0" i="0" u="none" strike="noStrike">
                          <a:solidFill>
                            <a:srgbClr val="000000"/>
                          </a:solidFill>
                          <a:effectLst/>
                          <a:latin typeface="Calibri" panose="020F0502020204030204" pitchFamily="34" charset="0"/>
                        </a:rPr>
                        <a:t>23,1</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da-DK" sz="1800" b="0" i="0" u="none" strike="noStrike">
                          <a:solidFill>
                            <a:srgbClr val="000000"/>
                          </a:solidFill>
                          <a:effectLst/>
                          <a:latin typeface="Calibri" panose="020F0502020204030204" pitchFamily="34" charset="0"/>
                        </a:rPr>
                        <a:t>27,3</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da-DK" sz="1800" b="0" i="0" u="none" strike="noStrike">
                          <a:solidFill>
                            <a:srgbClr val="000000"/>
                          </a:solidFill>
                          <a:effectLst/>
                          <a:latin typeface="Calibri" panose="020F0502020204030204" pitchFamily="34" charset="0"/>
                        </a:rPr>
                        <a:t>33,7</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64357012"/>
                  </a:ext>
                </a:extLst>
              </a:tr>
              <a:tr h="412687">
                <a:tc>
                  <a:txBody>
                    <a:bodyPr/>
                    <a:lstStyle/>
                    <a:p>
                      <a:pPr algn="l" rtl="0" fontAlgn="ctr"/>
                      <a:r>
                        <a:rPr lang="da-DK" sz="1800" b="0" i="0" u="none" strike="noStrike">
                          <a:solidFill>
                            <a:srgbClr val="000000"/>
                          </a:solidFill>
                          <a:effectLst/>
                          <a:latin typeface="Calibri" panose="020F0502020204030204" pitchFamily="34" charset="0"/>
                        </a:rPr>
                        <a:t>I alt ingen diagnose (232)</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da-DK" sz="1800" b="0" i="0" u="none" strike="noStrike">
                          <a:solidFill>
                            <a:srgbClr val="000000"/>
                          </a:solidFill>
                          <a:effectLst/>
                          <a:latin typeface="Calibri" panose="020F0502020204030204" pitchFamily="34" charset="0"/>
                        </a:rPr>
                        <a:t>3,9</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da-DK" sz="1800" b="0" i="0" u="none" strike="noStrike">
                          <a:solidFill>
                            <a:srgbClr val="000000"/>
                          </a:solidFill>
                          <a:effectLst/>
                          <a:latin typeface="Calibri" panose="020F0502020204030204" pitchFamily="34" charset="0"/>
                        </a:rPr>
                        <a:t>21,7</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da-DK" sz="1800" b="0" i="0" u="none" strike="noStrike">
                          <a:solidFill>
                            <a:srgbClr val="000000"/>
                          </a:solidFill>
                          <a:effectLst/>
                          <a:latin typeface="Calibri" panose="020F0502020204030204" pitchFamily="34" charset="0"/>
                        </a:rPr>
                        <a:t>39,5</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da-DK" sz="1800" b="0" i="0" u="none" strike="noStrike" dirty="0">
                          <a:solidFill>
                            <a:srgbClr val="000000"/>
                          </a:solidFill>
                          <a:effectLst/>
                          <a:latin typeface="Calibri" panose="020F0502020204030204" pitchFamily="34" charset="0"/>
                        </a:rPr>
                        <a:t>42,7</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2733515"/>
                  </a:ext>
                </a:extLst>
              </a:tr>
            </a:tbl>
          </a:graphicData>
        </a:graphic>
      </p:graphicFrame>
    </p:spTree>
    <p:extLst>
      <p:ext uri="{BB962C8B-B14F-4D97-AF65-F5344CB8AC3E}">
        <p14:creationId xmlns:p14="http://schemas.microsoft.com/office/powerpoint/2010/main" val="465921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28632"/>
            <a:ext cx="8222688" cy="752101"/>
          </a:xfrm>
        </p:spPr>
        <p:txBody>
          <a:bodyPr/>
          <a:lstStyle/>
          <a:p>
            <a:r>
              <a:rPr lang="da-DK" dirty="0" smtClean="0"/>
              <a:t>Kriminalitet selvrapporteret</a:t>
            </a:r>
            <a:endParaRPr lang="da-DK" dirty="0"/>
          </a:p>
        </p:txBody>
      </p:sp>
      <p:sp>
        <p:nvSpPr>
          <p:cNvPr id="4" name="Pladsholder til dato 3"/>
          <p:cNvSpPr>
            <a:spLocks noGrp="1"/>
          </p:cNvSpPr>
          <p:nvPr>
            <p:ph type="dt" sz="half" idx="10"/>
          </p:nvPr>
        </p:nvSpPr>
        <p:spPr/>
        <p:txBody>
          <a:bodyPr/>
          <a:lstStyle/>
          <a:p>
            <a:fld id="{DAC730FD-8D50-494B-B124-F6C75178AE5D}" type="datetime1">
              <a:rPr lang="en-GB" smtClean="0"/>
              <a:t>30/01/2020</a:t>
            </a:fld>
            <a:r>
              <a:rPr lang="en-GB" smtClean="0"/>
              <a:t>15/08/2018</a:t>
            </a:r>
            <a:endParaRPr lang="en-GB"/>
          </a:p>
        </p:txBody>
      </p:sp>
      <p:graphicFrame>
        <p:nvGraphicFramePr>
          <p:cNvPr id="3" name="Tabel 2"/>
          <p:cNvGraphicFramePr>
            <a:graphicFrameLocks noGrp="1"/>
          </p:cNvGraphicFramePr>
          <p:nvPr>
            <p:extLst/>
          </p:nvPr>
        </p:nvGraphicFramePr>
        <p:xfrm>
          <a:off x="683568" y="1484784"/>
          <a:ext cx="8222689" cy="2808309"/>
        </p:xfrm>
        <a:graphic>
          <a:graphicData uri="http://schemas.openxmlformats.org/drawingml/2006/table">
            <a:tbl>
              <a:tblPr firstRow="1" firstCol="1" bandRow="1"/>
              <a:tblGrid>
                <a:gridCol w="2014920">
                  <a:extLst>
                    <a:ext uri="{9D8B030D-6E8A-4147-A177-3AD203B41FA5}">
                      <a16:colId xmlns:a16="http://schemas.microsoft.com/office/drawing/2014/main" xmlns="" val="3402894138"/>
                    </a:ext>
                  </a:extLst>
                </a:gridCol>
                <a:gridCol w="1501385">
                  <a:extLst>
                    <a:ext uri="{9D8B030D-6E8A-4147-A177-3AD203B41FA5}">
                      <a16:colId xmlns:a16="http://schemas.microsoft.com/office/drawing/2014/main" xmlns="" val="738368013"/>
                    </a:ext>
                  </a:extLst>
                </a:gridCol>
                <a:gridCol w="1176596">
                  <a:extLst>
                    <a:ext uri="{9D8B030D-6E8A-4147-A177-3AD203B41FA5}">
                      <a16:colId xmlns:a16="http://schemas.microsoft.com/office/drawing/2014/main" xmlns="" val="321932653"/>
                    </a:ext>
                  </a:extLst>
                </a:gridCol>
                <a:gridCol w="1176596">
                  <a:extLst>
                    <a:ext uri="{9D8B030D-6E8A-4147-A177-3AD203B41FA5}">
                      <a16:colId xmlns:a16="http://schemas.microsoft.com/office/drawing/2014/main" xmlns="" val="3381711486"/>
                    </a:ext>
                  </a:extLst>
                </a:gridCol>
                <a:gridCol w="1176596">
                  <a:extLst>
                    <a:ext uri="{9D8B030D-6E8A-4147-A177-3AD203B41FA5}">
                      <a16:colId xmlns:a16="http://schemas.microsoft.com/office/drawing/2014/main" xmlns="" val="2016220630"/>
                    </a:ext>
                  </a:extLst>
                </a:gridCol>
                <a:gridCol w="1176596">
                  <a:extLst>
                    <a:ext uri="{9D8B030D-6E8A-4147-A177-3AD203B41FA5}">
                      <a16:colId xmlns:a16="http://schemas.microsoft.com/office/drawing/2014/main" xmlns="" val="1702665944"/>
                    </a:ext>
                  </a:extLst>
                </a:gridCol>
              </a:tblGrid>
              <a:tr h="401187">
                <a:tc>
                  <a:txBody>
                    <a:bodyPr/>
                    <a:lstStyle/>
                    <a:p>
                      <a:pP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Indskrivning</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mdr</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mdr</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 mdr</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 mdr</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xmlns="" val="1154173487"/>
                  </a:ext>
                </a:extLst>
              </a:tr>
              <a:tr h="401187">
                <a:tc>
                  <a:txBody>
                    <a:bodyPr/>
                    <a:lstStyle/>
                    <a:p>
                      <a:pP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n=460</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n=350</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n=308</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n=296</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n=285</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379493829"/>
                  </a:ext>
                </a:extLst>
              </a:tr>
              <a:tr h="401187">
                <a:tc>
                  <a:txBody>
                    <a:bodyPr/>
                    <a:lstStyle/>
                    <a:p>
                      <a:pP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MK Ren</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25.4</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16.7</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14.7</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14.1</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16.9</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4167511484"/>
                  </a:ext>
                </a:extLst>
              </a:tr>
              <a:tr h="401187">
                <a:tc>
                  <a:txBody>
                    <a:bodyPr/>
                    <a:lstStyle/>
                    <a:p>
                      <a:pP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MK Gavekort</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23.0</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18.4</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14.1</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20.8</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15.4</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3608008331"/>
                  </a:ext>
                </a:extLst>
              </a:tr>
              <a:tr h="401187">
                <a:tc>
                  <a:txBody>
                    <a:bodyPr/>
                    <a:lstStyle/>
                    <a:p>
                      <a:pP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MK Opfølgning</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18.8</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19.8</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14.7</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15.9</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544923411"/>
                  </a:ext>
                </a:extLst>
              </a:tr>
              <a:tr h="401187">
                <a:tc>
                  <a:txBody>
                    <a:bodyPr/>
                    <a:lstStyle/>
                    <a:p>
                      <a:pP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MOVE</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19.8</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11.3</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4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6.0</a:t>
                      </a:r>
                      <a:endParaRPr lang="da-DK"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4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4.1</a:t>
                      </a:r>
                      <a:endParaRPr lang="da-DK"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76844272"/>
                  </a:ext>
                </a:extLst>
              </a:tr>
              <a:tr h="401187">
                <a:tc>
                  <a:txBody>
                    <a:bodyPr/>
                    <a:lstStyle/>
                    <a:p>
                      <a:pP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alt</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21.7</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16.4</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12.8</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13,9</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37203356"/>
                  </a:ext>
                </a:extLst>
              </a:tr>
            </a:tbl>
          </a:graphicData>
        </a:graphic>
      </p:graphicFrame>
    </p:spTree>
    <p:extLst>
      <p:ext uri="{BB962C8B-B14F-4D97-AF65-F5344CB8AC3E}">
        <p14:creationId xmlns:p14="http://schemas.microsoft.com/office/powerpoint/2010/main" val="3843020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p:cNvSpPr>
            <a:spLocks noGrp="1"/>
          </p:cNvSpPr>
          <p:nvPr>
            <p:ph type="subTitle" idx="1"/>
          </p:nvPr>
        </p:nvSpPr>
        <p:spPr/>
        <p:txBody>
          <a:bodyPr/>
          <a:lstStyle/>
          <a:p>
            <a:endParaRPr lang="da-DK"/>
          </a:p>
        </p:txBody>
      </p:sp>
      <p:sp>
        <p:nvSpPr>
          <p:cNvPr id="3" name="Pladsholder til dato 2"/>
          <p:cNvSpPr>
            <a:spLocks noGrp="1"/>
          </p:cNvSpPr>
          <p:nvPr>
            <p:ph type="dt" sz="half" idx="10"/>
          </p:nvPr>
        </p:nvSpPr>
        <p:spPr/>
        <p:txBody>
          <a:bodyPr/>
          <a:lstStyle/>
          <a:p>
            <a:fld id="{9C73EF2F-46EB-4A2E-A18A-ABDDF4631DCC}" type="datetime1">
              <a:rPr lang="da-DK" smtClean="0"/>
              <a:pPr/>
              <a:t>30-01-2020</a:t>
            </a:fld>
            <a:endParaRPr lang="da-DK"/>
          </a:p>
        </p:txBody>
      </p:sp>
      <p:sp>
        <p:nvSpPr>
          <p:cNvPr id="4" name="Titel 3"/>
          <p:cNvSpPr>
            <a:spLocks noGrp="1"/>
          </p:cNvSpPr>
          <p:nvPr>
            <p:ph type="ctrTitle"/>
          </p:nvPr>
        </p:nvSpPr>
        <p:spPr/>
        <p:txBody>
          <a:bodyPr/>
          <a:lstStyle/>
          <a:p>
            <a:r>
              <a:rPr lang="da-DK" dirty="0" smtClean="0"/>
              <a:t>Randers</a:t>
            </a:r>
            <a:endParaRPr lang="da-DK" dirty="0"/>
          </a:p>
        </p:txBody>
      </p:sp>
    </p:spTree>
    <p:extLst>
      <p:ext uri="{BB962C8B-B14F-4D97-AF65-F5344CB8AC3E}">
        <p14:creationId xmlns:p14="http://schemas.microsoft.com/office/powerpoint/2010/main" val="3283401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28632"/>
            <a:ext cx="8222688" cy="752101"/>
          </a:xfrm>
        </p:spPr>
        <p:txBody>
          <a:bodyPr/>
          <a:lstStyle/>
          <a:p>
            <a:r>
              <a:rPr lang="da-DK" dirty="0" smtClean="0"/>
              <a:t>Kriminalitet selvrapporteret</a:t>
            </a:r>
            <a:endParaRPr lang="da-DK" dirty="0"/>
          </a:p>
        </p:txBody>
      </p:sp>
      <p:sp>
        <p:nvSpPr>
          <p:cNvPr id="4" name="Pladsholder til dato 3"/>
          <p:cNvSpPr>
            <a:spLocks noGrp="1"/>
          </p:cNvSpPr>
          <p:nvPr>
            <p:ph type="dt" sz="half" idx="10"/>
          </p:nvPr>
        </p:nvSpPr>
        <p:spPr/>
        <p:txBody>
          <a:bodyPr/>
          <a:lstStyle/>
          <a:p>
            <a:fld id="{DAC730FD-8D50-494B-B124-F6C75178AE5D}" type="datetime1">
              <a:rPr lang="en-GB" smtClean="0"/>
              <a:t>30/01/2020</a:t>
            </a:fld>
            <a:r>
              <a:rPr lang="en-GB" smtClean="0"/>
              <a:t>15/08/2018</a:t>
            </a:r>
            <a:endParaRPr lang="en-GB"/>
          </a:p>
        </p:txBody>
      </p:sp>
      <p:graphicFrame>
        <p:nvGraphicFramePr>
          <p:cNvPr id="3" name="Tabel 2"/>
          <p:cNvGraphicFramePr>
            <a:graphicFrameLocks noGrp="1"/>
          </p:cNvGraphicFramePr>
          <p:nvPr>
            <p:extLst/>
          </p:nvPr>
        </p:nvGraphicFramePr>
        <p:xfrm>
          <a:off x="683568" y="1484784"/>
          <a:ext cx="8222689" cy="2808309"/>
        </p:xfrm>
        <a:graphic>
          <a:graphicData uri="http://schemas.openxmlformats.org/drawingml/2006/table">
            <a:tbl>
              <a:tblPr firstRow="1" firstCol="1" bandRow="1"/>
              <a:tblGrid>
                <a:gridCol w="2014920">
                  <a:extLst>
                    <a:ext uri="{9D8B030D-6E8A-4147-A177-3AD203B41FA5}">
                      <a16:colId xmlns:a16="http://schemas.microsoft.com/office/drawing/2014/main" xmlns="" val="3402894138"/>
                    </a:ext>
                  </a:extLst>
                </a:gridCol>
                <a:gridCol w="1501385">
                  <a:extLst>
                    <a:ext uri="{9D8B030D-6E8A-4147-A177-3AD203B41FA5}">
                      <a16:colId xmlns:a16="http://schemas.microsoft.com/office/drawing/2014/main" xmlns="" val="738368013"/>
                    </a:ext>
                  </a:extLst>
                </a:gridCol>
                <a:gridCol w="1176596">
                  <a:extLst>
                    <a:ext uri="{9D8B030D-6E8A-4147-A177-3AD203B41FA5}">
                      <a16:colId xmlns:a16="http://schemas.microsoft.com/office/drawing/2014/main" xmlns="" val="321932653"/>
                    </a:ext>
                  </a:extLst>
                </a:gridCol>
                <a:gridCol w="1176596">
                  <a:extLst>
                    <a:ext uri="{9D8B030D-6E8A-4147-A177-3AD203B41FA5}">
                      <a16:colId xmlns:a16="http://schemas.microsoft.com/office/drawing/2014/main" xmlns="" val="3381711486"/>
                    </a:ext>
                  </a:extLst>
                </a:gridCol>
                <a:gridCol w="1176596">
                  <a:extLst>
                    <a:ext uri="{9D8B030D-6E8A-4147-A177-3AD203B41FA5}">
                      <a16:colId xmlns:a16="http://schemas.microsoft.com/office/drawing/2014/main" xmlns="" val="2016220630"/>
                    </a:ext>
                  </a:extLst>
                </a:gridCol>
                <a:gridCol w="1176596">
                  <a:extLst>
                    <a:ext uri="{9D8B030D-6E8A-4147-A177-3AD203B41FA5}">
                      <a16:colId xmlns:a16="http://schemas.microsoft.com/office/drawing/2014/main" xmlns="" val="1702665944"/>
                    </a:ext>
                  </a:extLst>
                </a:gridCol>
              </a:tblGrid>
              <a:tr h="401187">
                <a:tc>
                  <a:txBody>
                    <a:bodyPr/>
                    <a:lstStyle/>
                    <a:p>
                      <a:pP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Indskrivning</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mdr</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mdr</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 mdr</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 mdr</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xmlns="" val="1154173487"/>
                  </a:ext>
                </a:extLst>
              </a:tr>
              <a:tr h="401187">
                <a:tc>
                  <a:txBody>
                    <a:bodyPr/>
                    <a:lstStyle/>
                    <a:p>
                      <a:pP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n=460</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n=350</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n=308</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n=296</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n=285</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379493829"/>
                  </a:ext>
                </a:extLst>
              </a:tr>
              <a:tr h="401187">
                <a:tc>
                  <a:txBody>
                    <a:bodyPr/>
                    <a:lstStyle/>
                    <a:p>
                      <a:pP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MK Ren</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25.4</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16.7</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14.7</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14.1</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16.9</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4167511484"/>
                  </a:ext>
                </a:extLst>
              </a:tr>
              <a:tr h="401187">
                <a:tc>
                  <a:txBody>
                    <a:bodyPr/>
                    <a:lstStyle/>
                    <a:p>
                      <a:pP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MK Gavekort</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23.0</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18.4</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14.1</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20.8</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15.4</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3608008331"/>
                  </a:ext>
                </a:extLst>
              </a:tr>
              <a:tr h="401187">
                <a:tc>
                  <a:txBody>
                    <a:bodyPr/>
                    <a:lstStyle/>
                    <a:p>
                      <a:pP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MK Opfølgning</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18.8</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19.8</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14.7</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15.9</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544923411"/>
                  </a:ext>
                </a:extLst>
              </a:tr>
              <a:tr h="401187">
                <a:tc>
                  <a:txBody>
                    <a:bodyPr/>
                    <a:lstStyle/>
                    <a:p>
                      <a:pP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MOVE</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19.8</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11.3</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4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6.0</a:t>
                      </a:r>
                      <a:endParaRPr lang="da-DK"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4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4.1</a:t>
                      </a:r>
                      <a:endParaRPr lang="da-DK"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76844272"/>
                  </a:ext>
                </a:extLst>
              </a:tr>
              <a:tr h="401187">
                <a:tc>
                  <a:txBody>
                    <a:bodyPr/>
                    <a:lstStyle/>
                    <a:p>
                      <a:pP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alt</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21.7</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16.4</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12.8</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13,9</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37203356"/>
                  </a:ext>
                </a:extLst>
              </a:tr>
            </a:tbl>
          </a:graphicData>
        </a:graphic>
      </p:graphicFrame>
      <p:sp>
        <p:nvSpPr>
          <p:cNvPr id="5" name="Tekstfelt 4"/>
          <p:cNvSpPr txBox="1"/>
          <p:nvPr/>
        </p:nvSpPr>
        <p:spPr>
          <a:xfrm>
            <a:off x="6444208" y="4930769"/>
            <a:ext cx="2520280" cy="350865"/>
          </a:xfrm>
          <a:prstGeom prst="rect">
            <a:avLst/>
          </a:prstGeom>
          <a:noFill/>
        </p:spPr>
        <p:txBody>
          <a:bodyPr wrap="square" lIns="0" tIns="0" rIns="0" bIns="0" rtlCol="0">
            <a:spAutoFit/>
          </a:bodyPr>
          <a:lstStyle/>
          <a:p>
            <a:pPr algn="ctr">
              <a:lnSpc>
                <a:spcPct val="95000"/>
              </a:lnSpc>
            </a:pPr>
            <a:r>
              <a:rPr lang="da-DK" sz="2400" b="1" dirty="0" smtClean="0">
                <a:solidFill>
                  <a:srgbClr val="00B050"/>
                </a:solidFill>
                <a:latin typeface="+mn-lt"/>
              </a:rPr>
              <a:t>Randers = 0</a:t>
            </a:r>
            <a:endParaRPr lang="da-DK" sz="2400" b="1" dirty="0">
              <a:solidFill>
                <a:srgbClr val="00B050"/>
              </a:solidFill>
              <a:latin typeface="+mn-lt"/>
            </a:endParaRPr>
          </a:p>
        </p:txBody>
      </p:sp>
      <p:cxnSp>
        <p:nvCxnSpPr>
          <p:cNvPr id="7" name="Lige pilforbindelse 6"/>
          <p:cNvCxnSpPr/>
          <p:nvPr/>
        </p:nvCxnSpPr>
        <p:spPr bwMode="auto">
          <a:xfrm flipV="1">
            <a:off x="7884368" y="3717032"/>
            <a:ext cx="504056" cy="1080112"/>
          </a:xfrm>
          <a:prstGeom prst="straightConnector1">
            <a:avLst/>
          </a:prstGeom>
          <a:solidFill>
            <a:schemeClr val="accent2"/>
          </a:solidFill>
          <a:ln w="28575" cap="flat" cmpd="sng" algn="ctr">
            <a:solidFill>
              <a:srgbClr val="00B050"/>
            </a:solidFill>
            <a:prstDash val="solid"/>
            <a:round/>
            <a:headEnd type="none" w="med" len="med"/>
            <a:tailEnd type="triangle"/>
          </a:ln>
          <a:effectLst/>
        </p:spPr>
      </p:cxnSp>
      <p:sp>
        <p:nvSpPr>
          <p:cNvPr id="9" name="Tekstfelt 8"/>
          <p:cNvSpPr txBox="1"/>
          <p:nvPr/>
        </p:nvSpPr>
        <p:spPr>
          <a:xfrm>
            <a:off x="4794912" y="4579904"/>
            <a:ext cx="2520280" cy="350865"/>
          </a:xfrm>
          <a:prstGeom prst="rect">
            <a:avLst/>
          </a:prstGeom>
          <a:noFill/>
        </p:spPr>
        <p:txBody>
          <a:bodyPr wrap="square" lIns="0" tIns="0" rIns="0" bIns="0" rtlCol="0">
            <a:spAutoFit/>
          </a:bodyPr>
          <a:lstStyle/>
          <a:p>
            <a:pPr algn="ctr">
              <a:lnSpc>
                <a:spcPct val="95000"/>
              </a:lnSpc>
            </a:pPr>
            <a:r>
              <a:rPr lang="da-DK" sz="2400" b="1" dirty="0" smtClean="0">
                <a:solidFill>
                  <a:srgbClr val="00B050"/>
                </a:solidFill>
                <a:latin typeface="+mn-lt"/>
              </a:rPr>
              <a:t>Randers = 7,1</a:t>
            </a:r>
            <a:endParaRPr lang="da-DK" sz="2400" b="1" dirty="0">
              <a:solidFill>
                <a:srgbClr val="00B050"/>
              </a:solidFill>
              <a:latin typeface="+mn-lt"/>
            </a:endParaRPr>
          </a:p>
        </p:txBody>
      </p:sp>
      <p:cxnSp>
        <p:nvCxnSpPr>
          <p:cNvPr id="10" name="Lige pilforbindelse 9"/>
          <p:cNvCxnSpPr/>
          <p:nvPr/>
        </p:nvCxnSpPr>
        <p:spPr bwMode="auto">
          <a:xfrm flipV="1">
            <a:off x="6732240" y="3836899"/>
            <a:ext cx="504056" cy="589819"/>
          </a:xfrm>
          <a:prstGeom prst="straightConnector1">
            <a:avLst/>
          </a:prstGeom>
          <a:solidFill>
            <a:schemeClr val="accent2"/>
          </a:solidFill>
          <a:ln w="28575" cap="flat" cmpd="sng" algn="ctr">
            <a:solidFill>
              <a:srgbClr val="00B050"/>
            </a:solidFill>
            <a:prstDash val="solid"/>
            <a:round/>
            <a:headEnd type="none" w="med" len="med"/>
            <a:tailEnd type="triangle"/>
          </a:ln>
          <a:effectLst/>
        </p:spPr>
      </p:cxnSp>
    </p:spTree>
    <p:extLst>
      <p:ext uri="{BB962C8B-B14F-4D97-AF65-F5344CB8AC3E}">
        <p14:creationId xmlns:p14="http://schemas.microsoft.com/office/powerpoint/2010/main" val="2992369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28632"/>
            <a:ext cx="8222688" cy="752101"/>
          </a:xfrm>
        </p:spPr>
        <p:txBody>
          <a:bodyPr/>
          <a:lstStyle/>
          <a:p>
            <a:r>
              <a:rPr lang="da-DK" sz="2400" dirty="0" smtClean="0"/>
              <a:t>Reduktion i andelen der </a:t>
            </a:r>
            <a:r>
              <a:rPr lang="da-DK" sz="2400" u="sng" dirty="0" smtClean="0">
                <a:solidFill>
                  <a:srgbClr val="00B050"/>
                </a:solidFill>
              </a:rPr>
              <a:t>sigtes</a:t>
            </a:r>
            <a:r>
              <a:rPr lang="da-DK" sz="2400" dirty="0" smtClean="0"/>
              <a:t> fordelt på 4 behandlingsgrupper og case </a:t>
            </a:r>
            <a:r>
              <a:rPr lang="da-DK" sz="2400" dirty="0" err="1" smtClean="0"/>
              <a:t>control</a:t>
            </a:r>
            <a:r>
              <a:rPr lang="da-DK" sz="2400" dirty="0" smtClean="0"/>
              <a:t> </a:t>
            </a:r>
            <a:endParaRPr lang="da-DK" sz="2400" dirty="0"/>
          </a:p>
        </p:txBody>
      </p:sp>
      <p:sp>
        <p:nvSpPr>
          <p:cNvPr id="4" name="Pladsholder til dato 3"/>
          <p:cNvSpPr>
            <a:spLocks noGrp="1"/>
          </p:cNvSpPr>
          <p:nvPr>
            <p:ph type="dt" sz="half" idx="10"/>
          </p:nvPr>
        </p:nvSpPr>
        <p:spPr/>
        <p:txBody>
          <a:bodyPr/>
          <a:lstStyle/>
          <a:p>
            <a:fld id="{DAC730FD-8D50-494B-B124-F6C75178AE5D}" type="datetime1">
              <a:rPr lang="en-GB" smtClean="0"/>
              <a:t>30/01/2020</a:t>
            </a:fld>
            <a:r>
              <a:rPr lang="en-GB" smtClean="0"/>
              <a:t>15/08/2018</a:t>
            </a:r>
            <a:endParaRPr lang="en-GB"/>
          </a:p>
        </p:txBody>
      </p:sp>
      <p:graphicFrame>
        <p:nvGraphicFramePr>
          <p:cNvPr id="3" name="Tabel 2"/>
          <p:cNvGraphicFramePr>
            <a:graphicFrameLocks noGrp="1"/>
          </p:cNvGraphicFramePr>
          <p:nvPr>
            <p:extLst/>
          </p:nvPr>
        </p:nvGraphicFramePr>
        <p:xfrm>
          <a:off x="755576" y="1628800"/>
          <a:ext cx="8150680" cy="3291880"/>
        </p:xfrm>
        <a:graphic>
          <a:graphicData uri="http://schemas.openxmlformats.org/drawingml/2006/table">
            <a:tbl>
              <a:tblPr firstRow="1" firstCol="1" bandRow="1"/>
              <a:tblGrid>
                <a:gridCol w="2160240">
                  <a:extLst>
                    <a:ext uri="{9D8B030D-6E8A-4147-A177-3AD203B41FA5}">
                      <a16:colId xmlns:a16="http://schemas.microsoft.com/office/drawing/2014/main" xmlns="" val="4273839682"/>
                    </a:ext>
                  </a:extLst>
                </a:gridCol>
                <a:gridCol w="1165777">
                  <a:extLst>
                    <a:ext uri="{9D8B030D-6E8A-4147-A177-3AD203B41FA5}">
                      <a16:colId xmlns:a16="http://schemas.microsoft.com/office/drawing/2014/main" xmlns="" val="3738034187"/>
                    </a:ext>
                  </a:extLst>
                </a:gridCol>
                <a:gridCol w="1549892">
                  <a:extLst>
                    <a:ext uri="{9D8B030D-6E8A-4147-A177-3AD203B41FA5}">
                      <a16:colId xmlns:a16="http://schemas.microsoft.com/office/drawing/2014/main" xmlns="" val="1629061204"/>
                    </a:ext>
                  </a:extLst>
                </a:gridCol>
                <a:gridCol w="1679883">
                  <a:extLst>
                    <a:ext uri="{9D8B030D-6E8A-4147-A177-3AD203B41FA5}">
                      <a16:colId xmlns:a16="http://schemas.microsoft.com/office/drawing/2014/main" xmlns="" val="432628569"/>
                    </a:ext>
                  </a:extLst>
                </a:gridCol>
                <a:gridCol w="1594888">
                  <a:extLst>
                    <a:ext uri="{9D8B030D-6E8A-4147-A177-3AD203B41FA5}">
                      <a16:colId xmlns:a16="http://schemas.microsoft.com/office/drawing/2014/main" xmlns="" val="4149011541"/>
                    </a:ext>
                  </a:extLst>
                </a:gridCol>
              </a:tblGrid>
              <a:tr h="405045">
                <a:tc>
                  <a:txBody>
                    <a:bodyPr/>
                    <a:lstStyle/>
                    <a:p>
                      <a:pP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9D9D9"/>
                    </a:solidFill>
                  </a:tcPr>
                </a:tc>
                <a:tc>
                  <a:txBody>
                    <a:bodyPr/>
                    <a:lstStyle/>
                    <a:p>
                      <a:pP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9D9D9"/>
                    </a:solidFill>
                  </a:tcPr>
                </a:tc>
                <a:tc>
                  <a:txBody>
                    <a:bodyPr/>
                    <a:lstStyle/>
                    <a:p>
                      <a:pPr algn="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9D9D9"/>
                    </a:solidFill>
                  </a:tcPr>
                </a:tc>
                <a:tc>
                  <a:txBody>
                    <a:bodyPr/>
                    <a:lstStyle/>
                    <a:p>
                      <a:pPr algn="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9D9D9"/>
                    </a:solidFill>
                  </a:tcPr>
                </a:tc>
                <a:tc>
                  <a:txBody>
                    <a:bodyPr/>
                    <a:lstStyle/>
                    <a:p>
                      <a:pPr algn="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Reduktion</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9D9D9"/>
                    </a:solidFill>
                  </a:tcPr>
                </a:tc>
                <a:extLst>
                  <a:ext uri="{0D108BD9-81ED-4DB2-BD59-A6C34878D82A}">
                    <a16:rowId xmlns:a16="http://schemas.microsoft.com/office/drawing/2014/main" xmlns="" val="1797925810"/>
                  </a:ext>
                </a:extLst>
              </a:tr>
              <a:tr h="405045">
                <a:tc>
                  <a:txBody>
                    <a:bodyPr/>
                    <a:lstStyle/>
                    <a:p>
                      <a:pP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0"/>
                        </a:spcAft>
                      </a:pPr>
                      <a:r>
                        <a:rPr lang="da-DK"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Antal</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Sigtet før</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Sigtet efter</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procent</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753759810"/>
                  </a:ext>
                </a:extLst>
              </a:tr>
              <a:tr h="405045">
                <a:tc>
                  <a:txBody>
                    <a:bodyPr/>
                    <a:lstStyle/>
                    <a:p>
                      <a:pP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MK Ren</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da-DK"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41.9</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da-DK"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41.9</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028715501"/>
                  </a:ext>
                </a:extLst>
              </a:tr>
              <a:tr h="405045">
                <a:tc>
                  <a:txBody>
                    <a:bodyPr/>
                    <a:lstStyle/>
                    <a:p>
                      <a:pP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MK Gavekort</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50.0</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39.8</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20.4%</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3500384994"/>
                  </a:ext>
                </a:extLst>
              </a:tr>
              <a:tr h="405045">
                <a:tc>
                  <a:txBody>
                    <a:bodyPr/>
                    <a:lstStyle/>
                    <a:p>
                      <a:pP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MK Opfølgning</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33.3</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41.9</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-25.8%</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xmlns="" val="1692093590"/>
                  </a:ext>
                </a:extLst>
              </a:tr>
              <a:tr h="405045">
                <a:tc>
                  <a:txBody>
                    <a:bodyPr/>
                    <a:lstStyle/>
                    <a:p>
                      <a:pP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MOVE</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107</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47.7</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29.9</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37.3%</a:t>
                      </a:r>
                      <a:endParaRPr lang="da-DK" sz="2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59092978"/>
                  </a:ext>
                </a:extLst>
              </a:tr>
              <a:tr h="405045">
                <a:tc>
                  <a:txBody>
                    <a:bodyPr/>
                    <a:lstStyle/>
                    <a:p>
                      <a:pP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MetodeProgram</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381</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42.4</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37.3</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12.0%</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34035705"/>
                  </a:ext>
                </a:extLst>
              </a:tr>
              <a:tr h="405045">
                <a:tc>
                  <a:txBody>
                    <a:bodyPr/>
                    <a:lstStyle/>
                    <a:p>
                      <a:pP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Case control </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1905</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44.9</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40.1</a:t>
                      </a:r>
                      <a:endParaRPr lang="da-DK"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da-DK"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10.7%</a:t>
                      </a: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97438015"/>
                  </a:ext>
                </a:extLst>
              </a:tr>
            </a:tbl>
          </a:graphicData>
        </a:graphic>
      </p:graphicFrame>
    </p:spTree>
    <p:extLst>
      <p:ext uri="{BB962C8B-B14F-4D97-AF65-F5344CB8AC3E}">
        <p14:creationId xmlns:p14="http://schemas.microsoft.com/office/powerpoint/2010/main" val="1897288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572" y="149115"/>
            <a:ext cx="8167433" cy="1309328"/>
          </a:xfrm>
        </p:spPr>
        <p:txBody>
          <a:bodyPr/>
          <a:lstStyle/>
          <a:p>
            <a:r>
              <a:rPr lang="da-DK" dirty="0" smtClean="0">
                <a:solidFill>
                  <a:srgbClr val="FF0000"/>
                </a:solidFill>
              </a:rPr>
              <a:t>Ikke</a:t>
            </a:r>
            <a:r>
              <a:rPr lang="da-DK" dirty="0" smtClean="0"/>
              <a:t> i gang med en uddannelse</a:t>
            </a:r>
            <a:endParaRPr lang="da-DK" dirty="0"/>
          </a:p>
        </p:txBody>
      </p:sp>
      <p:sp>
        <p:nvSpPr>
          <p:cNvPr id="4" name="Pladsholder til dato 3"/>
          <p:cNvSpPr>
            <a:spLocks noGrp="1"/>
          </p:cNvSpPr>
          <p:nvPr>
            <p:ph type="dt" sz="half" idx="10"/>
          </p:nvPr>
        </p:nvSpPr>
        <p:spPr/>
        <p:txBody>
          <a:bodyPr/>
          <a:lstStyle/>
          <a:p>
            <a:fld id="{1D92499A-8056-47B9-BD6A-93B3F94B3C66}" type="datetime1">
              <a:rPr lang="en-GB" smtClean="0"/>
              <a:t>30/01/2020</a:t>
            </a:fld>
            <a:r>
              <a:rPr lang="en-GB" smtClean="0"/>
              <a:t>15/08/2018</a:t>
            </a:r>
            <a:endParaRPr lang="en-GB"/>
          </a:p>
        </p:txBody>
      </p:sp>
      <p:graphicFrame>
        <p:nvGraphicFramePr>
          <p:cNvPr id="6" name="Tabel 5"/>
          <p:cNvGraphicFramePr>
            <a:graphicFrameLocks noGrp="1"/>
          </p:cNvGraphicFramePr>
          <p:nvPr>
            <p:extLst>
              <p:ext uri="{D42A27DB-BD31-4B8C-83A1-F6EECF244321}">
                <p14:modId xmlns:p14="http://schemas.microsoft.com/office/powerpoint/2010/main" val="1921453048"/>
              </p:ext>
            </p:extLst>
          </p:nvPr>
        </p:nvGraphicFramePr>
        <p:xfrm>
          <a:off x="739572" y="2204864"/>
          <a:ext cx="7648852" cy="1944216"/>
        </p:xfrm>
        <a:graphic>
          <a:graphicData uri="http://schemas.openxmlformats.org/drawingml/2006/table">
            <a:tbl>
              <a:tblPr/>
              <a:tblGrid>
                <a:gridCol w="1887379">
                  <a:extLst>
                    <a:ext uri="{9D8B030D-6E8A-4147-A177-3AD203B41FA5}">
                      <a16:colId xmlns:a16="http://schemas.microsoft.com/office/drawing/2014/main" xmlns="" val="1018384404"/>
                    </a:ext>
                  </a:extLst>
                </a:gridCol>
                <a:gridCol w="1523148">
                  <a:extLst>
                    <a:ext uri="{9D8B030D-6E8A-4147-A177-3AD203B41FA5}">
                      <a16:colId xmlns:a16="http://schemas.microsoft.com/office/drawing/2014/main" xmlns="" val="420498371"/>
                    </a:ext>
                  </a:extLst>
                </a:gridCol>
                <a:gridCol w="2384058">
                  <a:extLst>
                    <a:ext uri="{9D8B030D-6E8A-4147-A177-3AD203B41FA5}">
                      <a16:colId xmlns:a16="http://schemas.microsoft.com/office/drawing/2014/main" xmlns="" val="2292285152"/>
                    </a:ext>
                  </a:extLst>
                </a:gridCol>
                <a:gridCol w="1854267">
                  <a:extLst>
                    <a:ext uri="{9D8B030D-6E8A-4147-A177-3AD203B41FA5}">
                      <a16:colId xmlns:a16="http://schemas.microsoft.com/office/drawing/2014/main" xmlns="" val="2602973034"/>
                    </a:ext>
                  </a:extLst>
                </a:gridCol>
              </a:tblGrid>
              <a:tr h="648072">
                <a:tc>
                  <a:txBody>
                    <a:bodyPr/>
                    <a:lstStyle/>
                    <a:p>
                      <a:pPr algn="l" fontAlgn="b"/>
                      <a:r>
                        <a:rPr lang="da-DK" sz="2800" b="0" i="0" u="none" strike="noStrike">
                          <a:solidFill>
                            <a:srgbClr val="000000"/>
                          </a:solidFill>
                          <a:effectLst/>
                          <a:latin typeface="Calibri" panose="020F050202020403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da-DK" sz="2800" b="0" i="0" u="none" strike="noStrike">
                          <a:solidFill>
                            <a:srgbClr val="000000"/>
                          </a:solidFill>
                          <a:effectLst/>
                          <a:latin typeface="Calibri" panose="020F0502020204030204" pitchFamily="34" charset="0"/>
                        </a:rPr>
                        <a:t>Antal</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da-DK" sz="2800" b="0" i="0" u="none" strike="noStrike">
                          <a:solidFill>
                            <a:srgbClr val="000000"/>
                          </a:solidFill>
                          <a:effectLst/>
                          <a:latin typeface="Calibri" panose="020F0502020204030204" pitchFamily="34" charset="0"/>
                        </a:rPr>
                        <a:t>Indskrivning</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da-DK" sz="2800" b="0" i="0" u="none" strike="noStrike">
                          <a:solidFill>
                            <a:srgbClr val="000000"/>
                          </a:solidFill>
                          <a:effectLst/>
                          <a:latin typeface="Calibri" panose="020F0502020204030204" pitchFamily="34" charset="0"/>
                        </a:rPr>
                        <a:t>9 mdr efter</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345472820"/>
                  </a:ext>
                </a:extLst>
              </a:tr>
              <a:tr h="648072">
                <a:tc>
                  <a:txBody>
                    <a:bodyPr/>
                    <a:lstStyle/>
                    <a:p>
                      <a:pPr algn="l" fontAlgn="b"/>
                      <a:r>
                        <a:rPr lang="da-DK" sz="2800" b="0" i="0" u="none" strike="noStrike">
                          <a:solidFill>
                            <a:srgbClr val="000000"/>
                          </a:solidFill>
                          <a:effectLst/>
                          <a:latin typeface="Calibri" panose="020F0502020204030204" pitchFamily="34" charset="0"/>
                        </a:rPr>
                        <a:t>MP - MOVE</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a-DK" sz="2800" b="0" i="0" u="none" strike="noStrike">
                          <a:solidFill>
                            <a:srgbClr val="000000"/>
                          </a:solidFill>
                          <a:effectLst/>
                          <a:latin typeface="Calibri" panose="020F0502020204030204" pitchFamily="34" charset="0"/>
                        </a:rPr>
                        <a:t>212</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a-DK" sz="2800" b="0" i="0" u="none" strike="noStrike">
                          <a:solidFill>
                            <a:srgbClr val="000000"/>
                          </a:solidFill>
                          <a:effectLst/>
                          <a:latin typeface="Calibri" panose="020F0502020204030204" pitchFamily="34" charset="0"/>
                        </a:rPr>
                        <a:t>43.1</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a-DK" sz="2800" b="0" i="0" u="none" strike="noStrike">
                          <a:solidFill>
                            <a:srgbClr val="000000"/>
                          </a:solidFill>
                          <a:effectLst/>
                          <a:latin typeface="Calibri" panose="020F0502020204030204" pitchFamily="34" charset="0"/>
                        </a:rPr>
                        <a:t>45,3</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481078215"/>
                  </a:ext>
                </a:extLst>
              </a:tr>
              <a:tr h="648072">
                <a:tc>
                  <a:txBody>
                    <a:bodyPr/>
                    <a:lstStyle/>
                    <a:p>
                      <a:pPr algn="l" fontAlgn="b"/>
                      <a:r>
                        <a:rPr lang="da-DK" sz="2800" b="0" i="0" u="none" strike="noStrike">
                          <a:solidFill>
                            <a:srgbClr val="000000"/>
                          </a:solidFill>
                          <a:effectLst/>
                          <a:latin typeface="Calibri" panose="020F0502020204030204" pitchFamily="34" charset="0"/>
                        </a:rPr>
                        <a:t>MOVE</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a-DK" sz="2800" b="0" i="0" u="none" strike="noStrike">
                          <a:solidFill>
                            <a:srgbClr val="000000"/>
                          </a:solidFill>
                          <a:effectLst/>
                          <a:latin typeface="Calibri" panose="020F0502020204030204" pitchFamily="34" charset="0"/>
                        </a:rPr>
                        <a:t>84</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a-DK" sz="2800" b="0" i="0" u="none" strike="noStrike">
                          <a:solidFill>
                            <a:srgbClr val="000000"/>
                          </a:solidFill>
                          <a:effectLst/>
                          <a:latin typeface="Calibri" panose="020F0502020204030204" pitchFamily="34" charset="0"/>
                        </a:rPr>
                        <a:t>40.5</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a-DK" sz="2800" b="0" i="0" u="none" strike="noStrike" dirty="0">
                          <a:solidFill>
                            <a:srgbClr val="000000"/>
                          </a:solidFill>
                          <a:effectLst/>
                          <a:latin typeface="Calibri" panose="020F0502020204030204" pitchFamily="34" charset="0"/>
                        </a:rPr>
                        <a:t>34.5</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80452008"/>
                  </a:ext>
                </a:extLst>
              </a:tr>
            </a:tbl>
          </a:graphicData>
        </a:graphic>
      </p:graphicFrame>
    </p:spTree>
    <p:extLst>
      <p:ext uri="{BB962C8B-B14F-4D97-AF65-F5344CB8AC3E}">
        <p14:creationId xmlns:p14="http://schemas.microsoft.com/office/powerpoint/2010/main" val="3126999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572" y="149115"/>
            <a:ext cx="8167433" cy="1309328"/>
          </a:xfrm>
        </p:spPr>
        <p:txBody>
          <a:bodyPr/>
          <a:lstStyle/>
          <a:p>
            <a:r>
              <a:rPr lang="da-DK" dirty="0" smtClean="0">
                <a:solidFill>
                  <a:srgbClr val="FF0000"/>
                </a:solidFill>
              </a:rPr>
              <a:t>Ikke</a:t>
            </a:r>
            <a:r>
              <a:rPr lang="da-DK" dirty="0" smtClean="0"/>
              <a:t> i gang med en uddannelse</a:t>
            </a:r>
            <a:endParaRPr lang="da-DK" dirty="0"/>
          </a:p>
        </p:txBody>
      </p:sp>
      <p:sp>
        <p:nvSpPr>
          <p:cNvPr id="4" name="Pladsholder til dato 3"/>
          <p:cNvSpPr>
            <a:spLocks noGrp="1"/>
          </p:cNvSpPr>
          <p:nvPr>
            <p:ph type="dt" sz="half" idx="10"/>
          </p:nvPr>
        </p:nvSpPr>
        <p:spPr/>
        <p:txBody>
          <a:bodyPr/>
          <a:lstStyle/>
          <a:p>
            <a:fld id="{1D92499A-8056-47B9-BD6A-93B3F94B3C66}" type="datetime1">
              <a:rPr lang="en-GB" smtClean="0"/>
              <a:t>30/01/2020</a:t>
            </a:fld>
            <a:r>
              <a:rPr lang="en-GB" smtClean="0"/>
              <a:t>15/08/2018</a:t>
            </a:r>
            <a:endParaRPr lang="en-GB"/>
          </a:p>
        </p:txBody>
      </p:sp>
      <p:graphicFrame>
        <p:nvGraphicFramePr>
          <p:cNvPr id="6" name="Tabel 5"/>
          <p:cNvGraphicFramePr>
            <a:graphicFrameLocks noGrp="1"/>
          </p:cNvGraphicFramePr>
          <p:nvPr/>
        </p:nvGraphicFramePr>
        <p:xfrm>
          <a:off x="739572" y="2204864"/>
          <a:ext cx="7648852" cy="1944216"/>
        </p:xfrm>
        <a:graphic>
          <a:graphicData uri="http://schemas.openxmlformats.org/drawingml/2006/table">
            <a:tbl>
              <a:tblPr/>
              <a:tblGrid>
                <a:gridCol w="1887379">
                  <a:extLst>
                    <a:ext uri="{9D8B030D-6E8A-4147-A177-3AD203B41FA5}">
                      <a16:colId xmlns:a16="http://schemas.microsoft.com/office/drawing/2014/main" xmlns="" val="1018384404"/>
                    </a:ext>
                  </a:extLst>
                </a:gridCol>
                <a:gridCol w="1523148">
                  <a:extLst>
                    <a:ext uri="{9D8B030D-6E8A-4147-A177-3AD203B41FA5}">
                      <a16:colId xmlns:a16="http://schemas.microsoft.com/office/drawing/2014/main" xmlns="" val="420498371"/>
                    </a:ext>
                  </a:extLst>
                </a:gridCol>
                <a:gridCol w="2384058">
                  <a:extLst>
                    <a:ext uri="{9D8B030D-6E8A-4147-A177-3AD203B41FA5}">
                      <a16:colId xmlns:a16="http://schemas.microsoft.com/office/drawing/2014/main" xmlns="" val="2292285152"/>
                    </a:ext>
                  </a:extLst>
                </a:gridCol>
                <a:gridCol w="1854267">
                  <a:extLst>
                    <a:ext uri="{9D8B030D-6E8A-4147-A177-3AD203B41FA5}">
                      <a16:colId xmlns:a16="http://schemas.microsoft.com/office/drawing/2014/main" xmlns="" val="2602973034"/>
                    </a:ext>
                  </a:extLst>
                </a:gridCol>
              </a:tblGrid>
              <a:tr h="648072">
                <a:tc>
                  <a:txBody>
                    <a:bodyPr/>
                    <a:lstStyle/>
                    <a:p>
                      <a:pPr algn="l" fontAlgn="b"/>
                      <a:r>
                        <a:rPr lang="da-DK" sz="2800" b="0" i="0" u="none" strike="noStrike">
                          <a:solidFill>
                            <a:srgbClr val="000000"/>
                          </a:solidFill>
                          <a:effectLst/>
                          <a:latin typeface="Calibri" panose="020F050202020403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da-DK" sz="2800" b="0" i="0" u="none" strike="noStrike">
                          <a:solidFill>
                            <a:srgbClr val="000000"/>
                          </a:solidFill>
                          <a:effectLst/>
                          <a:latin typeface="Calibri" panose="020F0502020204030204" pitchFamily="34" charset="0"/>
                        </a:rPr>
                        <a:t>Antal</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da-DK" sz="2800" b="0" i="0" u="none" strike="noStrike">
                          <a:solidFill>
                            <a:srgbClr val="000000"/>
                          </a:solidFill>
                          <a:effectLst/>
                          <a:latin typeface="Calibri" panose="020F0502020204030204" pitchFamily="34" charset="0"/>
                        </a:rPr>
                        <a:t>Indskrivning</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da-DK" sz="2800" b="0" i="0" u="none" strike="noStrike">
                          <a:solidFill>
                            <a:srgbClr val="000000"/>
                          </a:solidFill>
                          <a:effectLst/>
                          <a:latin typeface="Calibri" panose="020F0502020204030204" pitchFamily="34" charset="0"/>
                        </a:rPr>
                        <a:t>9 mdr efter</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345472820"/>
                  </a:ext>
                </a:extLst>
              </a:tr>
              <a:tr h="648072">
                <a:tc>
                  <a:txBody>
                    <a:bodyPr/>
                    <a:lstStyle/>
                    <a:p>
                      <a:pPr algn="l" fontAlgn="b"/>
                      <a:r>
                        <a:rPr lang="da-DK" sz="2800" b="0" i="0" u="none" strike="noStrike">
                          <a:solidFill>
                            <a:srgbClr val="000000"/>
                          </a:solidFill>
                          <a:effectLst/>
                          <a:latin typeface="Calibri" panose="020F0502020204030204" pitchFamily="34" charset="0"/>
                        </a:rPr>
                        <a:t>MP - MOVE</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a-DK" sz="2800" b="0" i="0" u="none" strike="noStrike">
                          <a:solidFill>
                            <a:srgbClr val="000000"/>
                          </a:solidFill>
                          <a:effectLst/>
                          <a:latin typeface="Calibri" panose="020F0502020204030204" pitchFamily="34" charset="0"/>
                        </a:rPr>
                        <a:t>212</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a-DK" sz="2800" b="0" i="0" u="none" strike="noStrike">
                          <a:solidFill>
                            <a:srgbClr val="000000"/>
                          </a:solidFill>
                          <a:effectLst/>
                          <a:latin typeface="Calibri" panose="020F0502020204030204" pitchFamily="34" charset="0"/>
                        </a:rPr>
                        <a:t>43.1</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a-DK" sz="2800" b="0" i="0" u="none" strike="noStrike">
                          <a:solidFill>
                            <a:srgbClr val="000000"/>
                          </a:solidFill>
                          <a:effectLst/>
                          <a:latin typeface="Calibri" panose="020F0502020204030204" pitchFamily="34" charset="0"/>
                        </a:rPr>
                        <a:t>45,3</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481078215"/>
                  </a:ext>
                </a:extLst>
              </a:tr>
              <a:tr h="648072">
                <a:tc>
                  <a:txBody>
                    <a:bodyPr/>
                    <a:lstStyle/>
                    <a:p>
                      <a:pPr algn="l" fontAlgn="b"/>
                      <a:r>
                        <a:rPr lang="da-DK" sz="2800" b="0" i="0" u="none" strike="noStrike">
                          <a:solidFill>
                            <a:srgbClr val="000000"/>
                          </a:solidFill>
                          <a:effectLst/>
                          <a:latin typeface="Calibri" panose="020F0502020204030204" pitchFamily="34" charset="0"/>
                        </a:rPr>
                        <a:t>MOVE</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a-DK" sz="2800" b="0" i="0" u="none" strike="noStrike">
                          <a:solidFill>
                            <a:srgbClr val="000000"/>
                          </a:solidFill>
                          <a:effectLst/>
                          <a:latin typeface="Calibri" panose="020F0502020204030204" pitchFamily="34" charset="0"/>
                        </a:rPr>
                        <a:t>84</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a-DK" sz="2800" b="0" i="0" u="none" strike="noStrike">
                          <a:solidFill>
                            <a:srgbClr val="000000"/>
                          </a:solidFill>
                          <a:effectLst/>
                          <a:latin typeface="Calibri" panose="020F0502020204030204" pitchFamily="34" charset="0"/>
                        </a:rPr>
                        <a:t>40.5</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da-DK" sz="2800" b="0" i="0" u="none" strike="noStrike" dirty="0">
                          <a:solidFill>
                            <a:srgbClr val="000000"/>
                          </a:solidFill>
                          <a:effectLst/>
                          <a:latin typeface="Calibri" panose="020F0502020204030204" pitchFamily="34" charset="0"/>
                        </a:rPr>
                        <a:t>34.5</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80452008"/>
                  </a:ext>
                </a:extLst>
              </a:tr>
            </a:tbl>
          </a:graphicData>
        </a:graphic>
      </p:graphicFrame>
      <p:sp>
        <p:nvSpPr>
          <p:cNvPr id="7" name="Tekstfelt 6"/>
          <p:cNvSpPr txBox="1"/>
          <p:nvPr/>
        </p:nvSpPr>
        <p:spPr>
          <a:xfrm>
            <a:off x="2699792" y="4930769"/>
            <a:ext cx="2520280" cy="350865"/>
          </a:xfrm>
          <a:prstGeom prst="rect">
            <a:avLst/>
          </a:prstGeom>
          <a:noFill/>
        </p:spPr>
        <p:txBody>
          <a:bodyPr wrap="square" lIns="0" tIns="0" rIns="0" bIns="0" rtlCol="0">
            <a:spAutoFit/>
          </a:bodyPr>
          <a:lstStyle/>
          <a:p>
            <a:pPr algn="ctr">
              <a:lnSpc>
                <a:spcPct val="95000"/>
              </a:lnSpc>
            </a:pPr>
            <a:r>
              <a:rPr lang="da-DK" sz="2400" b="1" dirty="0" smtClean="0">
                <a:solidFill>
                  <a:srgbClr val="00B050"/>
                </a:solidFill>
                <a:latin typeface="+mn-lt"/>
              </a:rPr>
              <a:t>Randers = 42,9</a:t>
            </a:r>
            <a:endParaRPr lang="da-DK" sz="2400" b="1" dirty="0">
              <a:solidFill>
                <a:srgbClr val="00B050"/>
              </a:solidFill>
              <a:latin typeface="+mn-lt"/>
            </a:endParaRPr>
          </a:p>
        </p:txBody>
      </p:sp>
      <p:cxnSp>
        <p:nvCxnSpPr>
          <p:cNvPr id="8" name="Lige pilforbindelse 7"/>
          <p:cNvCxnSpPr/>
          <p:nvPr/>
        </p:nvCxnSpPr>
        <p:spPr bwMode="auto">
          <a:xfrm flipV="1">
            <a:off x="4637120" y="4187764"/>
            <a:ext cx="504056" cy="589819"/>
          </a:xfrm>
          <a:prstGeom prst="straightConnector1">
            <a:avLst/>
          </a:prstGeom>
          <a:solidFill>
            <a:schemeClr val="accent2"/>
          </a:solidFill>
          <a:ln w="28575" cap="flat" cmpd="sng" algn="ctr">
            <a:solidFill>
              <a:srgbClr val="00B050"/>
            </a:solidFill>
            <a:prstDash val="solid"/>
            <a:round/>
            <a:headEnd type="none" w="med" len="med"/>
            <a:tailEnd type="triangle"/>
          </a:ln>
          <a:effectLst/>
        </p:spPr>
      </p:cxnSp>
      <p:sp>
        <p:nvSpPr>
          <p:cNvPr id="9" name="Tekstfelt 8"/>
          <p:cNvSpPr txBox="1"/>
          <p:nvPr/>
        </p:nvSpPr>
        <p:spPr>
          <a:xfrm>
            <a:off x="5220072" y="5106201"/>
            <a:ext cx="2520280" cy="350865"/>
          </a:xfrm>
          <a:prstGeom prst="rect">
            <a:avLst/>
          </a:prstGeom>
          <a:noFill/>
        </p:spPr>
        <p:txBody>
          <a:bodyPr wrap="square" lIns="0" tIns="0" rIns="0" bIns="0" rtlCol="0">
            <a:spAutoFit/>
          </a:bodyPr>
          <a:lstStyle/>
          <a:p>
            <a:pPr algn="ctr">
              <a:lnSpc>
                <a:spcPct val="95000"/>
              </a:lnSpc>
            </a:pPr>
            <a:r>
              <a:rPr lang="da-DK" sz="2400" b="1" dirty="0" smtClean="0">
                <a:solidFill>
                  <a:srgbClr val="00B050"/>
                </a:solidFill>
                <a:latin typeface="+mn-lt"/>
              </a:rPr>
              <a:t>Randers = 35,7</a:t>
            </a:r>
            <a:endParaRPr lang="da-DK" sz="2400" b="1" dirty="0">
              <a:solidFill>
                <a:srgbClr val="00B050"/>
              </a:solidFill>
              <a:latin typeface="+mn-lt"/>
            </a:endParaRPr>
          </a:p>
        </p:txBody>
      </p:sp>
      <p:cxnSp>
        <p:nvCxnSpPr>
          <p:cNvPr id="10" name="Lige pilforbindelse 9"/>
          <p:cNvCxnSpPr/>
          <p:nvPr/>
        </p:nvCxnSpPr>
        <p:spPr bwMode="auto">
          <a:xfrm flipV="1">
            <a:off x="7157400" y="4363196"/>
            <a:ext cx="222912" cy="589820"/>
          </a:xfrm>
          <a:prstGeom prst="straightConnector1">
            <a:avLst/>
          </a:prstGeom>
          <a:solidFill>
            <a:schemeClr val="accent2"/>
          </a:solidFill>
          <a:ln w="28575" cap="flat" cmpd="sng" algn="ctr">
            <a:solidFill>
              <a:srgbClr val="00B050"/>
            </a:solidFill>
            <a:prstDash val="solid"/>
            <a:round/>
            <a:headEnd type="none" w="med" len="med"/>
            <a:tailEnd type="triangle"/>
          </a:ln>
          <a:effectLst/>
        </p:spPr>
      </p:cxnSp>
    </p:spTree>
    <p:extLst>
      <p:ext uri="{BB962C8B-B14F-4D97-AF65-F5344CB8AC3E}">
        <p14:creationId xmlns:p14="http://schemas.microsoft.com/office/powerpoint/2010/main" val="663124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p:cNvSpPr>
            <a:spLocks noGrp="1"/>
          </p:cNvSpPr>
          <p:nvPr>
            <p:ph type="subTitle" idx="1"/>
          </p:nvPr>
        </p:nvSpPr>
        <p:spPr/>
        <p:txBody>
          <a:bodyPr/>
          <a:lstStyle/>
          <a:p>
            <a:r>
              <a:rPr lang="da-DK" dirty="0" smtClean="0"/>
              <a:t>Udredningen</a:t>
            </a:r>
          </a:p>
          <a:p>
            <a:endParaRPr lang="da-DK" dirty="0"/>
          </a:p>
        </p:txBody>
      </p:sp>
      <p:sp>
        <p:nvSpPr>
          <p:cNvPr id="3" name="Pladsholder til dato 2"/>
          <p:cNvSpPr>
            <a:spLocks noGrp="1"/>
          </p:cNvSpPr>
          <p:nvPr>
            <p:ph type="dt" sz="half" idx="10"/>
          </p:nvPr>
        </p:nvSpPr>
        <p:spPr/>
        <p:txBody>
          <a:bodyPr/>
          <a:lstStyle/>
          <a:p>
            <a:fld id="{9C73EF2F-46EB-4A2E-A18A-ABDDF4631DCC}" type="datetime1">
              <a:rPr lang="da-DK" smtClean="0"/>
              <a:pPr/>
              <a:t>30-01-2020</a:t>
            </a:fld>
            <a:endParaRPr lang="da-DK"/>
          </a:p>
        </p:txBody>
      </p:sp>
      <p:sp>
        <p:nvSpPr>
          <p:cNvPr id="4" name="Titel 3"/>
          <p:cNvSpPr>
            <a:spLocks noGrp="1"/>
          </p:cNvSpPr>
          <p:nvPr>
            <p:ph type="ctrTitle"/>
          </p:nvPr>
        </p:nvSpPr>
        <p:spPr/>
        <p:txBody>
          <a:bodyPr/>
          <a:lstStyle/>
          <a:p>
            <a:r>
              <a:rPr lang="da-DK" dirty="0" smtClean="0"/>
              <a:t>De effektive elementer i MOVE</a:t>
            </a:r>
            <a:endParaRPr lang="da-DK" dirty="0"/>
          </a:p>
        </p:txBody>
      </p:sp>
    </p:spTree>
    <p:extLst>
      <p:ext uri="{BB962C8B-B14F-4D97-AF65-F5344CB8AC3E}">
        <p14:creationId xmlns:p14="http://schemas.microsoft.com/office/powerpoint/2010/main" val="129494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49115"/>
            <a:ext cx="8295446" cy="1309328"/>
          </a:xfrm>
        </p:spPr>
        <p:txBody>
          <a:bodyPr/>
          <a:lstStyle/>
          <a:p>
            <a:r>
              <a:rPr lang="da-DK" dirty="0" smtClean="0"/>
              <a:t>De effektive elementer</a:t>
            </a:r>
            <a:endParaRPr lang="da-DK" dirty="0"/>
          </a:p>
        </p:txBody>
      </p:sp>
      <p:sp>
        <p:nvSpPr>
          <p:cNvPr id="3" name="Pladsholder til indhold 2"/>
          <p:cNvSpPr>
            <a:spLocks noGrp="1"/>
          </p:cNvSpPr>
          <p:nvPr>
            <p:ph idx="1"/>
          </p:nvPr>
        </p:nvSpPr>
        <p:spPr/>
        <p:txBody>
          <a:bodyPr/>
          <a:lstStyle/>
          <a:p>
            <a:pPr marL="342900" indent="-342900">
              <a:buSzPct val="200000"/>
              <a:buFont typeface="Arial" panose="020B0604020202020204" pitchFamily="34" charset="0"/>
              <a:buChar char="•"/>
            </a:pPr>
            <a:r>
              <a:rPr lang="da-DK" sz="2000" dirty="0" smtClean="0"/>
              <a:t>Udredning med mål og behandlingsplan (underskrevet)</a:t>
            </a:r>
          </a:p>
          <a:p>
            <a:pPr marL="342900" indent="-342900">
              <a:buSzPct val="200000"/>
              <a:buFont typeface="Arial" panose="020B0604020202020204" pitchFamily="34" charset="0"/>
              <a:buChar char="•"/>
            </a:pPr>
            <a:r>
              <a:rPr lang="da-DK" sz="2000" dirty="0" smtClean="0"/>
              <a:t>SMS</a:t>
            </a:r>
          </a:p>
          <a:p>
            <a:pPr marL="342900" indent="-342900">
              <a:buSzPct val="200000"/>
              <a:buFont typeface="Arial" panose="020B0604020202020204" pitchFamily="34" charset="0"/>
              <a:buChar char="•"/>
            </a:pPr>
            <a:r>
              <a:rPr lang="da-DK" sz="2000" dirty="0" smtClean="0"/>
              <a:t>Gavekort</a:t>
            </a:r>
          </a:p>
          <a:p>
            <a:pPr marL="342900" indent="-342900">
              <a:buSzPct val="200000"/>
              <a:buFont typeface="Arial" panose="020B0604020202020204" pitchFamily="34" charset="0"/>
              <a:buChar char="•"/>
            </a:pPr>
            <a:r>
              <a:rPr lang="da-DK" sz="2000" dirty="0" smtClean="0"/>
              <a:t>TEM (Trivsels og Effekt Monitorering)</a:t>
            </a:r>
          </a:p>
          <a:p>
            <a:pPr marL="342900" indent="-342900">
              <a:buSzPct val="200000"/>
              <a:buFont typeface="Arial" panose="020B0604020202020204" pitchFamily="34" charset="0"/>
              <a:buChar char="•"/>
            </a:pPr>
            <a:r>
              <a:rPr lang="da-DK" sz="2000" dirty="0" smtClean="0"/>
              <a:t>Den motiverende samtale</a:t>
            </a:r>
          </a:p>
          <a:p>
            <a:pPr marL="342900" indent="-342900">
              <a:buSzPct val="200000"/>
              <a:buFont typeface="Arial" panose="020B0604020202020204" pitchFamily="34" charset="0"/>
              <a:buChar char="•"/>
            </a:pPr>
            <a:r>
              <a:rPr lang="da-DK" sz="2000" dirty="0" smtClean="0"/>
              <a:t>Kognitiv adfærdsterapi</a:t>
            </a:r>
          </a:p>
          <a:p>
            <a:pPr marL="342900" indent="-342900">
              <a:buSzPct val="200000"/>
              <a:buFont typeface="Arial" panose="020B0604020202020204" pitchFamily="34" charset="0"/>
              <a:buChar char="•"/>
            </a:pPr>
            <a:r>
              <a:rPr lang="da-DK" sz="2000" dirty="0" smtClean="0"/>
              <a:t>Strukturen/forudsigeligheden</a:t>
            </a:r>
          </a:p>
          <a:p>
            <a:pPr marL="342900" indent="-342900">
              <a:buSzPct val="200000"/>
              <a:buFont typeface="Arial" panose="020B0604020202020204" pitchFamily="34" charset="0"/>
              <a:buChar char="•"/>
            </a:pPr>
            <a:r>
              <a:rPr lang="da-DK" sz="2000" dirty="0" smtClean="0"/>
              <a:t>Opfølgning der fader ud (telefon/samtaler)</a:t>
            </a:r>
          </a:p>
          <a:p>
            <a:pPr marL="342900" indent="-342900">
              <a:buSzPct val="200000"/>
              <a:buFont typeface="Arial" panose="020B0604020202020204" pitchFamily="34" charset="0"/>
              <a:buChar char="•"/>
            </a:pPr>
            <a:r>
              <a:rPr lang="da-DK" sz="2000" dirty="0" smtClean="0"/>
              <a:t>Organisatorisk stabilitet</a:t>
            </a:r>
          </a:p>
          <a:p>
            <a:endParaRPr lang="da-DK" dirty="0"/>
          </a:p>
        </p:txBody>
      </p:sp>
      <p:sp>
        <p:nvSpPr>
          <p:cNvPr id="4" name="Pladsholder til dato 3"/>
          <p:cNvSpPr>
            <a:spLocks noGrp="1"/>
          </p:cNvSpPr>
          <p:nvPr>
            <p:ph type="dt" sz="half" idx="10"/>
          </p:nvPr>
        </p:nvSpPr>
        <p:spPr/>
        <p:txBody>
          <a:bodyPr/>
          <a:lstStyle/>
          <a:p>
            <a:fld id="{1A40082D-DFE6-4A11-A319-D5696B46389A}" type="datetime1">
              <a:rPr lang="en-GB" smtClean="0"/>
              <a:t>30/01/2020</a:t>
            </a:fld>
            <a:r>
              <a:rPr lang="en-GB" smtClean="0"/>
              <a:t>15/08/2018</a:t>
            </a:r>
            <a:endParaRPr lang="en-GB"/>
          </a:p>
        </p:txBody>
      </p:sp>
    </p:spTree>
    <p:extLst>
      <p:ext uri="{BB962C8B-B14F-4D97-AF65-F5344CB8AC3E}">
        <p14:creationId xmlns:p14="http://schemas.microsoft.com/office/powerpoint/2010/main" val="4116055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49115"/>
            <a:ext cx="8295446" cy="1309328"/>
          </a:xfrm>
        </p:spPr>
        <p:txBody>
          <a:bodyPr/>
          <a:lstStyle/>
          <a:p>
            <a:r>
              <a:rPr lang="da-DK" dirty="0" smtClean="0"/>
              <a:t>De effektive elementer</a:t>
            </a:r>
            <a:endParaRPr lang="da-DK" dirty="0"/>
          </a:p>
        </p:txBody>
      </p:sp>
      <p:sp>
        <p:nvSpPr>
          <p:cNvPr id="3" name="Pladsholder til indhold 2"/>
          <p:cNvSpPr>
            <a:spLocks noGrp="1"/>
          </p:cNvSpPr>
          <p:nvPr>
            <p:ph idx="1"/>
          </p:nvPr>
        </p:nvSpPr>
        <p:spPr/>
        <p:txBody>
          <a:bodyPr/>
          <a:lstStyle/>
          <a:p>
            <a:pPr marL="342900" indent="-342900">
              <a:buSzPct val="200000"/>
              <a:buFont typeface="Arial" panose="020B0604020202020204" pitchFamily="34" charset="0"/>
              <a:buChar char="•"/>
            </a:pPr>
            <a:r>
              <a:rPr lang="da-DK" sz="2000" b="1" dirty="0" smtClean="0">
                <a:solidFill>
                  <a:schemeClr val="accent1">
                    <a:lumMod val="75000"/>
                    <a:lumOff val="25000"/>
                  </a:schemeClr>
                </a:solidFill>
              </a:rPr>
              <a:t>Udredning med mål og behandlingsplan (underskrevet)</a:t>
            </a:r>
          </a:p>
          <a:p>
            <a:pPr marL="342900" indent="-342900">
              <a:buSzPct val="200000"/>
              <a:buFont typeface="Arial" panose="020B0604020202020204" pitchFamily="34" charset="0"/>
              <a:buChar char="•"/>
            </a:pPr>
            <a:r>
              <a:rPr lang="da-DK" sz="2000" b="1" dirty="0" smtClean="0">
                <a:solidFill>
                  <a:schemeClr val="accent1">
                    <a:lumMod val="75000"/>
                    <a:lumOff val="25000"/>
                  </a:schemeClr>
                </a:solidFill>
              </a:rPr>
              <a:t>SMS</a:t>
            </a:r>
          </a:p>
          <a:p>
            <a:pPr marL="342900" indent="-342900">
              <a:buSzPct val="200000"/>
              <a:buFont typeface="Arial" panose="020B0604020202020204" pitchFamily="34" charset="0"/>
              <a:buChar char="•"/>
            </a:pPr>
            <a:r>
              <a:rPr lang="da-DK" sz="2000" b="1" dirty="0" smtClean="0">
                <a:solidFill>
                  <a:schemeClr val="accent1">
                    <a:lumMod val="75000"/>
                    <a:lumOff val="25000"/>
                  </a:schemeClr>
                </a:solidFill>
              </a:rPr>
              <a:t>Gavekort</a:t>
            </a:r>
          </a:p>
          <a:p>
            <a:pPr marL="342900" indent="-342900">
              <a:buSzPct val="200000"/>
              <a:buFont typeface="Arial" panose="020B0604020202020204" pitchFamily="34" charset="0"/>
              <a:buChar char="•"/>
            </a:pPr>
            <a:r>
              <a:rPr lang="da-DK" sz="2000" dirty="0" smtClean="0"/>
              <a:t>TEM (Trivsels og Effekt Monitorering)</a:t>
            </a:r>
          </a:p>
          <a:p>
            <a:pPr marL="342900" indent="-342900">
              <a:buSzPct val="200000"/>
              <a:buFont typeface="Arial" panose="020B0604020202020204" pitchFamily="34" charset="0"/>
              <a:buChar char="•"/>
            </a:pPr>
            <a:r>
              <a:rPr lang="da-DK" sz="2000" dirty="0" smtClean="0"/>
              <a:t>Den motiverende samtale</a:t>
            </a:r>
          </a:p>
          <a:p>
            <a:pPr marL="342900" indent="-342900">
              <a:buSzPct val="200000"/>
              <a:buFont typeface="Arial" panose="020B0604020202020204" pitchFamily="34" charset="0"/>
              <a:buChar char="•"/>
            </a:pPr>
            <a:r>
              <a:rPr lang="da-DK" sz="2000" dirty="0" smtClean="0"/>
              <a:t>Kognitiv adfærdsterapi</a:t>
            </a:r>
          </a:p>
          <a:p>
            <a:pPr marL="342900" indent="-342900">
              <a:buSzPct val="200000"/>
              <a:buFont typeface="Arial" panose="020B0604020202020204" pitchFamily="34" charset="0"/>
              <a:buChar char="•"/>
            </a:pPr>
            <a:r>
              <a:rPr lang="da-DK" sz="2000" dirty="0" smtClean="0"/>
              <a:t>Strukturen/forudsigeligheden</a:t>
            </a:r>
          </a:p>
          <a:p>
            <a:pPr marL="342900" indent="-342900">
              <a:buSzPct val="200000"/>
              <a:buFont typeface="Arial" panose="020B0604020202020204" pitchFamily="34" charset="0"/>
              <a:buChar char="•"/>
            </a:pPr>
            <a:r>
              <a:rPr lang="da-DK" sz="2000" dirty="0" smtClean="0"/>
              <a:t>Opfølgning der fader ud (telefon/samtaler)</a:t>
            </a:r>
          </a:p>
          <a:p>
            <a:pPr marL="342900" indent="-342900">
              <a:buSzPct val="200000"/>
              <a:buFont typeface="Arial" panose="020B0604020202020204" pitchFamily="34" charset="0"/>
              <a:buChar char="•"/>
            </a:pPr>
            <a:r>
              <a:rPr lang="da-DK" sz="2000" b="1" dirty="0" smtClean="0">
                <a:solidFill>
                  <a:schemeClr val="accent1">
                    <a:lumMod val="75000"/>
                    <a:lumOff val="25000"/>
                  </a:schemeClr>
                </a:solidFill>
              </a:rPr>
              <a:t>Organisatorisk opbakning og stabilitet</a:t>
            </a:r>
          </a:p>
          <a:p>
            <a:endParaRPr lang="da-DK" dirty="0"/>
          </a:p>
        </p:txBody>
      </p:sp>
      <p:sp>
        <p:nvSpPr>
          <p:cNvPr id="4" name="Pladsholder til dato 3"/>
          <p:cNvSpPr>
            <a:spLocks noGrp="1"/>
          </p:cNvSpPr>
          <p:nvPr>
            <p:ph type="dt" sz="half" idx="10"/>
          </p:nvPr>
        </p:nvSpPr>
        <p:spPr/>
        <p:txBody>
          <a:bodyPr/>
          <a:lstStyle/>
          <a:p>
            <a:fld id="{1A40082D-DFE6-4A11-A319-D5696B46389A}" type="datetime1">
              <a:rPr lang="en-GB" smtClean="0"/>
              <a:t>30/01/2020</a:t>
            </a:fld>
            <a:r>
              <a:rPr lang="en-GB" smtClean="0"/>
              <a:t>15/08/2018</a:t>
            </a:r>
            <a:endParaRPr lang="en-GB"/>
          </a:p>
        </p:txBody>
      </p:sp>
    </p:spTree>
    <p:extLst>
      <p:ext uri="{BB962C8B-B14F-4D97-AF65-F5344CB8AC3E}">
        <p14:creationId xmlns:p14="http://schemas.microsoft.com/office/powerpoint/2010/main" val="2417281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2DEF10C-4316-4E90-974F-D00F70638D8F}" type="datetime1">
              <a:rPr lang="en-GB" smtClean="0"/>
              <a:t>30/01/2020</a:t>
            </a:fld>
            <a:r>
              <a:rPr lang="en-GB" smtClean="0"/>
              <a:t>15/08/2018</a:t>
            </a:r>
            <a:endParaRPr lang="en-GB"/>
          </a:p>
        </p:txBody>
      </p:sp>
      <p:sp>
        <p:nvSpPr>
          <p:cNvPr id="3" name="Tekstfelt 2"/>
          <p:cNvSpPr txBox="1"/>
          <p:nvPr/>
        </p:nvSpPr>
        <p:spPr>
          <a:xfrm>
            <a:off x="1979712" y="2204864"/>
            <a:ext cx="4896544" cy="1169551"/>
          </a:xfrm>
          <a:prstGeom prst="rect">
            <a:avLst/>
          </a:prstGeom>
          <a:noFill/>
        </p:spPr>
        <p:txBody>
          <a:bodyPr wrap="square" lIns="0" tIns="0" rIns="0" bIns="0" rtlCol="0">
            <a:spAutoFit/>
          </a:bodyPr>
          <a:lstStyle/>
          <a:p>
            <a:pPr algn="ctr">
              <a:lnSpc>
                <a:spcPct val="95000"/>
              </a:lnSpc>
            </a:pPr>
            <a:r>
              <a:rPr lang="da-DK" sz="4000" b="1" dirty="0" smtClean="0">
                <a:solidFill>
                  <a:srgbClr val="00B050"/>
                </a:solidFill>
                <a:latin typeface="+mn-lt"/>
              </a:rPr>
              <a:t>Udredning og </a:t>
            </a:r>
          </a:p>
          <a:p>
            <a:pPr algn="ctr">
              <a:lnSpc>
                <a:spcPct val="95000"/>
              </a:lnSpc>
            </a:pPr>
            <a:r>
              <a:rPr lang="da-DK" sz="4000" b="1" dirty="0" smtClean="0">
                <a:solidFill>
                  <a:srgbClr val="00B050"/>
                </a:solidFill>
                <a:latin typeface="+mn-lt"/>
              </a:rPr>
              <a:t>behandlingsplan</a:t>
            </a:r>
            <a:endParaRPr lang="da-DK" sz="4000" b="1" dirty="0">
              <a:solidFill>
                <a:srgbClr val="00B050"/>
              </a:solidFill>
              <a:latin typeface="+mn-lt"/>
            </a:endParaRPr>
          </a:p>
        </p:txBody>
      </p:sp>
    </p:spTree>
    <p:extLst>
      <p:ext uri="{BB962C8B-B14F-4D97-AF65-F5344CB8AC3E}">
        <p14:creationId xmlns:p14="http://schemas.microsoft.com/office/powerpoint/2010/main" val="3269590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p:cNvSpPr>
            <a:spLocks noGrp="1"/>
          </p:cNvSpPr>
          <p:nvPr>
            <p:ph type="subTitle" idx="1"/>
          </p:nvPr>
        </p:nvSpPr>
        <p:spPr/>
        <p:txBody>
          <a:bodyPr/>
          <a:lstStyle/>
          <a:p>
            <a:endParaRPr lang="da-DK"/>
          </a:p>
        </p:txBody>
      </p:sp>
      <p:sp>
        <p:nvSpPr>
          <p:cNvPr id="3" name="Pladsholder til dato 2"/>
          <p:cNvSpPr>
            <a:spLocks noGrp="1"/>
          </p:cNvSpPr>
          <p:nvPr>
            <p:ph type="dt" sz="half" idx="10"/>
          </p:nvPr>
        </p:nvSpPr>
        <p:spPr/>
        <p:txBody>
          <a:bodyPr/>
          <a:lstStyle/>
          <a:p>
            <a:fld id="{9C73EF2F-46EB-4A2E-A18A-ABDDF4631DCC}" type="datetime1">
              <a:rPr lang="da-DK" smtClean="0"/>
              <a:pPr/>
              <a:t>30-01-2020</a:t>
            </a:fld>
            <a:endParaRPr lang="da-DK"/>
          </a:p>
        </p:txBody>
      </p:sp>
      <p:sp>
        <p:nvSpPr>
          <p:cNvPr id="4" name="Titel 3"/>
          <p:cNvSpPr>
            <a:spLocks noGrp="1"/>
          </p:cNvSpPr>
          <p:nvPr>
            <p:ph type="ctrTitle"/>
          </p:nvPr>
        </p:nvSpPr>
        <p:spPr/>
        <p:txBody>
          <a:bodyPr/>
          <a:lstStyle/>
          <a:p>
            <a:r>
              <a:rPr lang="da-DK" dirty="0" smtClean="0"/>
              <a:t>Kvinde 23 år</a:t>
            </a:r>
            <a:br>
              <a:rPr lang="da-DK" dirty="0" smtClean="0"/>
            </a:br>
            <a:r>
              <a:rPr lang="da-DK" sz="1600" dirty="0" smtClean="0"/>
              <a:t>Søger stofbehandling</a:t>
            </a:r>
            <a:endParaRPr lang="da-DK" sz="1600" dirty="0"/>
          </a:p>
        </p:txBody>
      </p:sp>
    </p:spTree>
    <p:extLst>
      <p:ext uri="{BB962C8B-B14F-4D97-AF65-F5344CB8AC3E}">
        <p14:creationId xmlns:p14="http://schemas.microsoft.com/office/powerpoint/2010/main" val="823362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572" y="228628"/>
            <a:ext cx="8166682" cy="752101"/>
          </a:xfrm>
        </p:spPr>
        <p:txBody>
          <a:bodyPr/>
          <a:lstStyle/>
          <a:p>
            <a:r>
              <a:rPr lang="da-DK" dirty="0" smtClean="0"/>
              <a:t>Mål </a:t>
            </a:r>
            <a:endParaRPr lang="da-DK" dirty="0"/>
          </a:p>
        </p:txBody>
      </p:sp>
      <p:sp>
        <p:nvSpPr>
          <p:cNvPr id="3" name="Pladsholder til indhold 2"/>
          <p:cNvSpPr>
            <a:spLocks noGrp="1"/>
          </p:cNvSpPr>
          <p:nvPr>
            <p:ph idx="1"/>
          </p:nvPr>
        </p:nvSpPr>
        <p:spPr/>
        <p:txBody>
          <a:bodyPr/>
          <a:lstStyle/>
          <a:p>
            <a:r>
              <a:rPr lang="da-DK" sz="2000" dirty="0" smtClean="0"/>
              <a:t>Ophør illegale stoffer</a:t>
            </a:r>
          </a:p>
          <a:p>
            <a:r>
              <a:rPr lang="da-DK" sz="2000" dirty="0" smtClean="0"/>
              <a:t>Foreløbig fortsat substitutionsbehandling</a:t>
            </a:r>
          </a:p>
          <a:p>
            <a:r>
              <a:rPr lang="da-DK" sz="2000" dirty="0" smtClean="0"/>
              <a:t>Kæreste tager stoffer/i behandling</a:t>
            </a:r>
          </a:p>
          <a:p>
            <a:r>
              <a:rPr lang="da-DK" sz="2000" dirty="0" smtClean="0"/>
              <a:t>Udredning psykiske problemer (psykiater – evt. </a:t>
            </a:r>
            <a:r>
              <a:rPr lang="da-DK" sz="2000" dirty="0" err="1" smtClean="0"/>
              <a:t>antidepressiva</a:t>
            </a:r>
            <a:r>
              <a:rPr lang="da-DK" sz="2000" dirty="0" smtClean="0"/>
              <a:t>)</a:t>
            </a:r>
          </a:p>
          <a:p>
            <a:r>
              <a:rPr lang="da-DK" sz="2000" dirty="0" smtClean="0"/>
              <a:t>Træne eksekutive funktioner</a:t>
            </a:r>
          </a:p>
          <a:p>
            <a:r>
              <a:rPr lang="da-DK" sz="2000" dirty="0" smtClean="0"/>
              <a:t>Evt. udredning læge </a:t>
            </a:r>
            <a:r>
              <a:rPr lang="da-DK" sz="2000" dirty="0" err="1" smtClean="0"/>
              <a:t>pga</a:t>
            </a:r>
            <a:r>
              <a:rPr lang="da-DK" sz="2000" dirty="0" smtClean="0"/>
              <a:t> af fysiske symptomer</a:t>
            </a:r>
          </a:p>
          <a:p>
            <a:r>
              <a:rPr lang="da-DK" sz="2000" dirty="0" smtClean="0"/>
              <a:t>Søvn – komme op om morgenen</a:t>
            </a:r>
          </a:p>
          <a:p>
            <a:r>
              <a:rPr lang="da-DK" sz="2000" dirty="0" smtClean="0"/>
              <a:t>Madvaner</a:t>
            </a:r>
          </a:p>
          <a:p>
            <a:r>
              <a:rPr lang="da-DK" sz="2000" dirty="0" smtClean="0"/>
              <a:t>Aktivitetstilbud</a:t>
            </a:r>
          </a:p>
          <a:p>
            <a:endParaRPr lang="da-DK" dirty="0" smtClean="0"/>
          </a:p>
          <a:p>
            <a:endParaRPr lang="da-DK" dirty="0" smtClean="0"/>
          </a:p>
          <a:p>
            <a:endParaRPr lang="da-DK" dirty="0" smtClean="0"/>
          </a:p>
          <a:p>
            <a:endParaRPr lang="da-DK" dirty="0"/>
          </a:p>
        </p:txBody>
      </p:sp>
      <p:sp>
        <p:nvSpPr>
          <p:cNvPr id="4" name="Pladsholder til dato 3"/>
          <p:cNvSpPr>
            <a:spLocks noGrp="1"/>
          </p:cNvSpPr>
          <p:nvPr>
            <p:ph type="dt" sz="half" idx="10"/>
          </p:nvPr>
        </p:nvSpPr>
        <p:spPr/>
        <p:txBody>
          <a:bodyPr/>
          <a:lstStyle/>
          <a:p>
            <a:fld id="{46F09709-51B4-470B-BA05-E68203B97CC5}" type="datetime1">
              <a:rPr lang="en-GB" smtClean="0"/>
              <a:t>30/01/2020</a:t>
            </a:fld>
            <a:r>
              <a:rPr lang="en-GB" smtClean="0"/>
              <a:t>17/01/2019</a:t>
            </a:r>
            <a:endParaRPr lang="en-GB"/>
          </a:p>
        </p:txBody>
      </p:sp>
    </p:spTree>
    <p:extLst>
      <p:ext uri="{BB962C8B-B14F-4D97-AF65-F5344CB8AC3E}">
        <p14:creationId xmlns:p14="http://schemas.microsoft.com/office/powerpoint/2010/main" val="3973904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572" y="404664"/>
            <a:ext cx="8166683" cy="576069"/>
          </a:xfrm>
        </p:spPr>
        <p:txBody>
          <a:bodyPr/>
          <a:lstStyle/>
          <a:p>
            <a:r>
              <a:rPr lang="da-DK" dirty="0" smtClean="0"/>
              <a:t>Hvor mange i </a:t>
            </a:r>
            <a:r>
              <a:rPr lang="da-DK" dirty="0" err="1" smtClean="0"/>
              <a:t>randers</a:t>
            </a:r>
            <a:endParaRPr lang="da-DK" dirty="0"/>
          </a:p>
        </p:txBody>
      </p:sp>
      <p:sp>
        <p:nvSpPr>
          <p:cNvPr id="3" name="Pladsholder til indhold 2"/>
          <p:cNvSpPr>
            <a:spLocks noGrp="1"/>
          </p:cNvSpPr>
          <p:nvPr>
            <p:ph idx="1"/>
          </p:nvPr>
        </p:nvSpPr>
        <p:spPr>
          <a:xfrm>
            <a:off x="717877" y="1293936"/>
            <a:ext cx="7667240" cy="4521366"/>
          </a:xfrm>
        </p:spPr>
        <p:txBody>
          <a:bodyPr/>
          <a:lstStyle/>
          <a:p>
            <a:pPr marL="285750" indent="-285750">
              <a:buSzPct val="200000"/>
              <a:buFont typeface="Arial" panose="020B0604020202020204" pitchFamily="34" charset="0"/>
              <a:buChar char="•"/>
            </a:pPr>
            <a:r>
              <a:rPr lang="da-DK" sz="1700" dirty="0"/>
              <a:t>Der er 13.116 unge mellem 15 og 25 år i </a:t>
            </a:r>
            <a:r>
              <a:rPr lang="da-DK" sz="1700" dirty="0" smtClean="0"/>
              <a:t>Randers (813.000 i DK)</a:t>
            </a:r>
            <a:endParaRPr lang="da-DK" sz="1700" dirty="0"/>
          </a:p>
          <a:p>
            <a:pPr marL="285750" indent="-285750">
              <a:buSzPct val="200000"/>
              <a:buFont typeface="Arial" panose="020B0604020202020204" pitchFamily="34" charset="0"/>
              <a:buChar char="•"/>
            </a:pPr>
            <a:endParaRPr lang="da-DK" sz="1700" dirty="0"/>
          </a:p>
          <a:p>
            <a:pPr marL="285750" indent="-285750">
              <a:buSzPct val="200000"/>
              <a:buFont typeface="Arial" panose="020B0604020202020204" pitchFamily="34" charset="0"/>
              <a:buChar char="•"/>
            </a:pPr>
            <a:r>
              <a:rPr lang="da-DK" sz="1700" dirty="0"/>
              <a:t>Mellem 15.000 og 2.000 har haft et forbrug af illegale stoffer den seneste </a:t>
            </a:r>
            <a:r>
              <a:rPr lang="da-DK" sz="1700" dirty="0" smtClean="0"/>
              <a:t>måned (omkring 90.000 i DK)</a:t>
            </a:r>
          </a:p>
          <a:p>
            <a:pPr marL="285750" indent="-285750">
              <a:buSzPct val="200000"/>
              <a:buFont typeface="Arial" panose="020B0604020202020204" pitchFamily="34" charset="0"/>
              <a:buChar char="•"/>
            </a:pPr>
            <a:endParaRPr lang="da-DK" sz="1700" dirty="0"/>
          </a:p>
          <a:p>
            <a:pPr marL="285750" indent="-285750">
              <a:buSzPct val="200000"/>
              <a:buFont typeface="Arial" panose="020B0604020202020204" pitchFamily="34" charset="0"/>
              <a:buChar char="•"/>
            </a:pPr>
            <a:r>
              <a:rPr lang="da-DK" sz="1700" dirty="0"/>
              <a:t>Mellem 450-600 </a:t>
            </a:r>
            <a:r>
              <a:rPr lang="da-DK" sz="1700" dirty="0" smtClean="0"/>
              <a:t>har brugt cannabis mindst 20 dage sidste måned og/eller andre illegale stoffer (kokain, amfetamin, ecstasy, </a:t>
            </a:r>
            <a:r>
              <a:rPr lang="da-DK" sz="1700" dirty="0" err="1" smtClean="0"/>
              <a:t>opioider</a:t>
            </a:r>
            <a:r>
              <a:rPr lang="da-DK" sz="1700" dirty="0" smtClean="0"/>
              <a:t> eller andre) mindst 4 dage sidste måned (omkring 20-25.000 i DK)</a:t>
            </a:r>
          </a:p>
          <a:p>
            <a:pPr marL="285750" indent="-285750">
              <a:buSzPct val="200000"/>
              <a:buFont typeface="Arial" panose="020B0604020202020204" pitchFamily="34" charset="0"/>
              <a:buChar char="•"/>
            </a:pPr>
            <a:endParaRPr lang="da-DK" sz="1700" dirty="0" smtClean="0"/>
          </a:p>
          <a:p>
            <a:pPr marL="285750" indent="-285750">
              <a:buSzPct val="200000"/>
              <a:buFont typeface="Arial" panose="020B0604020202020204" pitchFamily="34" charset="0"/>
              <a:buChar char="•"/>
            </a:pPr>
            <a:r>
              <a:rPr lang="da-DK" sz="1700" dirty="0"/>
              <a:t>5</a:t>
            </a:r>
            <a:r>
              <a:rPr lang="da-DK" sz="1700" dirty="0" smtClean="0"/>
              <a:t>00 unge har et forbrug af alkohol  der er så stort at det har tydelig konsekvenser (kommer galt afsted, kan ikke huske hvad de har lavet, fortryder og har dårlig samvittighed, omgivelserne påtaler det med mere) (omkring 30.000 i DK)</a:t>
            </a:r>
            <a:endParaRPr lang="da-DK" sz="1700" dirty="0"/>
          </a:p>
          <a:p>
            <a:pPr marL="285750" indent="-285750">
              <a:buSzPct val="200000"/>
              <a:buFont typeface="Arial" panose="020B0604020202020204" pitchFamily="34" charset="0"/>
              <a:buChar char="•"/>
            </a:pPr>
            <a:endParaRPr lang="da-DK" sz="1700" dirty="0" smtClean="0"/>
          </a:p>
          <a:p>
            <a:pPr marL="285750" indent="-285750">
              <a:buSzPct val="200000"/>
              <a:buFont typeface="Arial" panose="020B0604020202020204" pitchFamily="34" charset="0"/>
              <a:buChar char="•"/>
            </a:pPr>
            <a:r>
              <a:rPr lang="da-DK" sz="1700" b="1" dirty="0" smtClean="0">
                <a:solidFill>
                  <a:schemeClr val="bg2">
                    <a:lumMod val="75000"/>
                    <a:lumOff val="25000"/>
                  </a:schemeClr>
                </a:solidFill>
              </a:rPr>
              <a:t>Og hvordan kommer jeg så frem til det?</a:t>
            </a:r>
            <a:endParaRPr lang="da-DK" sz="1700" b="1" dirty="0">
              <a:solidFill>
                <a:schemeClr val="bg2">
                  <a:lumMod val="75000"/>
                  <a:lumOff val="25000"/>
                </a:schemeClr>
              </a:solidFill>
            </a:endParaRPr>
          </a:p>
        </p:txBody>
      </p:sp>
      <p:sp>
        <p:nvSpPr>
          <p:cNvPr id="4" name="Pladsholder til dato 3"/>
          <p:cNvSpPr>
            <a:spLocks noGrp="1"/>
          </p:cNvSpPr>
          <p:nvPr>
            <p:ph type="dt" sz="half" idx="10"/>
          </p:nvPr>
        </p:nvSpPr>
        <p:spPr/>
        <p:txBody>
          <a:bodyPr/>
          <a:lstStyle/>
          <a:p>
            <a:fld id="{A9E727B6-1A17-4D26-86DC-2E90AE364041}" type="datetime1">
              <a:rPr lang="en-GB" smtClean="0"/>
              <a:t>30/01/2020</a:t>
            </a:fld>
            <a:r>
              <a:rPr lang="en-GB" smtClean="0"/>
              <a:t>15/08/2018</a:t>
            </a:r>
            <a:endParaRPr lang="en-GB"/>
          </a:p>
        </p:txBody>
      </p:sp>
    </p:spTree>
    <p:extLst>
      <p:ext uri="{BB962C8B-B14F-4D97-AF65-F5344CB8AC3E}">
        <p14:creationId xmlns:p14="http://schemas.microsoft.com/office/powerpoint/2010/main" val="2268280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28628"/>
            <a:ext cx="8438710" cy="752101"/>
          </a:xfrm>
        </p:spPr>
        <p:txBody>
          <a:bodyPr/>
          <a:lstStyle/>
          <a:p>
            <a:r>
              <a:rPr lang="da-DK" dirty="0" smtClean="0"/>
              <a:t>Side 1 af 2</a:t>
            </a:r>
            <a:endParaRPr lang="da-DK" dirty="0"/>
          </a:p>
        </p:txBody>
      </p:sp>
      <p:sp>
        <p:nvSpPr>
          <p:cNvPr id="4" name="Pladsholder til dato 3"/>
          <p:cNvSpPr>
            <a:spLocks noGrp="1"/>
          </p:cNvSpPr>
          <p:nvPr>
            <p:ph type="dt" sz="half" idx="10"/>
          </p:nvPr>
        </p:nvSpPr>
        <p:spPr/>
        <p:txBody>
          <a:bodyPr/>
          <a:lstStyle/>
          <a:p>
            <a:fld id="{831BA439-5325-4E12-927B-9593445863E0}" type="datetime1">
              <a:rPr lang="en-GB" smtClean="0"/>
              <a:t>30/01/2020</a:t>
            </a:fld>
            <a:r>
              <a:rPr lang="en-GB" smtClean="0"/>
              <a:t>17/01/2019</a:t>
            </a:r>
            <a:endParaRPr lang="en-GB"/>
          </a:p>
        </p:txBody>
      </p:sp>
      <p:pic>
        <p:nvPicPr>
          <p:cNvPr id="5" name="Billede 4"/>
          <p:cNvPicPr>
            <a:picLocks noChangeAspect="1"/>
          </p:cNvPicPr>
          <p:nvPr/>
        </p:nvPicPr>
        <p:blipFill>
          <a:blip r:embed="rId2"/>
          <a:stretch>
            <a:fillRect/>
          </a:stretch>
        </p:blipFill>
        <p:spPr>
          <a:xfrm>
            <a:off x="364705" y="908721"/>
            <a:ext cx="8498323" cy="4677692"/>
          </a:xfrm>
          <a:prstGeom prst="rect">
            <a:avLst/>
          </a:prstGeom>
        </p:spPr>
      </p:pic>
    </p:spTree>
    <p:extLst>
      <p:ext uri="{BB962C8B-B14F-4D97-AF65-F5344CB8AC3E}">
        <p14:creationId xmlns:p14="http://schemas.microsoft.com/office/powerpoint/2010/main" val="20731370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28628"/>
            <a:ext cx="8222686" cy="752101"/>
          </a:xfrm>
        </p:spPr>
        <p:txBody>
          <a:bodyPr/>
          <a:lstStyle/>
          <a:p>
            <a:r>
              <a:rPr lang="da-DK" dirty="0" smtClean="0"/>
              <a:t>Side 2 af 2</a:t>
            </a:r>
            <a:endParaRPr lang="da-DK" dirty="0"/>
          </a:p>
        </p:txBody>
      </p:sp>
      <p:sp>
        <p:nvSpPr>
          <p:cNvPr id="4" name="Pladsholder til dato 3"/>
          <p:cNvSpPr>
            <a:spLocks noGrp="1"/>
          </p:cNvSpPr>
          <p:nvPr>
            <p:ph type="dt" sz="half" idx="10"/>
          </p:nvPr>
        </p:nvSpPr>
        <p:spPr/>
        <p:txBody>
          <a:bodyPr/>
          <a:lstStyle/>
          <a:p>
            <a:fld id="{80A19CE7-B034-4749-A147-E8530F75A510}" type="datetime1">
              <a:rPr lang="en-GB" smtClean="0"/>
              <a:t>30/01/2020</a:t>
            </a:fld>
            <a:r>
              <a:rPr lang="en-GB" smtClean="0"/>
              <a:t>17/01/2019</a:t>
            </a:r>
            <a:endParaRPr lang="en-GB"/>
          </a:p>
        </p:txBody>
      </p:sp>
      <p:pic>
        <p:nvPicPr>
          <p:cNvPr id="5" name="Billede 4"/>
          <p:cNvPicPr>
            <a:picLocks noChangeAspect="1"/>
          </p:cNvPicPr>
          <p:nvPr/>
        </p:nvPicPr>
        <p:blipFill>
          <a:blip r:embed="rId2"/>
          <a:stretch>
            <a:fillRect/>
          </a:stretch>
        </p:blipFill>
        <p:spPr>
          <a:xfrm>
            <a:off x="571500" y="1396074"/>
            <a:ext cx="8248972" cy="3545094"/>
          </a:xfrm>
          <a:prstGeom prst="rect">
            <a:avLst/>
          </a:prstGeom>
        </p:spPr>
      </p:pic>
    </p:spTree>
    <p:extLst>
      <p:ext uri="{BB962C8B-B14F-4D97-AF65-F5344CB8AC3E}">
        <p14:creationId xmlns:p14="http://schemas.microsoft.com/office/powerpoint/2010/main" val="1208940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CF87BB4-98E1-47F6-99C5-B5FBCA9C2162}" type="datetime1">
              <a:rPr lang="en-GB" smtClean="0"/>
              <a:t>30/01/2020</a:t>
            </a:fld>
            <a:r>
              <a:rPr lang="en-GB" smtClean="0"/>
              <a:t>15/08/2018</a:t>
            </a:r>
            <a:endParaRPr lang="en-GB"/>
          </a:p>
        </p:txBody>
      </p:sp>
      <p:sp>
        <p:nvSpPr>
          <p:cNvPr id="3" name="Tekstfelt 2"/>
          <p:cNvSpPr txBox="1"/>
          <p:nvPr/>
        </p:nvSpPr>
        <p:spPr>
          <a:xfrm>
            <a:off x="1979712" y="2204864"/>
            <a:ext cx="4896544" cy="584775"/>
          </a:xfrm>
          <a:prstGeom prst="rect">
            <a:avLst/>
          </a:prstGeom>
          <a:noFill/>
        </p:spPr>
        <p:txBody>
          <a:bodyPr wrap="square" lIns="0" tIns="0" rIns="0" bIns="0" rtlCol="0">
            <a:spAutoFit/>
          </a:bodyPr>
          <a:lstStyle/>
          <a:p>
            <a:pPr algn="ctr">
              <a:lnSpc>
                <a:spcPct val="95000"/>
              </a:lnSpc>
            </a:pPr>
            <a:r>
              <a:rPr lang="da-DK" sz="4000" b="1" dirty="0" smtClean="0">
                <a:solidFill>
                  <a:srgbClr val="00B050"/>
                </a:solidFill>
                <a:latin typeface="+mn-lt"/>
              </a:rPr>
              <a:t>SMS og gavekort</a:t>
            </a:r>
            <a:endParaRPr lang="da-DK" sz="4000" b="1" dirty="0">
              <a:solidFill>
                <a:srgbClr val="00B050"/>
              </a:solidFill>
              <a:latin typeface="+mn-lt"/>
            </a:endParaRPr>
          </a:p>
        </p:txBody>
      </p:sp>
    </p:spTree>
    <p:extLst>
      <p:ext uri="{BB962C8B-B14F-4D97-AF65-F5344CB8AC3E}">
        <p14:creationId xmlns:p14="http://schemas.microsoft.com/office/powerpoint/2010/main" val="3975664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3666" y="274638"/>
            <a:ext cx="8313134" cy="1143000"/>
          </a:xfrm>
        </p:spPr>
        <p:txBody>
          <a:bodyPr/>
          <a:lstStyle/>
          <a:p>
            <a:r>
              <a:rPr lang="da-DK" dirty="0" smtClean="0"/>
              <a:t>Fastholdelse, længde, samtaler</a:t>
            </a:r>
            <a:endParaRPr lang="da-DK" dirty="0"/>
          </a:p>
        </p:txBody>
      </p:sp>
      <p:sp>
        <p:nvSpPr>
          <p:cNvPr id="3" name="Pladsholder til sidefod 2"/>
          <p:cNvSpPr>
            <a:spLocks noGrp="1"/>
          </p:cNvSpPr>
          <p:nvPr>
            <p:ph type="ftr" sz="quarter" idx="11"/>
          </p:nvPr>
        </p:nvSpPr>
        <p:spPr/>
        <p:txBody>
          <a:bodyPr/>
          <a:lstStyle/>
          <a:p>
            <a:r>
              <a:rPr lang="da-DK" smtClean="0"/>
              <a:t>Center for Rusmiddelforskning, Aarhus Universitet</a:t>
            </a:r>
            <a:endParaRPr lang="da-DK"/>
          </a:p>
        </p:txBody>
      </p:sp>
      <p:graphicFrame>
        <p:nvGraphicFramePr>
          <p:cNvPr id="5" name="Tabel 4"/>
          <p:cNvGraphicFramePr>
            <a:graphicFrameLocks noGrp="1"/>
          </p:cNvGraphicFramePr>
          <p:nvPr>
            <p:extLst>
              <p:ext uri="{D42A27DB-BD31-4B8C-83A1-F6EECF244321}">
                <p14:modId xmlns:p14="http://schemas.microsoft.com/office/powerpoint/2010/main" val="2978996839"/>
              </p:ext>
            </p:extLst>
          </p:nvPr>
        </p:nvGraphicFramePr>
        <p:xfrm>
          <a:off x="1115616" y="2060848"/>
          <a:ext cx="6624736" cy="3053682"/>
        </p:xfrm>
        <a:graphic>
          <a:graphicData uri="http://schemas.openxmlformats.org/drawingml/2006/table">
            <a:tbl>
              <a:tblPr/>
              <a:tblGrid>
                <a:gridCol w="1971375">
                  <a:extLst>
                    <a:ext uri="{9D8B030D-6E8A-4147-A177-3AD203B41FA5}">
                      <a16:colId xmlns:a16="http://schemas.microsoft.com/office/drawing/2014/main" xmlns="" val="327341599"/>
                    </a:ext>
                  </a:extLst>
                </a:gridCol>
                <a:gridCol w="1696299">
                  <a:extLst>
                    <a:ext uri="{9D8B030D-6E8A-4147-A177-3AD203B41FA5}">
                      <a16:colId xmlns:a16="http://schemas.microsoft.com/office/drawing/2014/main" xmlns="" val="2783504070"/>
                    </a:ext>
                  </a:extLst>
                </a:gridCol>
                <a:gridCol w="1586427">
                  <a:extLst>
                    <a:ext uri="{9D8B030D-6E8A-4147-A177-3AD203B41FA5}">
                      <a16:colId xmlns:a16="http://schemas.microsoft.com/office/drawing/2014/main" xmlns="" val="3224654578"/>
                    </a:ext>
                  </a:extLst>
                </a:gridCol>
                <a:gridCol w="1370635">
                  <a:extLst>
                    <a:ext uri="{9D8B030D-6E8A-4147-A177-3AD203B41FA5}">
                      <a16:colId xmlns:a16="http://schemas.microsoft.com/office/drawing/2014/main" xmlns="" val="1274006661"/>
                    </a:ext>
                  </a:extLst>
                </a:gridCol>
              </a:tblGrid>
              <a:tr h="356828">
                <a:tc>
                  <a:txBody>
                    <a:bodyPr/>
                    <a:lstStyle/>
                    <a:p>
                      <a:pPr algn="l" fontAlgn="b"/>
                      <a:r>
                        <a:rPr lang="da-DK" sz="2400" b="0" i="0" u="none" strike="noStrike">
                          <a:solidFill>
                            <a:srgbClr val="000000"/>
                          </a:solidFill>
                          <a:effectLst/>
                          <a:latin typeface="Arial" panose="020B060402020202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da-DK" sz="2400" b="0" i="0" u="none" strike="noStrike">
                          <a:solidFill>
                            <a:srgbClr val="000000"/>
                          </a:solidFill>
                          <a:effectLst/>
                          <a:latin typeface="Arial" panose="020B060402020202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da-DK" sz="2400" b="0" i="0" u="none" strike="noStrike">
                          <a:solidFill>
                            <a:srgbClr val="000000"/>
                          </a:solidFill>
                          <a:effectLst/>
                          <a:latin typeface="Arial" panose="020B060402020202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da-DK" sz="2400" b="0" i="0" u="none" strike="noStrike">
                          <a:solidFill>
                            <a:srgbClr val="000000"/>
                          </a:solidFill>
                          <a:effectLst/>
                          <a:latin typeface="Calibri" panose="020F0502020204030204" pitchFamily="34" charset="0"/>
                        </a:rPr>
                        <a:t>Samtaler</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154188887"/>
                  </a:ext>
                </a:extLst>
              </a:tr>
              <a:tr h="356828">
                <a:tc>
                  <a:txBody>
                    <a:bodyPr/>
                    <a:lstStyle/>
                    <a:p>
                      <a:pPr algn="l" fontAlgn="b"/>
                      <a:endParaRPr lang="da-DK" sz="2400" b="0" i="0" u="none" strike="noStrike">
                        <a:solidFill>
                          <a:srgbClr val="000000"/>
                        </a:solidFill>
                        <a:effectLst/>
                        <a:latin typeface="Arial" panose="020B0604020202020204" pitchFamily="34" charset="0"/>
                      </a:endParaRPr>
                    </a:p>
                  </a:txBody>
                  <a:tcPr marL="6350" marR="6350" marT="6350" marB="0" anchor="b">
                    <a:lnL>
                      <a:noFill/>
                    </a:lnL>
                    <a:lnR>
                      <a:noFill/>
                    </a:lnR>
                    <a:lnT>
                      <a:noFill/>
                    </a:lnT>
                    <a:lnB>
                      <a:noFill/>
                    </a:lnB>
                  </a:tcPr>
                </a:tc>
                <a:tc>
                  <a:txBody>
                    <a:bodyPr/>
                    <a:lstStyle/>
                    <a:p>
                      <a:pPr algn="ctr" rtl="0" fontAlgn="b"/>
                      <a:r>
                        <a:rPr lang="da-DK" sz="2400" b="0" i="0" u="none" strike="noStrike">
                          <a:solidFill>
                            <a:srgbClr val="000000"/>
                          </a:solidFill>
                          <a:effectLst/>
                          <a:latin typeface="Calibri" panose="020F0502020204030204" pitchFamily="34" charset="0"/>
                        </a:rPr>
                        <a:t>Gennemført</a:t>
                      </a:r>
                    </a:p>
                  </a:txBody>
                  <a:tcPr marL="6350" marR="6350" marT="6350" marB="0" anchor="b">
                    <a:lnL>
                      <a:noFill/>
                    </a:lnL>
                    <a:lnR>
                      <a:noFill/>
                    </a:lnR>
                    <a:lnT>
                      <a:noFill/>
                    </a:lnT>
                    <a:lnB>
                      <a:noFill/>
                    </a:lnB>
                  </a:tcPr>
                </a:tc>
                <a:tc>
                  <a:txBody>
                    <a:bodyPr/>
                    <a:lstStyle/>
                    <a:p>
                      <a:pPr algn="ctr" rtl="0" fontAlgn="b"/>
                      <a:r>
                        <a:rPr lang="da-DK" sz="2400" b="0" i="0" u="none" strike="noStrike">
                          <a:solidFill>
                            <a:srgbClr val="000000"/>
                          </a:solidFill>
                          <a:effectLst/>
                          <a:latin typeface="Calibri" panose="020F0502020204030204" pitchFamily="34" charset="0"/>
                        </a:rPr>
                        <a:t>Udeblivelser</a:t>
                      </a:r>
                    </a:p>
                  </a:txBody>
                  <a:tcPr marL="6350" marR="6350" marT="6350" marB="0" anchor="b">
                    <a:lnL>
                      <a:noFill/>
                    </a:lnL>
                    <a:lnR>
                      <a:noFill/>
                    </a:lnR>
                    <a:lnT>
                      <a:noFill/>
                    </a:lnT>
                    <a:lnB>
                      <a:noFill/>
                    </a:lnB>
                  </a:tcPr>
                </a:tc>
                <a:tc>
                  <a:txBody>
                    <a:bodyPr/>
                    <a:lstStyle/>
                    <a:p>
                      <a:pPr algn="ctr" rtl="0" fontAlgn="b"/>
                      <a:r>
                        <a:rPr lang="da-DK" sz="2400" b="0" i="0" u="none" strike="noStrike">
                          <a:solidFill>
                            <a:srgbClr val="000000"/>
                          </a:solidFill>
                          <a:effectLst/>
                          <a:latin typeface="Calibri" panose="020F0502020204030204" pitchFamily="34" charset="0"/>
                        </a:rPr>
                        <a:t>primær</a:t>
                      </a:r>
                    </a:p>
                  </a:txBody>
                  <a:tcPr marL="6350" marR="6350" marT="6350" marB="0" anchor="b">
                    <a:lnL>
                      <a:noFill/>
                    </a:lnL>
                    <a:lnR>
                      <a:noFill/>
                    </a:lnR>
                    <a:lnT>
                      <a:noFill/>
                    </a:lnT>
                    <a:lnB>
                      <a:noFill/>
                    </a:lnB>
                  </a:tcPr>
                </a:tc>
                <a:extLst>
                  <a:ext uri="{0D108BD9-81ED-4DB2-BD59-A6C34878D82A}">
                    <a16:rowId xmlns:a16="http://schemas.microsoft.com/office/drawing/2014/main" xmlns="" val="2142909214"/>
                  </a:ext>
                </a:extLst>
              </a:tr>
              <a:tr h="448912">
                <a:tc>
                  <a:txBody>
                    <a:bodyPr/>
                    <a:lstStyle/>
                    <a:p>
                      <a:pPr algn="l" rtl="0" fontAlgn="b"/>
                      <a:r>
                        <a:rPr lang="da-DK" sz="24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da-DK" sz="2400" b="0" i="0" u="none" strike="noStrike">
                          <a:solidFill>
                            <a:srgbClr val="000000"/>
                          </a:solidFill>
                          <a:effectLst/>
                          <a:latin typeface="Calibri" panose="020F0502020204030204" pitchFamily="34" charset="0"/>
                        </a:rPr>
                        <a:t>procent</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da-DK" sz="2400" b="0" i="0" u="none" strike="noStrike">
                          <a:solidFill>
                            <a:srgbClr val="000000"/>
                          </a:solidFill>
                          <a:effectLst/>
                          <a:latin typeface="Calibri" panose="020F0502020204030204" pitchFamily="34" charset="0"/>
                        </a:rPr>
                        <a:t>antal</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da-DK" sz="2400" b="0" i="0" u="none" strike="noStrike">
                          <a:solidFill>
                            <a:srgbClr val="000000"/>
                          </a:solidFill>
                          <a:effectLst/>
                          <a:latin typeface="Calibri" panose="020F0502020204030204" pitchFamily="34" charset="0"/>
                        </a:rPr>
                        <a:t>antal</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83745895"/>
                  </a:ext>
                </a:extLst>
              </a:tr>
              <a:tr h="356828">
                <a:tc>
                  <a:txBody>
                    <a:bodyPr/>
                    <a:lstStyle/>
                    <a:p>
                      <a:pPr algn="l" rtl="0" fontAlgn="b"/>
                      <a:r>
                        <a:rPr lang="da-DK" sz="2400" b="0" i="0" u="none" strike="noStrike" dirty="0" smtClean="0">
                          <a:solidFill>
                            <a:srgbClr val="000000"/>
                          </a:solidFill>
                          <a:effectLst/>
                          <a:latin typeface="Calibri" panose="020F0502020204030204" pitchFamily="34" charset="0"/>
                        </a:rPr>
                        <a:t>MI/KAT - ren</a:t>
                      </a:r>
                      <a:endParaRPr lang="da-DK" sz="2400" b="0" i="0" u="none" strike="noStrike" dirty="0">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da-DK" sz="2400" b="0" i="0" u="none" strike="noStrike">
                          <a:solidFill>
                            <a:srgbClr val="000000"/>
                          </a:solidFill>
                          <a:effectLst/>
                          <a:latin typeface="Calibri" panose="020F0502020204030204" pitchFamily="34" charset="0"/>
                        </a:rPr>
                        <a:t>25,4</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da-DK" sz="2400" b="0" i="0" u="none" strike="noStrike">
                          <a:solidFill>
                            <a:srgbClr val="000000"/>
                          </a:solidFill>
                          <a:effectLst/>
                          <a:latin typeface="Calibri" panose="020F0502020204030204" pitchFamily="34" charset="0"/>
                        </a:rPr>
                        <a:t>1,4</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da-DK" sz="2400" b="0" i="0" u="none" strike="noStrike">
                          <a:solidFill>
                            <a:srgbClr val="000000"/>
                          </a:solidFill>
                          <a:effectLst/>
                          <a:latin typeface="Calibri" panose="020F0502020204030204" pitchFamily="34" charset="0"/>
                        </a:rPr>
                        <a:t>5,1</a:t>
                      </a: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709000061"/>
                  </a:ext>
                </a:extLst>
              </a:tr>
              <a:tr h="356828">
                <a:tc>
                  <a:txBody>
                    <a:bodyPr/>
                    <a:lstStyle/>
                    <a:p>
                      <a:pPr algn="l" rtl="0" fontAlgn="b"/>
                      <a:r>
                        <a:rPr lang="da-DK" sz="2400" b="0" i="0" u="none" strike="noStrike">
                          <a:solidFill>
                            <a:srgbClr val="000000"/>
                          </a:solidFill>
                          <a:effectLst/>
                          <a:latin typeface="Calibri" panose="020F0502020204030204" pitchFamily="34" charset="0"/>
                        </a:rPr>
                        <a:t>MI/KAT-G</a:t>
                      </a:r>
                    </a:p>
                  </a:txBody>
                  <a:tcPr marL="6350" marR="6350" marT="6350" marB="0" anchor="b">
                    <a:lnL>
                      <a:noFill/>
                    </a:lnL>
                    <a:lnR>
                      <a:noFill/>
                    </a:lnR>
                    <a:lnT>
                      <a:noFill/>
                    </a:lnT>
                    <a:lnB>
                      <a:noFill/>
                    </a:lnB>
                  </a:tcPr>
                </a:tc>
                <a:tc>
                  <a:txBody>
                    <a:bodyPr/>
                    <a:lstStyle/>
                    <a:p>
                      <a:pPr algn="ctr" rtl="0" fontAlgn="b"/>
                      <a:r>
                        <a:rPr lang="da-DK" sz="2400" b="0" i="0" u="none" strike="noStrike">
                          <a:solidFill>
                            <a:srgbClr val="000000"/>
                          </a:solidFill>
                          <a:effectLst/>
                          <a:latin typeface="Calibri" panose="020F0502020204030204" pitchFamily="34" charset="0"/>
                        </a:rPr>
                        <a:t>46,0</a:t>
                      </a:r>
                    </a:p>
                  </a:txBody>
                  <a:tcPr marL="6350" marR="6350" marT="6350" marB="0" anchor="b">
                    <a:lnL>
                      <a:noFill/>
                    </a:lnL>
                    <a:lnR>
                      <a:noFill/>
                    </a:lnR>
                    <a:lnT>
                      <a:noFill/>
                    </a:lnT>
                    <a:lnB>
                      <a:noFill/>
                    </a:lnB>
                  </a:tcPr>
                </a:tc>
                <a:tc>
                  <a:txBody>
                    <a:bodyPr/>
                    <a:lstStyle/>
                    <a:p>
                      <a:pPr algn="ctr" rtl="0" fontAlgn="b"/>
                      <a:r>
                        <a:rPr lang="da-DK" sz="2400" b="0" i="0" u="none" strike="noStrike">
                          <a:solidFill>
                            <a:srgbClr val="000000"/>
                          </a:solidFill>
                          <a:effectLst/>
                          <a:latin typeface="Calibri" panose="020F0502020204030204" pitchFamily="34" charset="0"/>
                        </a:rPr>
                        <a:t>1,7</a:t>
                      </a:r>
                    </a:p>
                  </a:txBody>
                  <a:tcPr marL="6350" marR="6350" marT="6350" marB="0" anchor="b">
                    <a:lnL>
                      <a:noFill/>
                    </a:lnL>
                    <a:lnR>
                      <a:noFill/>
                    </a:lnR>
                    <a:lnT>
                      <a:noFill/>
                    </a:lnT>
                    <a:lnB>
                      <a:noFill/>
                    </a:lnB>
                  </a:tcPr>
                </a:tc>
                <a:tc>
                  <a:txBody>
                    <a:bodyPr/>
                    <a:lstStyle/>
                    <a:p>
                      <a:pPr algn="ctr" rtl="0" fontAlgn="b"/>
                      <a:r>
                        <a:rPr lang="da-DK" sz="2400" b="0" i="0" u="none" strike="noStrike">
                          <a:solidFill>
                            <a:srgbClr val="000000"/>
                          </a:solidFill>
                          <a:effectLst/>
                          <a:latin typeface="Calibri" panose="020F0502020204030204" pitchFamily="34" charset="0"/>
                        </a:rPr>
                        <a:t>7,1</a:t>
                      </a:r>
                    </a:p>
                  </a:txBody>
                  <a:tcPr marL="6350" marR="6350" marT="6350" marB="0" anchor="b">
                    <a:lnL>
                      <a:noFill/>
                    </a:lnL>
                    <a:lnR>
                      <a:noFill/>
                    </a:lnR>
                    <a:lnT>
                      <a:noFill/>
                    </a:lnT>
                    <a:lnB>
                      <a:noFill/>
                    </a:lnB>
                  </a:tcPr>
                </a:tc>
                <a:extLst>
                  <a:ext uri="{0D108BD9-81ED-4DB2-BD59-A6C34878D82A}">
                    <a16:rowId xmlns:a16="http://schemas.microsoft.com/office/drawing/2014/main" xmlns="" val="253503870"/>
                  </a:ext>
                </a:extLst>
              </a:tr>
              <a:tr h="356828">
                <a:tc>
                  <a:txBody>
                    <a:bodyPr/>
                    <a:lstStyle/>
                    <a:p>
                      <a:pPr algn="l" rtl="0" fontAlgn="b"/>
                      <a:r>
                        <a:rPr lang="da-DK" sz="2400" b="0" i="0" u="none" strike="noStrike">
                          <a:solidFill>
                            <a:srgbClr val="000000"/>
                          </a:solidFill>
                          <a:effectLst/>
                          <a:latin typeface="Calibri" panose="020F0502020204030204" pitchFamily="34" charset="0"/>
                        </a:rPr>
                        <a:t>MI/KAT-O</a:t>
                      </a:r>
                    </a:p>
                  </a:txBody>
                  <a:tcPr marL="6350" marR="6350" marT="6350" marB="0" anchor="b">
                    <a:lnL>
                      <a:noFill/>
                    </a:lnL>
                    <a:lnR>
                      <a:noFill/>
                    </a:lnR>
                    <a:lnT>
                      <a:noFill/>
                    </a:lnT>
                    <a:lnB>
                      <a:noFill/>
                    </a:lnB>
                  </a:tcPr>
                </a:tc>
                <a:tc>
                  <a:txBody>
                    <a:bodyPr/>
                    <a:lstStyle/>
                    <a:p>
                      <a:pPr algn="ctr" rtl="0" fontAlgn="b"/>
                      <a:r>
                        <a:rPr lang="da-DK" sz="2400" b="0" i="0" u="none" strike="noStrike">
                          <a:solidFill>
                            <a:srgbClr val="000000"/>
                          </a:solidFill>
                          <a:effectLst/>
                          <a:latin typeface="Calibri" panose="020F0502020204030204" pitchFamily="34" charset="0"/>
                        </a:rPr>
                        <a:t>39,3</a:t>
                      </a:r>
                    </a:p>
                  </a:txBody>
                  <a:tcPr marL="6350" marR="6350" marT="6350" marB="0" anchor="b">
                    <a:lnL>
                      <a:noFill/>
                    </a:lnL>
                    <a:lnR>
                      <a:noFill/>
                    </a:lnR>
                    <a:lnT>
                      <a:noFill/>
                    </a:lnT>
                    <a:lnB>
                      <a:noFill/>
                    </a:lnB>
                  </a:tcPr>
                </a:tc>
                <a:tc>
                  <a:txBody>
                    <a:bodyPr/>
                    <a:lstStyle/>
                    <a:p>
                      <a:pPr algn="ctr" rtl="0" fontAlgn="b"/>
                      <a:r>
                        <a:rPr lang="da-DK" sz="2400" b="0" i="0" u="none" strike="noStrike">
                          <a:solidFill>
                            <a:srgbClr val="000000"/>
                          </a:solidFill>
                          <a:effectLst/>
                          <a:latin typeface="Calibri" panose="020F0502020204030204" pitchFamily="34" charset="0"/>
                        </a:rPr>
                        <a:t>1,7</a:t>
                      </a:r>
                    </a:p>
                  </a:txBody>
                  <a:tcPr marL="6350" marR="6350" marT="6350" marB="0" anchor="b">
                    <a:lnL>
                      <a:noFill/>
                    </a:lnL>
                    <a:lnR>
                      <a:noFill/>
                    </a:lnR>
                    <a:lnT>
                      <a:noFill/>
                    </a:lnT>
                    <a:lnB>
                      <a:noFill/>
                    </a:lnB>
                  </a:tcPr>
                </a:tc>
                <a:tc>
                  <a:txBody>
                    <a:bodyPr/>
                    <a:lstStyle/>
                    <a:p>
                      <a:pPr algn="ctr" rtl="0" fontAlgn="b"/>
                      <a:r>
                        <a:rPr lang="da-DK" sz="2400" b="0" i="0" u="none" strike="noStrike">
                          <a:solidFill>
                            <a:srgbClr val="000000"/>
                          </a:solidFill>
                          <a:effectLst/>
                          <a:latin typeface="Calibri" panose="020F0502020204030204" pitchFamily="34" charset="0"/>
                        </a:rPr>
                        <a:t>6,7</a:t>
                      </a:r>
                    </a:p>
                  </a:txBody>
                  <a:tcPr marL="6350" marR="6350" marT="6350" marB="0" anchor="b">
                    <a:lnL>
                      <a:noFill/>
                    </a:lnL>
                    <a:lnR>
                      <a:noFill/>
                    </a:lnR>
                    <a:lnT>
                      <a:noFill/>
                    </a:lnT>
                    <a:lnB>
                      <a:noFill/>
                    </a:lnB>
                  </a:tcPr>
                </a:tc>
                <a:extLst>
                  <a:ext uri="{0D108BD9-81ED-4DB2-BD59-A6C34878D82A}">
                    <a16:rowId xmlns:a16="http://schemas.microsoft.com/office/drawing/2014/main" xmlns="" val="1393456088"/>
                  </a:ext>
                </a:extLst>
              </a:tr>
              <a:tr h="354834">
                <a:tc>
                  <a:txBody>
                    <a:bodyPr/>
                    <a:lstStyle/>
                    <a:p>
                      <a:pPr algn="l" rtl="0" fontAlgn="b"/>
                      <a:r>
                        <a:rPr lang="da-DK" sz="2400" b="0" i="0" u="none" strike="noStrike" dirty="0" smtClean="0">
                          <a:solidFill>
                            <a:srgbClr val="000000"/>
                          </a:solidFill>
                          <a:effectLst/>
                          <a:latin typeface="Calibri" panose="020F0502020204030204" pitchFamily="34" charset="0"/>
                        </a:rPr>
                        <a:t>MOVE - G O</a:t>
                      </a:r>
                      <a:endParaRPr lang="da-DK" sz="24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da-DK" sz="2400" b="1" i="0" u="none" strike="noStrike">
                          <a:solidFill>
                            <a:srgbClr val="548235"/>
                          </a:solidFill>
                          <a:effectLst/>
                          <a:latin typeface="Calibri" panose="020F0502020204030204" pitchFamily="34" charset="0"/>
                        </a:rPr>
                        <a:t>48,8</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da-DK" sz="2400" b="1" i="0" u="none" strike="noStrike">
                          <a:solidFill>
                            <a:srgbClr val="548235"/>
                          </a:solidFill>
                          <a:effectLst/>
                          <a:latin typeface="Calibri" panose="020F0502020204030204" pitchFamily="34" charset="0"/>
                        </a:rPr>
                        <a:t>1,1</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da-DK" sz="2400" b="1" i="0" u="none" strike="noStrike">
                          <a:solidFill>
                            <a:srgbClr val="548235"/>
                          </a:solidFill>
                          <a:effectLst/>
                          <a:latin typeface="Calibri" panose="020F0502020204030204" pitchFamily="34" charset="0"/>
                        </a:rPr>
                        <a:t>7,7</a:t>
                      </a: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5843857"/>
                  </a:ext>
                </a:extLst>
              </a:tr>
              <a:tr h="368338">
                <a:tc>
                  <a:txBody>
                    <a:bodyPr/>
                    <a:lstStyle/>
                    <a:p>
                      <a:pPr algn="l" fontAlgn="b"/>
                      <a:r>
                        <a:rPr lang="da-DK" sz="2400" b="0" i="0" u="none" strike="noStrike">
                          <a:solidFill>
                            <a:srgbClr val="000000"/>
                          </a:solidFill>
                          <a:effectLst/>
                          <a:latin typeface="Arial" panose="020B0604020202020204" pitchFamily="34" charset="0"/>
                        </a:rPr>
                        <a:t> </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da-DK" sz="2400" b="0" i="0" u="none" strike="noStrike">
                          <a:solidFill>
                            <a:srgbClr val="000000"/>
                          </a:solidFill>
                          <a:effectLst/>
                          <a:latin typeface="Calibri" panose="020F0502020204030204" pitchFamily="34" charset="0"/>
                        </a:rPr>
                        <a:t>40,0</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da-DK" sz="2400" b="0" i="0" u="none" strike="noStrike">
                          <a:solidFill>
                            <a:srgbClr val="000000"/>
                          </a:solidFill>
                          <a:effectLst/>
                          <a:latin typeface="Calibri" panose="020F0502020204030204" pitchFamily="34" charset="0"/>
                        </a:rPr>
                        <a:t>1,5</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da-DK" sz="2400" b="0" i="0" u="none" strike="noStrike" dirty="0">
                          <a:solidFill>
                            <a:srgbClr val="000000"/>
                          </a:solidFill>
                          <a:effectLst/>
                          <a:latin typeface="Calibri" panose="020F0502020204030204" pitchFamily="34" charset="0"/>
                        </a:rPr>
                        <a:t>6,7</a:t>
                      </a: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5714596"/>
                  </a:ext>
                </a:extLst>
              </a:tr>
            </a:tbl>
          </a:graphicData>
        </a:graphic>
      </p:graphicFrame>
    </p:spTree>
    <p:extLst>
      <p:ext uri="{BB962C8B-B14F-4D97-AF65-F5344CB8AC3E}">
        <p14:creationId xmlns:p14="http://schemas.microsoft.com/office/powerpoint/2010/main" val="4168731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CF87BB4-98E1-47F6-99C5-B5FBCA9C2162}" type="datetime1">
              <a:rPr lang="en-GB" smtClean="0"/>
              <a:t>30/01/2020</a:t>
            </a:fld>
            <a:r>
              <a:rPr lang="en-GB" smtClean="0"/>
              <a:t>15/08/2018</a:t>
            </a:r>
            <a:endParaRPr lang="en-GB"/>
          </a:p>
        </p:txBody>
      </p:sp>
      <p:sp>
        <p:nvSpPr>
          <p:cNvPr id="3" name="Tekstfelt 2"/>
          <p:cNvSpPr txBox="1"/>
          <p:nvPr/>
        </p:nvSpPr>
        <p:spPr>
          <a:xfrm>
            <a:off x="1979712" y="2204864"/>
            <a:ext cx="4896544" cy="1754326"/>
          </a:xfrm>
          <a:prstGeom prst="rect">
            <a:avLst/>
          </a:prstGeom>
          <a:noFill/>
        </p:spPr>
        <p:txBody>
          <a:bodyPr wrap="square" lIns="0" tIns="0" rIns="0" bIns="0" rtlCol="0">
            <a:spAutoFit/>
          </a:bodyPr>
          <a:lstStyle/>
          <a:p>
            <a:pPr algn="ctr">
              <a:lnSpc>
                <a:spcPct val="95000"/>
              </a:lnSpc>
            </a:pPr>
            <a:r>
              <a:rPr lang="da-DK" sz="4000" b="1" dirty="0" smtClean="0">
                <a:solidFill>
                  <a:srgbClr val="00B050"/>
                </a:solidFill>
                <a:latin typeface="+mn-lt"/>
              </a:rPr>
              <a:t>Organisatorisk opbakning og stabilitet</a:t>
            </a:r>
            <a:endParaRPr lang="da-DK" sz="4000" b="1" dirty="0">
              <a:solidFill>
                <a:srgbClr val="00B050"/>
              </a:solidFill>
              <a:latin typeface="+mn-lt"/>
            </a:endParaRPr>
          </a:p>
        </p:txBody>
      </p:sp>
    </p:spTree>
    <p:extLst>
      <p:ext uri="{BB962C8B-B14F-4D97-AF65-F5344CB8AC3E}">
        <p14:creationId xmlns:p14="http://schemas.microsoft.com/office/powerpoint/2010/main" val="4232324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28632"/>
            <a:ext cx="8222688" cy="752101"/>
          </a:xfrm>
        </p:spPr>
        <p:txBody>
          <a:bodyPr/>
          <a:lstStyle/>
          <a:p>
            <a:r>
              <a:rPr lang="da-DK" dirty="0" smtClean="0"/>
              <a:t>Implementeringsmodel</a:t>
            </a:r>
            <a:endParaRPr lang="da-DK" dirty="0"/>
          </a:p>
        </p:txBody>
      </p:sp>
      <p:sp>
        <p:nvSpPr>
          <p:cNvPr id="4" name="Pladsholder til dato 3"/>
          <p:cNvSpPr>
            <a:spLocks noGrp="1"/>
          </p:cNvSpPr>
          <p:nvPr>
            <p:ph type="dt" sz="half" idx="10"/>
          </p:nvPr>
        </p:nvSpPr>
        <p:spPr/>
        <p:txBody>
          <a:bodyPr/>
          <a:lstStyle/>
          <a:p>
            <a:fld id="{743AE3E2-66DA-4AB7-A474-7C3D24137D2E}" type="datetime1">
              <a:rPr lang="en-GB" smtClean="0"/>
              <a:t>30/01/2020</a:t>
            </a:fld>
            <a:r>
              <a:rPr lang="en-GB" smtClean="0"/>
              <a:t>15/08/2018</a:t>
            </a:r>
            <a:endParaRPr lang="en-GB"/>
          </a:p>
        </p:txBody>
      </p:sp>
      <p:pic>
        <p:nvPicPr>
          <p:cNvPr id="5" name="Billede 4"/>
          <p:cNvPicPr/>
          <p:nvPr/>
        </p:nvPicPr>
        <p:blipFill>
          <a:blip r:embed="rId2"/>
          <a:stretch>
            <a:fillRect/>
          </a:stretch>
        </p:blipFill>
        <p:spPr>
          <a:xfrm>
            <a:off x="683568" y="1268760"/>
            <a:ext cx="7128792" cy="4680520"/>
          </a:xfrm>
          <a:prstGeom prst="rect">
            <a:avLst/>
          </a:prstGeom>
        </p:spPr>
      </p:pic>
    </p:spTree>
    <p:extLst>
      <p:ext uri="{BB962C8B-B14F-4D97-AF65-F5344CB8AC3E}">
        <p14:creationId xmlns:p14="http://schemas.microsoft.com/office/powerpoint/2010/main" val="24832335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p:cNvSpPr>
            <a:spLocks noGrp="1"/>
          </p:cNvSpPr>
          <p:nvPr>
            <p:ph type="subTitle" idx="1"/>
          </p:nvPr>
        </p:nvSpPr>
        <p:spPr/>
        <p:txBody>
          <a:bodyPr/>
          <a:lstStyle/>
          <a:p>
            <a:endParaRPr lang="da-DK"/>
          </a:p>
        </p:txBody>
      </p:sp>
      <p:sp>
        <p:nvSpPr>
          <p:cNvPr id="3" name="Pladsholder til dato 2"/>
          <p:cNvSpPr>
            <a:spLocks noGrp="1"/>
          </p:cNvSpPr>
          <p:nvPr>
            <p:ph type="dt" sz="half" idx="10"/>
          </p:nvPr>
        </p:nvSpPr>
        <p:spPr/>
        <p:txBody>
          <a:bodyPr/>
          <a:lstStyle/>
          <a:p>
            <a:fld id="{9C73EF2F-46EB-4A2E-A18A-ABDDF4631DCC}" type="datetime1">
              <a:rPr lang="da-DK" smtClean="0"/>
              <a:pPr/>
              <a:t>30-01-2020</a:t>
            </a:fld>
            <a:endParaRPr lang="da-DK"/>
          </a:p>
        </p:txBody>
      </p:sp>
      <p:sp>
        <p:nvSpPr>
          <p:cNvPr id="4" name="Titel 3"/>
          <p:cNvSpPr>
            <a:spLocks noGrp="1"/>
          </p:cNvSpPr>
          <p:nvPr>
            <p:ph type="ctrTitle"/>
          </p:nvPr>
        </p:nvSpPr>
        <p:spPr/>
        <p:txBody>
          <a:bodyPr/>
          <a:lstStyle/>
          <a:p>
            <a:r>
              <a:rPr lang="da-DK" dirty="0" err="1" smtClean="0"/>
              <a:t>KomBAS</a:t>
            </a:r>
            <a:r>
              <a:rPr lang="da-DK" dirty="0" smtClean="0"/>
              <a:t> projektet</a:t>
            </a:r>
            <a:endParaRPr lang="da-DK" dirty="0"/>
          </a:p>
        </p:txBody>
      </p:sp>
    </p:spTree>
    <p:extLst>
      <p:ext uri="{BB962C8B-B14F-4D97-AF65-F5344CB8AC3E}">
        <p14:creationId xmlns:p14="http://schemas.microsoft.com/office/powerpoint/2010/main" val="17073290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799" y="180975"/>
            <a:ext cx="7772400" cy="504825"/>
          </a:xfrm>
        </p:spPr>
        <p:txBody>
          <a:bodyPr>
            <a:normAutofit/>
          </a:bodyPr>
          <a:lstStyle/>
          <a:p>
            <a:pPr algn="ctr"/>
            <a:r>
              <a:rPr lang="da-DK" dirty="0" smtClean="0">
                <a:solidFill>
                  <a:srgbClr val="0070C0"/>
                </a:solidFill>
              </a:rPr>
              <a:t>Behandlingsforløbet</a:t>
            </a:r>
            <a:endParaRPr lang="da-DK" dirty="0">
              <a:solidFill>
                <a:srgbClr val="0070C0"/>
              </a:solidFill>
            </a:endParaRPr>
          </a:p>
        </p:txBody>
      </p:sp>
      <p:pic>
        <p:nvPicPr>
          <p:cNvPr id="5" name="Billede 4"/>
          <p:cNvPicPr>
            <a:picLocks noChangeAspect="1"/>
          </p:cNvPicPr>
          <p:nvPr/>
        </p:nvPicPr>
        <p:blipFill>
          <a:blip r:embed="rId2"/>
          <a:stretch>
            <a:fillRect/>
          </a:stretch>
        </p:blipFill>
        <p:spPr>
          <a:xfrm>
            <a:off x="675959" y="685800"/>
            <a:ext cx="7792079" cy="5688632"/>
          </a:xfrm>
          <a:prstGeom prst="rect">
            <a:avLst/>
          </a:prstGeom>
        </p:spPr>
      </p:pic>
      <p:graphicFrame>
        <p:nvGraphicFramePr>
          <p:cNvPr id="4" name="Diagram 3"/>
          <p:cNvGraphicFramePr/>
          <p:nvPr>
            <p:extLst/>
          </p:nvPr>
        </p:nvGraphicFramePr>
        <p:xfrm>
          <a:off x="25058" y="620688"/>
          <a:ext cx="2520280" cy="2737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Billede 5"/>
          <p:cNvPicPr/>
          <p:nvPr/>
        </p:nvPicPr>
        <p:blipFill>
          <a:blip r:embed="rId8"/>
          <a:stretch>
            <a:fillRect/>
          </a:stretch>
        </p:blipFill>
        <p:spPr>
          <a:xfrm>
            <a:off x="5724128" y="980728"/>
            <a:ext cx="3204864" cy="2341258"/>
          </a:xfrm>
          <a:prstGeom prst="rect">
            <a:avLst/>
          </a:prstGeom>
        </p:spPr>
      </p:pic>
    </p:spTree>
    <p:extLst>
      <p:ext uri="{BB962C8B-B14F-4D97-AF65-F5344CB8AC3E}">
        <p14:creationId xmlns:p14="http://schemas.microsoft.com/office/powerpoint/2010/main" val="32679263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6E8F6FE-61BE-46EC-92E1-C77FBA1772A6}" type="datetime1">
              <a:rPr lang="en-GB" smtClean="0"/>
              <a:t>30/01/2020</a:t>
            </a:fld>
            <a:r>
              <a:rPr lang="en-GB" smtClean="0"/>
              <a:t>17/01/2019</a:t>
            </a:r>
            <a:endParaRPr lang="en-GB"/>
          </a:p>
        </p:txBody>
      </p:sp>
      <p:pic>
        <p:nvPicPr>
          <p:cNvPr id="4" name="Billede 3"/>
          <p:cNvPicPr>
            <a:picLocks noChangeAspect="1"/>
          </p:cNvPicPr>
          <p:nvPr/>
        </p:nvPicPr>
        <p:blipFill>
          <a:blip r:embed="rId2"/>
          <a:stretch>
            <a:fillRect/>
          </a:stretch>
        </p:blipFill>
        <p:spPr>
          <a:xfrm>
            <a:off x="467544" y="332656"/>
            <a:ext cx="8322785" cy="5040560"/>
          </a:xfrm>
          <a:prstGeom prst="rect">
            <a:avLst/>
          </a:prstGeom>
        </p:spPr>
      </p:pic>
    </p:spTree>
    <p:extLst>
      <p:ext uri="{BB962C8B-B14F-4D97-AF65-F5344CB8AC3E}">
        <p14:creationId xmlns:p14="http://schemas.microsoft.com/office/powerpoint/2010/main" val="32929216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593D319-7707-4EB6-AC8E-5053428E78E5}" type="datetime1">
              <a:rPr lang="en-GB" smtClean="0"/>
              <a:t>30/01/2020</a:t>
            </a:fld>
            <a:r>
              <a:rPr lang="en-GB" smtClean="0"/>
              <a:t>17/01/2019</a:t>
            </a:r>
            <a:endParaRPr lang="en-GB"/>
          </a:p>
        </p:txBody>
      </p:sp>
      <p:pic>
        <p:nvPicPr>
          <p:cNvPr id="4" name="Billede 3"/>
          <p:cNvPicPr>
            <a:picLocks noChangeAspect="1"/>
          </p:cNvPicPr>
          <p:nvPr/>
        </p:nvPicPr>
        <p:blipFill>
          <a:blip r:embed="rId2"/>
          <a:stretch>
            <a:fillRect/>
          </a:stretch>
        </p:blipFill>
        <p:spPr>
          <a:xfrm>
            <a:off x="257327" y="980728"/>
            <a:ext cx="8640960" cy="3765183"/>
          </a:xfrm>
          <a:prstGeom prst="rect">
            <a:avLst/>
          </a:prstGeom>
        </p:spPr>
      </p:pic>
    </p:spTree>
    <p:extLst>
      <p:ext uri="{BB962C8B-B14F-4D97-AF65-F5344CB8AC3E}">
        <p14:creationId xmlns:p14="http://schemas.microsoft.com/office/powerpoint/2010/main" val="1534117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572" y="149115"/>
            <a:ext cx="8167433" cy="1309328"/>
          </a:xfrm>
        </p:spPr>
        <p:txBody>
          <a:bodyPr/>
          <a:lstStyle/>
          <a:p>
            <a:r>
              <a:rPr lang="da-DK" dirty="0" smtClean="0"/>
              <a:t>Hvem er de unge storforbrugende af stoffer</a:t>
            </a:r>
            <a:endParaRPr lang="da-DK" dirty="0"/>
          </a:p>
        </p:txBody>
      </p:sp>
      <p:sp>
        <p:nvSpPr>
          <p:cNvPr id="3" name="Pladsholder til indhold 2"/>
          <p:cNvSpPr>
            <a:spLocks noGrp="1"/>
          </p:cNvSpPr>
          <p:nvPr>
            <p:ph idx="1"/>
          </p:nvPr>
        </p:nvSpPr>
        <p:spPr/>
        <p:txBody>
          <a:bodyPr/>
          <a:lstStyle/>
          <a:p>
            <a:r>
              <a:rPr lang="da-DK" b="1" dirty="0" smtClean="0"/>
              <a:t>Alle</a:t>
            </a:r>
          </a:p>
          <a:p>
            <a:r>
              <a:rPr lang="da-DK" dirty="0" smtClean="0"/>
              <a:t>24% har en psykiatrisk diagnose (12% andre)</a:t>
            </a:r>
          </a:p>
          <a:p>
            <a:r>
              <a:rPr lang="da-DK" dirty="0" smtClean="0"/>
              <a:t>54% har skadet andre i et slagsmål (26% andre)</a:t>
            </a:r>
          </a:p>
          <a:p>
            <a:r>
              <a:rPr lang="da-DK" dirty="0" smtClean="0"/>
              <a:t>32% er blevet bortvist fra skolen (6% andre)</a:t>
            </a:r>
          </a:p>
          <a:p>
            <a:r>
              <a:rPr lang="da-DK" dirty="0" smtClean="0"/>
              <a:t>25% pjækker i høj/meget høj g5rad fra skolen</a:t>
            </a:r>
          </a:p>
          <a:p>
            <a:r>
              <a:rPr lang="da-DK" dirty="0" smtClean="0"/>
              <a:t>31% har </a:t>
            </a:r>
            <a:r>
              <a:rPr lang="da-DK" dirty="0" err="1" smtClean="0"/>
              <a:t>konflikjter</a:t>
            </a:r>
            <a:r>
              <a:rPr lang="da-DK" dirty="0" smtClean="0"/>
              <a:t> med læreren (9% andre)</a:t>
            </a:r>
          </a:p>
          <a:p>
            <a:endParaRPr lang="da-DK" dirty="0" smtClean="0"/>
          </a:p>
          <a:p>
            <a:r>
              <a:rPr lang="da-DK" b="1" dirty="0" smtClean="0"/>
              <a:t>Pigerne</a:t>
            </a:r>
            <a:endParaRPr lang="da-DK" b="1" dirty="0"/>
          </a:p>
          <a:p>
            <a:r>
              <a:rPr lang="da-DK" dirty="0" smtClean="0"/>
              <a:t>29% af pigerne har haft selvmordstanker sidste måned (10% andre)</a:t>
            </a:r>
          </a:p>
          <a:p>
            <a:r>
              <a:rPr lang="da-DK" dirty="0" smtClean="0"/>
              <a:t>16% </a:t>
            </a:r>
            <a:r>
              <a:rPr lang="da-DK" dirty="0"/>
              <a:t>af pigerne har </a:t>
            </a:r>
            <a:r>
              <a:rPr lang="da-DK" dirty="0" smtClean="0"/>
              <a:t>skadet sig selv sidste </a:t>
            </a:r>
            <a:r>
              <a:rPr lang="da-DK" dirty="0"/>
              <a:t>måned </a:t>
            </a:r>
            <a:r>
              <a:rPr lang="da-DK" dirty="0" smtClean="0"/>
              <a:t>(</a:t>
            </a:r>
            <a:r>
              <a:rPr lang="da-DK" dirty="0"/>
              <a:t>5</a:t>
            </a:r>
            <a:r>
              <a:rPr lang="da-DK" dirty="0" smtClean="0"/>
              <a:t>% </a:t>
            </a:r>
            <a:r>
              <a:rPr lang="da-DK" dirty="0"/>
              <a:t>andre)</a:t>
            </a:r>
          </a:p>
          <a:p>
            <a:r>
              <a:rPr lang="da-DK" dirty="0" smtClean="0"/>
              <a:t>36% </a:t>
            </a:r>
            <a:r>
              <a:rPr lang="da-DK" dirty="0"/>
              <a:t>af pigerne har </a:t>
            </a:r>
            <a:r>
              <a:rPr lang="da-DK" dirty="0" smtClean="0"/>
              <a:t>spiseforstyrrelser sidste </a:t>
            </a:r>
            <a:r>
              <a:rPr lang="da-DK" dirty="0"/>
              <a:t>måned (</a:t>
            </a:r>
            <a:r>
              <a:rPr lang="da-DK" dirty="0" smtClean="0"/>
              <a:t>16% </a:t>
            </a:r>
            <a:r>
              <a:rPr lang="da-DK" dirty="0"/>
              <a:t>andre)</a:t>
            </a:r>
          </a:p>
          <a:p>
            <a:endParaRPr lang="da-DK" dirty="0"/>
          </a:p>
        </p:txBody>
      </p:sp>
      <p:sp>
        <p:nvSpPr>
          <p:cNvPr id="4" name="Pladsholder til dato 3"/>
          <p:cNvSpPr>
            <a:spLocks noGrp="1"/>
          </p:cNvSpPr>
          <p:nvPr>
            <p:ph type="dt" sz="half" idx="10"/>
          </p:nvPr>
        </p:nvSpPr>
        <p:spPr/>
        <p:txBody>
          <a:bodyPr/>
          <a:lstStyle/>
          <a:p>
            <a:fld id="{C21395E5-9C0B-4E78-BE09-194F43CB8F68}" type="datetime1">
              <a:rPr lang="en-GB" smtClean="0"/>
              <a:t>30/01/2020</a:t>
            </a:fld>
            <a:r>
              <a:rPr lang="en-GB" smtClean="0"/>
              <a:t>15/08/2018</a:t>
            </a:r>
            <a:endParaRPr lang="en-GB"/>
          </a:p>
        </p:txBody>
      </p:sp>
    </p:spTree>
    <p:extLst>
      <p:ext uri="{BB962C8B-B14F-4D97-AF65-F5344CB8AC3E}">
        <p14:creationId xmlns:p14="http://schemas.microsoft.com/office/powerpoint/2010/main" val="38780322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D3B4421-3554-4F1D-8BA8-69B2D4EE2DA4}" type="datetime1">
              <a:rPr lang="en-GB" smtClean="0"/>
              <a:t>30/01/2020</a:t>
            </a:fld>
            <a:r>
              <a:rPr lang="en-GB" smtClean="0"/>
              <a:t>17/01/2019</a:t>
            </a:r>
            <a:endParaRPr lang="en-GB"/>
          </a:p>
        </p:txBody>
      </p:sp>
      <p:pic>
        <p:nvPicPr>
          <p:cNvPr id="3" name="Billede 2"/>
          <p:cNvPicPr>
            <a:picLocks noChangeAspect="1"/>
          </p:cNvPicPr>
          <p:nvPr/>
        </p:nvPicPr>
        <p:blipFill>
          <a:blip r:embed="rId2"/>
          <a:stretch>
            <a:fillRect/>
          </a:stretch>
        </p:blipFill>
        <p:spPr>
          <a:xfrm>
            <a:off x="395536" y="332656"/>
            <a:ext cx="8517366" cy="5112568"/>
          </a:xfrm>
          <a:prstGeom prst="rect">
            <a:avLst/>
          </a:prstGeom>
        </p:spPr>
      </p:pic>
    </p:spTree>
    <p:extLst>
      <p:ext uri="{BB962C8B-B14F-4D97-AF65-F5344CB8AC3E}">
        <p14:creationId xmlns:p14="http://schemas.microsoft.com/office/powerpoint/2010/main" val="34571755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EBDB48B-CB93-4C84-BBFC-49A20FB9ADEA}" type="datetime1">
              <a:rPr lang="en-GB" smtClean="0"/>
              <a:t>30/01/2020</a:t>
            </a:fld>
            <a:r>
              <a:rPr lang="en-GB" smtClean="0"/>
              <a:t>17/01/2019</a:t>
            </a:r>
            <a:endParaRPr lang="en-GB"/>
          </a:p>
        </p:txBody>
      </p:sp>
      <p:pic>
        <p:nvPicPr>
          <p:cNvPr id="13" name="Billede 12"/>
          <p:cNvPicPr>
            <a:picLocks noChangeAspect="1"/>
          </p:cNvPicPr>
          <p:nvPr/>
        </p:nvPicPr>
        <p:blipFill>
          <a:blip r:embed="rId2"/>
          <a:stretch>
            <a:fillRect/>
          </a:stretch>
        </p:blipFill>
        <p:spPr>
          <a:xfrm>
            <a:off x="2512194" y="86972"/>
            <a:ext cx="4292054" cy="6738926"/>
          </a:xfrm>
          <a:prstGeom prst="rect">
            <a:avLst/>
          </a:prstGeom>
        </p:spPr>
      </p:pic>
    </p:spTree>
    <p:extLst>
      <p:ext uri="{BB962C8B-B14F-4D97-AF65-F5344CB8AC3E}">
        <p14:creationId xmlns:p14="http://schemas.microsoft.com/office/powerpoint/2010/main" val="38649933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18CAF38-ED8D-4F44-873E-1FB42B9DE124}" type="datetime1">
              <a:rPr lang="en-GB" smtClean="0"/>
              <a:t>30/01/2020</a:t>
            </a:fld>
            <a:r>
              <a:rPr lang="en-GB" smtClean="0"/>
              <a:t>17/01/2019</a:t>
            </a:r>
            <a:endParaRPr lang="en-GB"/>
          </a:p>
        </p:txBody>
      </p:sp>
      <p:pic>
        <p:nvPicPr>
          <p:cNvPr id="3" name="Billede 2"/>
          <p:cNvPicPr/>
          <p:nvPr/>
        </p:nvPicPr>
        <p:blipFill>
          <a:blip r:embed="rId2"/>
          <a:stretch>
            <a:fillRect/>
          </a:stretch>
        </p:blipFill>
        <p:spPr>
          <a:xfrm>
            <a:off x="1331640" y="116632"/>
            <a:ext cx="5760640" cy="6552728"/>
          </a:xfrm>
          <a:prstGeom prst="rect">
            <a:avLst/>
          </a:prstGeom>
        </p:spPr>
      </p:pic>
      <p:sp>
        <p:nvSpPr>
          <p:cNvPr id="4" name="Tekstfelt 3"/>
          <p:cNvSpPr txBox="1"/>
          <p:nvPr/>
        </p:nvSpPr>
        <p:spPr>
          <a:xfrm rot="1451296">
            <a:off x="6760500" y="822208"/>
            <a:ext cx="2088232" cy="233910"/>
          </a:xfrm>
          <a:prstGeom prst="rect">
            <a:avLst/>
          </a:prstGeom>
          <a:noFill/>
        </p:spPr>
        <p:txBody>
          <a:bodyPr wrap="square" lIns="0" tIns="0" rIns="0" bIns="0" rtlCol="0">
            <a:spAutoFit/>
          </a:bodyPr>
          <a:lstStyle/>
          <a:p>
            <a:pPr algn="ctr">
              <a:lnSpc>
                <a:spcPct val="95000"/>
              </a:lnSpc>
            </a:pPr>
            <a:r>
              <a:rPr lang="da-DK" sz="1600" b="1" dirty="0" err="1" smtClean="0">
                <a:latin typeface="+mn-lt"/>
              </a:rPr>
              <a:t>Gruppe-strukturen</a:t>
            </a:r>
            <a:endParaRPr lang="da-DK" sz="1600" b="1" dirty="0">
              <a:latin typeface="+mn-lt"/>
            </a:endParaRPr>
          </a:p>
        </p:txBody>
      </p:sp>
    </p:spTree>
    <p:extLst>
      <p:ext uri="{BB962C8B-B14F-4D97-AF65-F5344CB8AC3E}">
        <p14:creationId xmlns:p14="http://schemas.microsoft.com/office/powerpoint/2010/main" val="25469082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p:cNvSpPr>
            <a:spLocks noGrp="1"/>
          </p:cNvSpPr>
          <p:nvPr>
            <p:ph type="subTitle" idx="1"/>
          </p:nvPr>
        </p:nvSpPr>
        <p:spPr/>
        <p:txBody>
          <a:bodyPr/>
          <a:lstStyle/>
          <a:p>
            <a:r>
              <a:rPr lang="da-DK" dirty="0" smtClean="0"/>
              <a:t>MOVE med særligt fokus på </a:t>
            </a:r>
          </a:p>
          <a:p>
            <a:r>
              <a:rPr lang="da-DK" dirty="0" smtClean="0"/>
              <a:t>fastholdelse af aktivitetstilbud, </a:t>
            </a:r>
          </a:p>
          <a:p>
            <a:r>
              <a:rPr lang="da-DK" dirty="0" smtClean="0"/>
              <a:t>uddannelse, beskæftigelse</a:t>
            </a:r>
            <a:endParaRPr lang="da-DK" dirty="0"/>
          </a:p>
        </p:txBody>
      </p:sp>
      <p:sp>
        <p:nvSpPr>
          <p:cNvPr id="3" name="Pladsholder til dato 2"/>
          <p:cNvSpPr>
            <a:spLocks noGrp="1"/>
          </p:cNvSpPr>
          <p:nvPr>
            <p:ph type="dt" sz="half" idx="10"/>
          </p:nvPr>
        </p:nvSpPr>
        <p:spPr/>
        <p:txBody>
          <a:bodyPr/>
          <a:lstStyle/>
          <a:p>
            <a:fld id="{9C73EF2F-46EB-4A2E-A18A-ABDDF4631DCC}" type="datetime1">
              <a:rPr lang="da-DK" smtClean="0"/>
              <a:pPr/>
              <a:t>30-01-2020</a:t>
            </a:fld>
            <a:endParaRPr lang="da-DK"/>
          </a:p>
        </p:txBody>
      </p:sp>
      <p:sp>
        <p:nvSpPr>
          <p:cNvPr id="4" name="Titel 3"/>
          <p:cNvSpPr>
            <a:spLocks noGrp="1"/>
          </p:cNvSpPr>
          <p:nvPr>
            <p:ph type="ctrTitle"/>
          </p:nvPr>
        </p:nvSpPr>
        <p:spPr/>
        <p:txBody>
          <a:bodyPr/>
          <a:lstStyle/>
          <a:p>
            <a:r>
              <a:rPr lang="da-DK" dirty="0" err="1" smtClean="0"/>
              <a:t>JobRUS</a:t>
            </a:r>
            <a:endParaRPr lang="da-DK" dirty="0"/>
          </a:p>
        </p:txBody>
      </p:sp>
    </p:spTree>
    <p:extLst>
      <p:ext uri="{BB962C8B-B14F-4D97-AF65-F5344CB8AC3E}">
        <p14:creationId xmlns:p14="http://schemas.microsoft.com/office/powerpoint/2010/main" val="17226720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572" y="149115"/>
            <a:ext cx="8167433" cy="1309328"/>
          </a:xfrm>
        </p:spPr>
        <p:txBody>
          <a:bodyPr/>
          <a:lstStyle/>
          <a:p>
            <a:r>
              <a:rPr lang="da-DK" sz="4400" dirty="0" smtClean="0">
                <a:solidFill>
                  <a:srgbClr val="0070C0"/>
                </a:solidFill>
              </a:rPr>
              <a:t>2 steps</a:t>
            </a:r>
            <a:endParaRPr lang="da-DK" sz="4400" dirty="0">
              <a:solidFill>
                <a:srgbClr val="0070C0"/>
              </a:solidFill>
            </a:endParaRPr>
          </a:p>
        </p:txBody>
      </p:sp>
      <p:sp>
        <p:nvSpPr>
          <p:cNvPr id="4" name="Pladsholder til dato 3"/>
          <p:cNvSpPr>
            <a:spLocks noGrp="1"/>
          </p:cNvSpPr>
          <p:nvPr>
            <p:ph type="dt" sz="half" idx="10"/>
          </p:nvPr>
        </p:nvSpPr>
        <p:spPr/>
        <p:txBody>
          <a:bodyPr/>
          <a:lstStyle/>
          <a:p>
            <a:fld id="{2E6E9A73-3F0A-4CB6-B893-875516F6593B}" type="datetime1">
              <a:rPr lang="en-GB" smtClean="0"/>
              <a:t>30/01/2020</a:t>
            </a:fld>
            <a:r>
              <a:rPr lang="en-GB" smtClean="0"/>
              <a:t>15/08/2018</a:t>
            </a:r>
            <a:endParaRPr lang="en-GB"/>
          </a:p>
        </p:txBody>
      </p:sp>
      <p:sp>
        <p:nvSpPr>
          <p:cNvPr id="7" name="Tekstfelt 6"/>
          <p:cNvSpPr txBox="1"/>
          <p:nvPr/>
        </p:nvSpPr>
        <p:spPr>
          <a:xfrm>
            <a:off x="739572" y="4245971"/>
            <a:ext cx="1728192" cy="526298"/>
          </a:xfrm>
          <a:prstGeom prst="rect">
            <a:avLst/>
          </a:prstGeom>
          <a:noFill/>
        </p:spPr>
        <p:txBody>
          <a:bodyPr wrap="square" lIns="0" tIns="0" rIns="0" bIns="0" rtlCol="0">
            <a:spAutoFit/>
          </a:bodyPr>
          <a:lstStyle/>
          <a:p>
            <a:pPr algn="r">
              <a:lnSpc>
                <a:spcPct val="95000"/>
              </a:lnSpc>
            </a:pPr>
            <a:r>
              <a:rPr lang="da-DK" sz="3600" dirty="0" smtClean="0">
                <a:latin typeface="+mn-lt"/>
              </a:rPr>
              <a:t>Step 1</a:t>
            </a:r>
            <a:endParaRPr lang="da-DK" sz="3600" dirty="0">
              <a:latin typeface="+mn-lt"/>
            </a:endParaRPr>
          </a:p>
        </p:txBody>
      </p:sp>
      <p:sp>
        <p:nvSpPr>
          <p:cNvPr id="8" name="Tekstfelt 7"/>
          <p:cNvSpPr txBox="1"/>
          <p:nvPr/>
        </p:nvSpPr>
        <p:spPr>
          <a:xfrm>
            <a:off x="739572" y="2626060"/>
            <a:ext cx="1728192" cy="526298"/>
          </a:xfrm>
          <a:prstGeom prst="rect">
            <a:avLst/>
          </a:prstGeom>
          <a:noFill/>
        </p:spPr>
        <p:txBody>
          <a:bodyPr wrap="square" lIns="0" tIns="0" rIns="0" bIns="0" rtlCol="0">
            <a:spAutoFit/>
          </a:bodyPr>
          <a:lstStyle/>
          <a:p>
            <a:pPr algn="r">
              <a:lnSpc>
                <a:spcPct val="95000"/>
              </a:lnSpc>
            </a:pPr>
            <a:r>
              <a:rPr lang="da-DK" sz="3600" dirty="0" smtClean="0">
                <a:latin typeface="+mn-lt"/>
              </a:rPr>
              <a:t>Step 2</a:t>
            </a:r>
            <a:endParaRPr lang="da-DK" sz="3600" dirty="0">
              <a:latin typeface="+mn-lt"/>
            </a:endParaRPr>
          </a:p>
        </p:txBody>
      </p:sp>
      <p:sp>
        <p:nvSpPr>
          <p:cNvPr id="9" name="Tekstfelt 8"/>
          <p:cNvSpPr txBox="1"/>
          <p:nvPr/>
        </p:nvSpPr>
        <p:spPr>
          <a:xfrm>
            <a:off x="3356248" y="2501341"/>
            <a:ext cx="4312096" cy="701731"/>
          </a:xfrm>
          <a:prstGeom prst="rect">
            <a:avLst/>
          </a:prstGeom>
          <a:noFill/>
        </p:spPr>
        <p:txBody>
          <a:bodyPr wrap="square" lIns="0" tIns="0" rIns="0" bIns="0" rtlCol="0">
            <a:spAutoFit/>
          </a:bodyPr>
          <a:lstStyle/>
          <a:p>
            <a:pPr>
              <a:lnSpc>
                <a:spcPct val="95000"/>
              </a:lnSpc>
            </a:pPr>
            <a:r>
              <a:rPr lang="da-DK" sz="2400" dirty="0" smtClean="0">
                <a:latin typeface="+mn-lt"/>
              </a:rPr>
              <a:t>Fastholde et beskæftigelses-/</a:t>
            </a:r>
            <a:r>
              <a:rPr lang="da-DK" sz="2400" dirty="0" err="1" smtClean="0">
                <a:latin typeface="+mn-lt"/>
              </a:rPr>
              <a:t>uddannelses-tilbud</a:t>
            </a:r>
            <a:endParaRPr lang="da-DK" sz="2400" dirty="0">
              <a:latin typeface="+mn-lt"/>
            </a:endParaRPr>
          </a:p>
        </p:txBody>
      </p:sp>
      <p:sp>
        <p:nvSpPr>
          <p:cNvPr id="10" name="Tekstfelt 9"/>
          <p:cNvSpPr txBox="1"/>
          <p:nvPr/>
        </p:nvSpPr>
        <p:spPr>
          <a:xfrm>
            <a:off x="3356247" y="3961263"/>
            <a:ext cx="4440215" cy="1461939"/>
          </a:xfrm>
          <a:prstGeom prst="rect">
            <a:avLst/>
          </a:prstGeom>
          <a:noFill/>
        </p:spPr>
        <p:txBody>
          <a:bodyPr wrap="square" lIns="0" tIns="0" rIns="0" bIns="0" rtlCol="0">
            <a:spAutoFit/>
          </a:bodyPr>
          <a:lstStyle/>
          <a:p>
            <a:pPr>
              <a:lnSpc>
                <a:spcPct val="95000"/>
              </a:lnSpc>
            </a:pPr>
            <a:r>
              <a:rPr lang="da-DK" sz="2800" b="1" dirty="0" smtClean="0">
                <a:latin typeface="+mn-lt"/>
              </a:rPr>
              <a:t>Få hverdagen til at fungere</a:t>
            </a:r>
          </a:p>
          <a:p>
            <a:pPr>
              <a:lnSpc>
                <a:spcPct val="95000"/>
              </a:lnSpc>
            </a:pPr>
            <a:endParaRPr lang="da-DK" sz="2400" dirty="0">
              <a:latin typeface="+mn-lt"/>
            </a:endParaRPr>
          </a:p>
          <a:p>
            <a:pPr>
              <a:lnSpc>
                <a:spcPct val="95000"/>
              </a:lnSpc>
            </a:pPr>
            <a:r>
              <a:rPr lang="da-DK" sz="2400" dirty="0" smtClean="0">
                <a:latin typeface="+mn-lt"/>
              </a:rPr>
              <a:t>Reducere/bringe rusmiddelforbruget til ophør</a:t>
            </a:r>
            <a:endParaRPr lang="da-DK" sz="2400" dirty="0">
              <a:latin typeface="+mn-lt"/>
            </a:endParaRPr>
          </a:p>
        </p:txBody>
      </p:sp>
      <p:cxnSp>
        <p:nvCxnSpPr>
          <p:cNvPr id="12" name="Lige forbindelse 11"/>
          <p:cNvCxnSpPr/>
          <p:nvPr/>
        </p:nvCxnSpPr>
        <p:spPr bwMode="auto">
          <a:xfrm>
            <a:off x="1187624" y="3645024"/>
            <a:ext cx="6624736" cy="19715"/>
          </a:xfrm>
          <a:prstGeom prst="line">
            <a:avLst/>
          </a:prstGeom>
          <a:solidFill>
            <a:schemeClr val="accent2"/>
          </a:solidFill>
          <a:ln w="57150" cap="flat" cmpd="sng" algn="ctr">
            <a:solidFill>
              <a:srgbClr val="0070C0"/>
            </a:solidFill>
            <a:prstDash val="dash"/>
            <a:round/>
            <a:headEnd type="none" w="med" len="med"/>
            <a:tailEnd type="none" w="med" len="med"/>
          </a:ln>
          <a:effectLst/>
        </p:spPr>
      </p:cxnSp>
      <p:cxnSp>
        <p:nvCxnSpPr>
          <p:cNvPr id="16" name="Lige forbindelse 15"/>
          <p:cNvCxnSpPr/>
          <p:nvPr/>
        </p:nvCxnSpPr>
        <p:spPr bwMode="auto">
          <a:xfrm>
            <a:off x="1199340" y="5517232"/>
            <a:ext cx="6613020" cy="0"/>
          </a:xfrm>
          <a:prstGeom prst="line">
            <a:avLst/>
          </a:prstGeom>
          <a:solidFill>
            <a:schemeClr val="accent2"/>
          </a:solidFill>
          <a:ln w="76200" cap="flat" cmpd="sng" algn="ctr">
            <a:solidFill>
              <a:srgbClr val="FF0000"/>
            </a:solidFill>
            <a:prstDash val="solid"/>
            <a:round/>
            <a:headEnd type="none" w="med" len="med"/>
            <a:tailEnd type="none" w="med" len="med"/>
          </a:ln>
          <a:effectLst/>
        </p:spPr>
      </p:cxnSp>
      <p:cxnSp>
        <p:nvCxnSpPr>
          <p:cNvPr id="17" name="Lige forbindelse 16"/>
          <p:cNvCxnSpPr/>
          <p:nvPr/>
        </p:nvCxnSpPr>
        <p:spPr bwMode="auto">
          <a:xfrm>
            <a:off x="1187624" y="2153109"/>
            <a:ext cx="6624736" cy="0"/>
          </a:xfrm>
          <a:prstGeom prst="line">
            <a:avLst/>
          </a:prstGeom>
          <a:solidFill>
            <a:schemeClr val="accent2"/>
          </a:solidFill>
          <a:ln w="76200" cap="flat" cmpd="sng" algn="ctr">
            <a:solidFill>
              <a:srgbClr val="00B050"/>
            </a:solidFill>
            <a:prstDash val="solid"/>
            <a:round/>
            <a:headEnd type="none" w="med" len="med"/>
            <a:tailEnd type="none" w="med" len="med"/>
          </a:ln>
          <a:effectLst/>
        </p:spPr>
      </p:cxnSp>
      <p:sp>
        <p:nvSpPr>
          <p:cNvPr id="18" name="Rektangel 17"/>
          <p:cNvSpPr/>
          <p:nvPr/>
        </p:nvSpPr>
        <p:spPr bwMode="auto">
          <a:xfrm>
            <a:off x="1187624" y="2204864"/>
            <a:ext cx="6608839" cy="745493"/>
          </a:xfrm>
          <a:prstGeom prst="rect">
            <a:avLst/>
          </a:prstGeom>
          <a:solidFill>
            <a:srgbClr val="00B050">
              <a:alpha val="20000"/>
            </a:srgbClr>
          </a:solidFill>
          <a:ln w="1778" cap="flat" cmpd="sng" algn="ctr">
            <a:solidFill>
              <a:srgbClr val="000000">
                <a:alpha val="2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20" name="Rektangel 19"/>
          <p:cNvSpPr/>
          <p:nvPr/>
        </p:nvSpPr>
        <p:spPr bwMode="auto">
          <a:xfrm>
            <a:off x="1199340" y="4797152"/>
            <a:ext cx="6613020" cy="656533"/>
          </a:xfrm>
          <a:prstGeom prst="rect">
            <a:avLst/>
          </a:prstGeom>
          <a:solidFill>
            <a:srgbClr val="FF0000">
              <a:alpha val="20000"/>
            </a:srgbClr>
          </a:solidFill>
          <a:ln w="1778" cap="flat" cmpd="sng" algn="ctr">
            <a:solidFill>
              <a:srgbClr val="000000">
                <a:alpha val="2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22" name="Opadgående pil 21"/>
          <p:cNvSpPr/>
          <p:nvPr/>
        </p:nvSpPr>
        <p:spPr bwMode="auto">
          <a:xfrm>
            <a:off x="783578" y="2420888"/>
            <a:ext cx="360040" cy="2833323"/>
          </a:xfrm>
          <a:prstGeom prst="upArrow">
            <a:avLst/>
          </a:prstGeom>
          <a:solidFill>
            <a:schemeClr val="accent2"/>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3" name="Nedadgående pil 2"/>
          <p:cNvSpPr/>
          <p:nvPr/>
        </p:nvSpPr>
        <p:spPr bwMode="auto">
          <a:xfrm rot="831761">
            <a:off x="7262353" y="1181684"/>
            <a:ext cx="204614" cy="2745178"/>
          </a:xfrm>
          <a:prstGeom prst="downArrow">
            <a:avLst/>
          </a:prstGeom>
          <a:solidFill>
            <a:srgbClr val="00B050"/>
          </a:solidFill>
          <a:ln w="1778"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Tekstfelt 4"/>
          <p:cNvSpPr txBox="1"/>
          <p:nvPr/>
        </p:nvSpPr>
        <p:spPr>
          <a:xfrm rot="871645">
            <a:off x="5960504" y="594587"/>
            <a:ext cx="2808312" cy="467820"/>
          </a:xfrm>
          <a:prstGeom prst="rect">
            <a:avLst/>
          </a:prstGeom>
          <a:noFill/>
        </p:spPr>
        <p:txBody>
          <a:bodyPr wrap="square" lIns="0" tIns="0" rIns="0" bIns="0" rtlCol="0">
            <a:spAutoFit/>
          </a:bodyPr>
          <a:lstStyle/>
          <a:p>
            <a:pPr>
              <a:lnSpc>
                <a:spcPct val="95000"/>
              </a:lnSpc>
            </a:pPr>
            <a:r>
              <a:rPr lang="da-DK" sz="1600" b="1" dirty="0" smtClean="0">
                <a:solidFill>
                  <a:srgbClr val="0070C0"/>
                </a:solidFill>
                <a:latin typeface="+mn-lt"/>
              </a:rPr>
              <a:t>Udover rusmidler arbejdes der systematisk med hverdagen</a:t>
            </a:r>
            <a:endParaRPr lang="da-DK" sz="1600" b="1" dirty="0">
              <a:solidFill>
                <a:srgbClr val="0070C0"/>
              </a:solidFill>
              <a:latin typeface="+mn-lt"/>
            </a:endParaRPr>
          </a:p>
        </p:txBody>
      </p:sp>
    </p:spTree>
    <p:extLst>
      <p:ext uri="{BB962C8B-B14F-4D97-AF65-F5344CB8AC3E}">
        <p14:creationId xmlns:p14="http://schemas.microsoft.com/office/powerpoint/2010/main" val="11077724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p:cNvSpPr>
            <a:spLocks noGrp="1"/>
          </p:cNvSpPr>
          <p:nvPr>
            <p:ph type="subTitle" idx="1"/>
          </p:nvPr>
        </p:nvSpPr>
        <p:spPr/>
        <p:txBody>
          <a:bodyPr/>
          <a:lstStyle/>
          <a:p>
            <a:r>
              <a:rPr lang="da-DK" dirty="0" smtClean="0"/>
              <a:t>Uddannelseshjælp</a:t>
            </a:r>
            <a:endParaRPr lang="da-DK" dirty="0"/>
          </a:p>
        </p:txBody>
      </p:sp>
      <p:sp>
        <p:nvSpPr>
          <p:cNvPr id="3" name="Pladsholder til dato 2"/>
          <p:cNvSpPr>
            <a:spLocks noGrp="1"/>
          </p:cNvSpPr>
          <p:nvPr>
            <p:ph type="dt" sz="half" idx="10"/>
          </p:nvPr>
        </p:nvSpPr>
        <p:spPr/>
        <p:txBody>
          <a:bodyPr/>
          <a:lstStyle/>
          <a:p>
            <a:fld id="{9C73EF2F-46EB-4A2E-A18A-ABDDF4631DCC}" type="datetime1">
              <a:rPr lang="da-DK" smtClean="0"/>
              <a:pPr/>
              <a:t>30-01-2020</a:t>
            </a:fld>
            <a:endParaRPr lang="da-DK"/>
          </a:p>
        </p:txBody>
      </p:sp>
      <p:sp>
        <p:nvSpPr>
          <p:cNvPr id="4" name="Titel 3"/>
          <p:cNvSpPr>
            <a:spLocks noGrp="1"/>
          </p:cNvSpPr>
          <p:nvPr>
            <p:ph type="ctrTitle"/>
          </p:nvPr>
        </p:nvSpPr>
        <p:spPr/>
        <p:txBody>
          <a:bodyPr/>
          <a:lstStyle/>
          <a:p>
            <a:r>
              <a:rPr lang="da-DK" dirty="0" smtClean="0"/>
              <a:t>Mand 22 år</a:t>
            </a:r>
            <a:endParaRPr lang="da-DK" dirty="0"/>
          </a:p>
        </p:txBody>
      </p:sp>
    </p:spTree>
    <p:extLst>
      <p:ext uri="{BB962C8B-B14F-4D97-AF65-F5344CB8AC3E}">
        <p14:creationId xmlns:p14="http://schemas.microsoft.com/office/powerpoint/2010/main" val="9877639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572" y="404664"/>
            <a:ext cx="8166683" cy="576069"/>
          </a:xfrm>
        </p:spPr>
        <p:txBody>
          <a:bodyPr/>
          <a:lstStyle/>
          <a:p>
            <a:r>
              <a:rPr lang="da-DK" dirty="0" smtClean="0"/>
              <a:t>Rusmidlerne og Hverdagen </a:t>
            </a:r>
            <a:endParaRPr lang="da-DK" dirty="0"/>
          </a:p>
        </p:txBody>
      </p:sp>
      <p:sp>
        <p:nvSpPr>
          <p:cNvPr id="3" name="Pladsholder til indhold 2"/>
          <p:cNvSpPr>
            <a:spLocks noGrp="1"/>
          </p:cNvSpPr>
          <p:nvPr>
            <p:ph idx="1"/>
          </p:nvPr>
        </p:nvSpPr>
        <p:spPr/>
        <p:txBody>
          <a:bodyPr/>
          <a:lstStyle/>
          <a:p>
            <a:r>
              <a:rPr lang="da-DK" b="1" dirty="0" smtClean="0"/>
              <a:t>Uddannelseshjælp</a:t>
            </a:r>
          </a:p>
          <a:p>
            <a:pPr marL="285750" indent="-285750">
              <a:buFont typeface="Wingdings" panose="05000000000000000000" pitchFamily="2" charset="2"/>
              <a:buChar char="§"/>
            </a:pPr>
            <a:r>
              <a:rPr lang="da-DK" dirty="0" smtClean="0"/>
              <a:t>Ukontrolleret alkoholforbrug sidste måned</a:t>
            </a:r>
          </a:p>
          <a:p>
            <a:pPr marL="285750" indent="-285750">
              <a:buFont typeface="Wingdings" panose="05000000000000000000" pitchFamily="2" charset="2"/>
              <a:buChar char="§"/>
            </a:pPr>
            <a:r>
              <a:rPr lang="da-DK" dirty="0" smtClean="0"/>
              <a:t>Amfetamin (3) og kokain (2) sidste måned</a:t>
            </a:r>
          </a:p>
          <a:p>
            <a:pPr marL="285750" indent="-285750">
              <a:buFont typeface="Wingdings" panose="05000000000000000000" pitchFamily="2" charset="2"/>
              <a:buChar char="§"/>
            </a:pPr>
            <a:endParaRPr lang="da-DK" dirty="0"/>
          </a:p>
          <a:p>
            <a:pPr marL="285750" indent="-285750">
              <a:buFont typeface="Wingdings" panose="05000000000000000000" pitchFamily="2" charset="2"/>
              <a:buChar char="§"/>
            </a:pPr>
            <a:r>
              <a:rPr lang="da-DK" dirty="0" smtClean="0"/>
              <a:t>Konfliktsøgende i folkeskolen (SEP</a:t>
            </a:r>
            <a:r>
              <a:rPr lang="da-DK" dirty="0"/>
              <a:t>)</a:t>
            </a:r>
            <a:endParaRPr lang="da-DK" dirty="0" smtClean="0"/>
          </a:p>
          <a:p>
            <a:pPr marL="285750" indent="-285750">
              <a:buFont typeface="Wingdings" panose="05000000000000000000" pitchFamily="2" charset="2"/>
              <a:buChar char="§"/>
            </a:pPr>
            <a:endParaRPr lang="da-DK" dirty="0"/>
          </a:p>
          <a:p>
            <a:pPr marL="285750" indent="-285750">
              <a:buFont typeface="Wingdings" panose="05000000000000000000" pitchFamily="2" charset="2"/>
              <a:buChar char="§"/>
            </a:pPr>
            <a:r>
              <a:rPr lang="da-DK" b="1" dirty="0" smtClean="0">
                <a:solidFill>
                  <a:srgbClr val="FF0000"/>
                </a:solidFill>
              </a:rPr>
              <a:t>Koncentrationsproblemer</a:t>
            </a:r>
          </a:p>
          <a:p>
            <a:pPr marL="285750" indent="-285750">
              <a:buFont typeface="Wingdings" panose="05000000000000000000" pitchFamily="2" charset="2"/>
              <a:buChar char="§"/>
            </a:pPr>
            <a:r>
              <a:rPr lang="da-DK" b="1" dirty="0" smtClean="0">
                <a:solidFill>
                  <a:srgbClr val="FF0000"/>
                </a:solidFill>
              </a:rPr>
              <a:t>Svært ved at planlægge sin dag</a:t>
            </a:r>
          </a:p>
          <a:p>
            <a:pPr marL="285750" indent="-285750">
              <a:buFont typeface="Wingdings" panose="05000000000000000000" pitchFamily="2" charset="2"/>
              <a:buChar char="§"/>
            </a:pPr>
            <a:r>
              <a:rPr lang="da-DK" b="1" dirty="0" smtClean="0">
                <a:solidFill>
                  <a:srgbClr val="FF0000"/>
                </a:solidFill>
              </a:rPr>
              <a:t>Dårlig til at overholde aftaler</a:t>
            </a:r>
          </a:p>
          <a:p>
            <a:pPr marL="285750" indent="-285750">
              <a:buFont typeface="Wingdings" panose="05000000000000000000" pitchFamily="2" charset="2"/>
              <a:buChar char="§"/>
            </a:pPr>
            <a:endParaRPr lang="da-DK" b="1" dirty="0">
              <a:solidFill>
                <a:srgbClr val="FF0000"/>
              </a:solidFill>
            </a:endParaRPr>
          </a:p>
          <a:p>
            <a:pPr marL="285750" indent="-285750">
              <a:buFont typeface="Wingdings" panose="05000000000000000000" pitchFamily="2" charset="2"/>
              <a:buChar char="§"/>
            </a:pPr>
            <a:r>
              <a:rPr lang="da-DK" b="1" dirty="0" smtClean="0">
                <a:solidFill>
                  <a:srgbClr val="FF0000"/>
                </a:solidFill>
              </a:rPr>
              <a:t>Søvn vekslende</a:t>
            </a:r>
          </a:p>
          <a:p>
            <a:pPr marL="285750" indent="-285750">
              <a:buFont typeface="Wingdings" panose="05000000000000000000" pitchFamily="2" charset="2"/>
              <a:buChar char="§"/>
            </a:pPr>
            <a:r>
              <a:rPr lang="da-DK" b="1" dirty="0" smtClean="0">
                <a:solidFill>
                  <a:srgbClr val="FF0000"/>
                </a:solidFill>
              </a:rPr>
              <a:t>Dårlig til at komme op om morgenen</a:t>
            </a:r>
          </a:p>
          <a:p>
            <a:pPr marL="285750" indent="-285750">
              <a:buFont typeface="Wingdings" panose="05000000000000000000" pitchFamily="2" charset="2"/>
              <a:buChar char="§"/>
            </a:pPr>
            <a:r>
              <a:rPr lang="da-DK" b="1" dirty="0" smtClean="0">
                <a:solidFill>
                  <a:srgbClr val="FF0000"/>
                </a:solidFill>
              </a:rPr>
              <a:t>Madsvaner vekslende</a:t>
            </a:r>
          </a:p>
          <a:p>
            <a:pPr marL="285750" indent="-285750">
              <a:buFont typeface="Wingdings" panose="05000000000000000000" pitchFamily="2" charset="2"/>
              <a:buChar char="§"/>
            </a:pPr>
            <a:r>
              <a:rPr lang="da-DK" b="1" dirty="0" smtClean="0">
                <a:solidFill>
                  <a:srgbClr val="FF0000"/>
                </a:solidFill>
              </a:rPr>
              <a:t>Kondition vekslende</a:t>
            </a:r>
          </a:p>
          <a:p>
            <a:endParaRPr lang="da-DK" dirty="0" smtClean="0"/>
          </a:p>
          <a:p>
            <a:endParaRPr lang="da-DK" dirty="0" smtClean="0"/>
          </a:p>
          <a:p>
            <a:endParaRPr lang="da-DK" dirty="0" smtClean="0"/>
          </a:p>
          <a:p>
            <a:endParaRPr lang="da-DK" dirty="0"/>
          </a:p>
          <a:p>
            <a:endParaRPr lang="da-DK" dirty="0" smtClean="0"/>
          </a:p>
          <a:p>
            <a:endParaRPr lang="da-DK" dirty="0" smtClean="0"/>
          </a:p>
          <a:p>
            <a:endParaRPr lang="da-DK" dirty="0"/>
          </a:p>
        </p:txBody>
      </p:sp>
      <p:sp>
        <p:nvSpPr>
          <p:cNvPr id="4" name="Pladsholder til dato 3"/>
          <p:cNvSpPr>
            <a:spLocks noGrp="1"/>
          </p:cNvSpPr>
          <p:nvPr>
            <p:ph type="dt" sz="half" idx="10"/>
          </p:nvPr>
        </p:nvSpPr>
        <p:spPr/>
        <p:txBody>
          <a:bodyPr/>
          <a:lstStyle/>
          <a:p>
            <a:fld id="{076327B5-AB2F-4070-B1D6-786888EFC87A}" type="datetime1">
              <a:rPr lang="en-GB" smtClean="0"/>
              <a:t>30/01/2020</a:t>
            </a:fld>
            <a:r>
              <a:rPr lang="en-GB" smtClean="0"/>
              <a:t>15/08/2018</a:t>
            </a:r>
            <a:endParaRPr lang="en-GB"/>
          </a:p>
        </p:txBody>
      </p:sp>
    </p:spTree>
    <p:extLst>
      <p:ext uri="{BB962C8B-B14F-4D97-AF65-F5344CB8AC3E}">
        <p14:creationId xmlns:p14="http://schemas.microsoft.com/office/powerpoint/2010/main" val="3389863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a-DK" smtClean="0"/>
              <a:t>Center for Rusmiddelforskning, Aarhus Universitet</a:t>
            </a:r>
            <a:endParaRPr lang="da-DK"/>
          </a:p>
        </p:txBody>
      </p:sp>
      <p:pic>
        <p:nvPicPr>
          <p:cNvPr id="4" name="Billede 3"/>
          <p:cNvPicPr>
            <a:picLocks noChangeAspect="1"/>
          </p:cNvPicPr>
          <p:nvPr/>
        </p:nvPicPr>
        <p:blipFill>
          <a:blip r:embed="rId2"/>
          <a:stretch>
            <a:fillRect/>
          </a:stretch>
        </p:blipFill>
        <p:spPr>
          <a:xfrm>
            <a:off x="323528" y="620688"/>
            <a:ext cx="8343125" cy="5012406"/>
          </a:xfrm>
          <a:prstGeom prst="rect">
            <a:avLst/>
          </a:prstGeom>
        </p:spPr>
      </p:pic>
    </p:spTree>
    <p:extLst>
      <p:ext uri="{BB962C8B-B14F-4D97-AF65-F5344CB8AC3E}">
        <p14:creationId xmlns:p14="http://schemas.microsoft.com/office/powerpoint/2010/main" val="3747914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a-DK" smtClean="0"/>
              <a:t>Center for Rusmiddelforskning, Aarhus Universitet</a:t>
            </a:r>
            <a:endParaRPr lang="da-DK"/>
          </a:p>
        </p:txBody>
      </p:sp>
      <p:graphicFrame>
        <p:nvGraphicFramePr>
          <p:cNvPr id="4" name="Tabel 3"/>
          <p:cNvGraphicFramePr>
            <a:graphicFrameLocks noGrp="1"/>
          </p:cNvGraphicFramePr>
          <p:nvPr>
            <p:extLst/>
          </p:nvPr>
        </p:nvGraphicFramePr>
        <p:xfrm>
          <a:off x="827584" y="476672"/>
          <a:ext cx="7848871" cy="5400600"/>
        </p:xfrm>
        <a:graphic>
          <a:graphicData uri="http://schemas.openxmlformats.org/drawingml/2006/table">
            <a:tbl>
              <a:tblPr firstRow="1" firstCol="1" lastRow="1" lastCol="1" bandRow="1" bandCol="1"/>
              <a:tblGrid>
                <a:gridCol w="1957924">
                  <a:extLst>
                    <a:ext uri="{9D8B030D-6E8A-4147-A177-3AD203B41FA5}">
                      <a16:colId xmlns:a16="http://schemas.microsoft.com/office/drawing/2014/main" xmlns="" val="3513808213"/>
                    </a:ext>
                  </a:extLst>
                </a:gridCol>
                <a:gridCol w="2457710">
                  <a:extLst>
                    <a:ext uri="{9D8B030D-6E8A-4147-A177-3AD203B41FA5}">
                      <a16:colId xmlns:a16="http://schemas.microsoft.com/office/drawing/2014/main" xmlns="" val="1524689753"/>
                    </a:ext>
                  </a:extLst>
                </a:gridCol>
                <a:gridCol w="3433237">
                  <a:extLst>
                    <a:ext uri="{9D8B030D-6E8A-4147-A177-3AD203B41FA5}">
                      <a16:colId xmlns:a16="http://schemas.microsoft.com/office/drawing/2014/main" xmlns="" val="2509189538"/>
                    </a:ext>
                  </a:extLst>
                </a:gridCol>
              </a:tblGrid>
              <a:tr h="2406142">
                <a:tc>
                  <a:txBody>
                    <a:bodyPr/>
                    <a:lstStyle/>
                    <a:p>
                      <a:pPr marL="63500">
                        <a:lnSpc>
                          <a:spcPct val="107000"/>
                        </a:lnSpc>
                        <a:spcBef>
                          <a:spcPts val="215"/>
                        </a:spcBef>
                        <a:spcAft>
                          <a:spcPts val="0"/>
                        </a:spcAft>
                      </a:pPr>
                      <a:r>
                        <a:rPr lang="da-DK" sz="1800" b="1" dirty="0" smtClean="0">
                          <a:solidFill>
                            <a:srgbClr val="0081C4"/>
                          </a:solidFill>
                          <a:effectLst/>
                          <a:latin typeface="Calibri" panose="020F0502020204030204" pitchFamily="34" charset="0"/>
                          <a:ea typeface="Calibri" panose="020F0502020204030204" pitchFamily="34" charset="0"/>
                          <a:cs typeface="Calibri" panose="020F0502020204030204" pitchFamily="34" charset="0"/>
                        </a:rPr>
                        <a:t>Problem 1</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63500">
                        <a:lnSpc>
                          <a:spcPct val="107000"/>
                        </a:lnSpc>
                        <a:spcBef>
                          <a:spcPts val="730"/>
                        </a:spcBef>
                        <a:spcAft>
                          <a:spcPts val="0"/>
                        </a:spcAft>
                      </a:pPr>
                      <a:r>
                        <a:rPr lang="da-DK" sz="18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Sover dårlig</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9850" algn="just">
                        <a:lnSpc>
                          <a:spcPct val="107000"/>
                        </a:lnSpc>
                        <a:spcBef>
                          <a:spcPts val="215"/>
                        </a:spcBef>
                        <a:spcAft>
                          <a:spcPts val="0"/>
                        </a:spcAft>
                      </a:pPr>
                      <a:r>
                        <a:rPr lang="da-DK" sz="1800" b="1">
                          <a:solidFill>
                            <a:srgbClr val="0081C4"/>
                          </a:solidFill>
                          <a:effectLst/>
                          <a:latin typeface="Calibri" panose="020F0502020204030204" pitchFamily="34" charset="0"/>
                          <a:ea typeface="Calibri" panose="020F0502020204030204" pitchFamily="34" charset="0"/>
                          <a:cs typeface="Calibri" panose="020F0502020204030204" pitchFamily="34" charset="0"/>
                        </a:rPr>
                        <a:t>Mulige årsager?</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p>
                      <a:pPr marL="69850" marR="69850">
                        <a:lnSpc>
                          <a:spcPts val="1400"/>
                        </a:lnSpc>
                        <a:spcBef>
                          <a:spcPts val="1055"/>
                        </a:spcBef>
                        <a:spcAft>
                          <a:spcPts val="0"/>
                        </a:spcAft>
                      </a:pPr>
                      <a:r>
                        <a:rPr lang="da-DK" sz="1800">
                          <a:solidFill>
                            <a:srgbClr val="231F20"/>
                          </a:solidFill>
                          <a:effectLst/>
                          <a:latin typeface="Calibri" panose="020F0502020204030204" pitchFamily="34" charset="0"/>
                          <a:ea typeface="Calibri" panose="020F0502020204030204" pitchFamily="34" charset="0"/>
                          <a:cs typeface="Calibri" panose="020F0502020204030204" pitchFamily="34" charset="0"/>
                        </a:rPr>
                        <a:t>.</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9850">
                        <a:lnSpc>
                          <a:spcPct val="107000"/>
                        </a:lnSpc>
                        <a:spcBef>
                          <a:spcPts val="215"/>
                        </a:spcBef>
                        <a:spcAft>
                          <a:spcPts val="0"/>
                        </a:spcAft>
                      </a:pPr>
                      <a:r>
                        <a:rPr lang="da-DK" sz="1800" b="1">
                          <a:solidFill>
                            <a:srgbClr val="0081C4"/>
                          </a:solidFill>
                          <a:effectLst/>
                          <a:latin typeface="Calibri" panose="020F0502020204030204" pitchFamily="34" charset="0"/>
                          <a:ea typeface="Calibri" panose="020F0502020204030204" pitchFamily="34" charset="0"/>
                          <a:cs typeface="Calibri" panose="020F0502020204030204" pitchFamily="34" charset="0"/>
                        </a:rPr>
                        <a:t>Hvordan kan jeg tænke anderledes om det?</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p>
                      <a:pPr marL="69850" marR="85090">
                        <a:lnSpc>
                          <a:spcPts val="1400"/>
                        </a:lnSpc>
                        <a:spcBef>
                          <a:spcPts val="1055"/>
                        </a:spcBef>
                        <a:spcAft>
                          <a:spcPts val="0"/>
                        </a:spcAft>
                      </a:pPr>
                      <a:r>
                        <a:rPr lang="da-DK" sz="1800">
                          <a:solidFill>
                            <a:srgbClr val="231F20"/>
                          </a:solidFill>
                          <a:effectLst/>
                          <a:latin typeface="Calibri" panose="020F0502020204030204" pitchFamily="34" charset="0"/>
                          <a:ea typeface="Calibri" panose="020F0502020204030204" pitchFamily="34" charset="0"/>
                          <a:cs typeface="Calibri" panose="020F0502020204030204" pitchFamily="34" charset="0"/>
                        </a:rPr>
                        <a:t/>
                      </a:r>
                      <a:br>
                        <a:rPr lang="da-DK" sz="1800">
                          <a:solidFill>
                            <a:srgbClr val="231F20"/>
                          </a:solidFill>
                          <a:effectLst/>
                          <a:latin typeface="Calibri" panose="020F0502020204030204" pitchFamily="34" charset="0"/>
                          <a:ea typeface="Calibri" panose="020F0502020204030204" pitchFamily="34" charset="0"/>
                          <a:cs typeface="Calibri" panose="020F0502020204030204" pitchFamily="34" charset="0"/>
                        </a:rPr>
                      </a:b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xmlns="" val="1265623347"/>
                  </a:ext>
                </a:extLst>
              </a:tr>
              <a:tr h="2994458">
                <a:tc gridSpan="3">
                  <a:txBody>
                    <a:bodyPr/>
                    <a:lstStyle/>
                    <a:p>
                      <a:pPr marL="63500">
                        <a:lnSpc>
                          <a:spcPct val="107000"/>
                        </a:lnSpc>
                        <a:spcBef>
                          <a:spcPts val="890"/>
                        </a:spcBef>
                        <a:spcAft>
                          <a:spcPts val="0"/>
                        </a:spcAft>
                      </a:pPr>
                      <a:r>
                        <a:rPr lang="da-DK" sz="1800" b="1" dirty="0">
                          <a:solidFill>
                            <a:srgbClr val="0081C4"/>
                          </a:solidFill>
                          <a:effectLst/>
                          <a:latin typeface="Calibri" panose="020F0502020204030204" pitchFamily="34" charset="0"/>
                          <a:ea typeface="Calibri" panose="020F0502020204030204" pitchFamily="34" charset="0"/>
                          <a:cs typeface="Calibri" panose="020F0502020204030204" pitchFamily="34" charset="0"/>
                        </a:rPr>
                        <a:t>Hvad kan jeg gøre?</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63500">
                        <a:lnSpc>
                          <a:spcPct val="107000"/>
                        </a:lnSpc>
                        <a:spcBef>
                          <a:spcPts val="730"/>
                        </a:spcBef>
                        <a:spcAft>
                          <a:spcPts val="0"/>
                        </a:spcAft>
                      </a:pPr>
                      <a:r>
                        <a:rPr lang="da-DK" sz="1800" dirty="0">
                          <a:effectLst/>
                          <a:latin typeface="Calibri" panose="020F0502020204030204" pitchFamily="34" charset="0"/>
                          <a:ea typeface="Calibri" panose="020F0502020204030204" pitchFamily="34" charset="0"/>
                          <a:cs typeface="Calibri" panose="020F0502020204030204" pitchFamily="34" charset="0"/>
                        </a:rPr>
                        <a:t>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xmlns="" val="1050060776"/>
                  </a:ext>
                </a:extLst>
              </a:tr>
            </a:tbl>
          </a:graphicData>
        </a:graphic>
      </p:graphicFrame>
    </p:spTree>
    <p:extLst>
      <p:ext uri="{BB962C8B-B14F-4D97-AF65-F5344CB8AC3E}">
        <p14:creationId xmlns:p14="http://schemas.microsoft.com/office/powerpoint/2010/main" val="6366259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572" y="149115"/>
            <a:ext cx="8167433" cy="1309328"/>
          </a:xfrm>
        </p:spPr>
        <p:txBody>
          <a:bodyPr/>
          <a:lstStyle/>
          <a:p>
            <a:r>
              <a:rPr lang="da-DK" dirty="0" smtClean="0"/>
              <a:t>Gode tips</a:t>
            </a:r>
            <a:endParaRPr lang="da-DK" dirty="0"/>
          </a:p>
        </p:txBody>
      </p:sp>
      <p:sp>
        <p:nvSpPr>
          <p:cNvPr id="3" name="Pladsholder til sidefod 2"/>
          <p:cNvSpPr>
            <a:spLocks noGrp="1"/>
          </p:cNvSpPr>
          <p:nvPr>
            <p:ph type="ftr" sz="quarter" idx="11"/>
          </p:nvPr>
        </p:nvSpPr>
        <p:spPr/>
        <p:txBody>
          <a:bodyPr/>
          <a:lstStyle/>
          <a:p>
            <a:r>
              <a:rPr lang="da-DK" smtClean="0"/>
              <a:t>Center for Rusmiddelforskning, Aarhus Universitet</a:t>
            </a:r>
            <a:endParaRPr lang="da-DK"/>
          </a:p>
        </p:txBody>
      </p:sp>
      <p:sp>
        <p:nvSpPr>
          <p:cNvPr id="4" name="Pladsholder til indhold 3"/>
          <p:cNvSpPr>
            <a:spLocks noGrp="1"/>
          </p:cNvSpPr>
          <p:nvPr>
            <p:ph sz="quarter" idx="1"/>
          </p:nvPr>
        </p:nvSpPr>
        <p:spPr/>
        <p:txBody>
          <a:bodyPr>
            <a:normAutofit/>
          </a:bodyPr>
          <a:lstStyle/>
          <a:p>
            <a:r>
              <a:rPr lang="da-DK" b="1" dirty="0"/>
              <a:t>Lav en fast plan for hvornår du går i seng og står op.</a:t>
            </a:r>
            <a:r>
              <a:rPr lang="da-DK" dirty="0"/>
              <a:t> </a:t>
            </a:r>
          </a:p>
          <a:p>
            <a:r>
              <a:rPr lang="da-DK" b="1" dirty="0"/>
              <a:t>Hvis du er meget træt fordi du har sovet dårligt om natten tag en kort lur.</a:t>
            </a:r>
            <a:r>
              <a:rPr lang="da-DK" dirty="0"/>
              <a:t> </a:t>
            </a:r>
          </a:p>
          <a:p>
            <a:r>
              <a:rPr lang="da-DK" b="1" dirty="0"/>
              <a:t>Undgå koffeinholdige drikke og slik 4-6 timer før du skal sove. </a:t>
            </a:r>
            <a:endParaRPr lang="da-DK" dirty="0"/>
          </a:p>
          <a:p>
            <a:r>
              <a:rPr lang="da-DK" b="1" dirty="0"/>
              <a:t>Træn regelmæssigt, men ikke lige før sengetid</a:t>
            </a:r>
            <a:r>
              <a:rPr lang="da-DK" dirty="0"/>
              <a:t>. </a:t>
            </a:r>
          </a:p>
          <a:p>
            <a:r>
              <a:rPr lang="da-DK" b="1" dirty="0"/>
              <a:t>Sørg for, at dit soveværelse er et behageligt sted at være</a:t>
            </a:r>
            <a:r>
              <a:rPr lang="da-DK" dirty="0"/>
              <a:t>. </a:t>
            </a:r>
          </a:p>
          <a:p>
            <a:r>
              <a:rPr lang="da-DK" b="1" dirty="0"/>
              <a:t>Reserver din seng til søvn og sex.</a:t>
            </a:r>
            <a:r>
              <a:rPr lang="da-DK" dirty="0"/>
              <a:t> </a:t>
            </a:r>
          </a:p>
          <a:p>
            <a:r>
              <a:rPr lang="da-DK" b="1" dirty="0"/>
              <a:t>Spis/drik noget om aftenen som fremmer din søvn.</a:t>
            </a:r>
            <a:r>
              <a:rPr lang="da-DK" dirty="0"/>
              <a:t> </a:t>
            </a:r>
          </a:p>
          <a:p>
            <a:r>
              <a:rPr lang="da-DK" b="1" dirty="0"/>
              <a:t>Øv afslapningsteknikker inden sengetid.</a:t>
            </a:r>
            <a:r>
              <a:rPr lang="da-DK" dirty="0"/>
              <a:t> </a:t>
            </a:r>
          </a:p>
          <a:p>
            <a:r>
              <a:rPr lang="da-DK" b="1" dirty="0"/>
              <a:t>Tag et varmt brusebad eller badekar før sengetid.</a:t>
            </a:r>
            <a:r>
              <a:rPr lang="da-DK" dirty="0"/>
              <a:t> </a:t>
            </a:r>
          </a:p>
          <a:p>
            <a:r>
              <a:rPr lang="da-DK" b="1" dirty="0"/>
              <a:t>Læs/lyt til noget afslappende.</a:t>
            </a:r>
            <a:r>
              <a:rPr lang="da-DK" dirty="0"/>
              <a:t> </a:t>
            </a:r>
          </a:p>
          <a:p>
            <a:r>
              <a:rPr lang="da-DK" b="1" dirty="0"/>
              <a:t>Undgå at blive i sengen, hvis du drejer dig rundt hele tiden og bekymrer dig.</a:t>
            </a:r>
            <a:r>
              <a:rPr lang="da-DK" dirty="0"/>
              <a:t> </a:t>
            </a:r>
          </a:p>
          <a:p>
            <a:r>
              <a:rPr lang="da-DK" b="1" dirty="0"/>
              <a:t>Hvis du vågner op midt på natten:</a:t>
            </a:r>
            <a:r>
              <a:rPr lang="da-DK" dirty="0"/>
              <a:t> </a:t>
            </a:r>
          </a:p>
          <a:p>
            <a:r>
              <a:rPr lang="da-DK" b="1" dirty="0"/>
              <a:t>Hvis du har mareridt, flashbacks eller drømme om at bruge:</a:t>
            </a:r>
            <a:r>
              <a:rPr lang="da-DK" dirty="0"/>
              <a:t> </a:t>
            </a:r>
          </a:p>
        </p:txBody>
      </p:sp>
    </p:spTree>
    <p:extLst>
      <p:ext uri="{BB962C8B-B14F-4D97-AF65-F5344CB8AC3E}">
        <p14:creationId xmlns:p14="http://schemas.microsoft.com/office/powerpoint/2010/main" val="141491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p:cNvSpPr>
            <a:spLocks noGrp="1"/>
          </p:cNvSpPr>
          <p:nvPr>
            <p:ph type="subTitle" idx="1"/>
          </p:nvPr>
        </p:nvSpPr>
        <p:spPr/>
        <p:txBody>
          <a:bodyPr/>
          <a:lstStyle/>
          <a:p>
            <a:endParaRPr lang="da-DK"/>
          </a:p>
        </p:txBody>
      </p:sp>
      <p:sp>
        <p:nvSpPr>
          <p:cNvPr id="3" name="Pladsholder til dato 2"/>
          <p:cNvSpPr>
            <a:spLocks noGrp="1"/>
          </p:cNvSpPr>
          <p:nvPr>
            <p:ph type="dt" sz="half" idx="10"/>
          </p:nvPr>
        </p:nvSpPr>
        <p:spPr/>
        <p:txBody>
          <a:bodyPr/>
          <a:lstStyle/>
          <a:p>
            <a:fld id="{9C73EF2F-46EB-4A2E-A18A-ABDDF4631DCC}" type="datetime1">
              <a:rPr lang="da-DK" smtClean="0"/>
              <a:pPr/>
              <a:t>30-01-2020</a:t>
            </a:fld>
            <a:endParaRPr lang="da-DK"/>
          </a:p>
        </p:txBody>
      </p:sp>
      <p:sp>
        <p:nvSpPr>
          <p:cNvPr id="4" name="Titel 3"/>
          <p:cNvSpPr>
            <a:spLocks noGrp="1"/>
          </p:cNvSpPr>
          <p:nvPr>
            <p:ph type="ctrTitle"/>
          </p:nvPr>
        </p:nvSpPr>
        <p:spPr/>
        <p:txBody>
          <a:bodyPr/>
          <a:lstStyle/>
          <a:p>
            <a:r>
              <a:rPr lang="da-DK" dirty="0" smtClean="0"/>
              <a:t>Risikogrupper</a:t>
            </a:r>
            <a:endParaRPr lang="da-DK" dirty="0"/>
          </a:p>
        </p:txBody>
      </p:sp>
    </p:spTree>
    <p:extLst>
      <p:ext uri="{BB962C8B-B14F-4D97-AF65-F5344CB8AC3E}">
        <p14:creationId xmlns:p14="http://schemas.microsoft.com/office/powerpoint/2010/main" val="1825035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39573" y="2690096"/>
            <a:ext cx="7667240" cy="1246495"/>
          </a:xfrm>
        </p:spPr>
        <p:txBody>
          <a:bodyPr/>
          <a:lstStyle/>
          <a:p>
            <a:r>
              <a:rPr lang="da-DK" dirty="0" smtClean="0"/>
              <a:t>Tak for opmærksomheden</a:t>
            </a:r>
            <a:endParaRPr lang="da-DK" sz="2800" dirty="0"/>
          </a:p>
        </p:txBody>
      </p:sp>
    </p:spTree>
    <p:extLst>
      <p:ext uri="{BB962C8B-B14F-4D97-AF65-F5344CB8AC3E}">
        <p14:creationId xmlns:p14="http://schemas.microsoft.com/office/powerpoint/2010/main" val="80293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39698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404664"/>
            <a:ext cx="8294694" cy="576065"/>
          </a:xfrm>
        </p:spPr>
        <p:txBody>
          <a:bodyPr/>
          <a:lstStyle/>
          <a:p>
            <a:r>
              <a:rPr lang="da-DK" sz="2800" dirty="0" err="1" smtClean="0"/>
              <a:t>Eksternaliserede</a:t>
            </a:r>
            <a:r>
              <a:rPr lang="da-DK" sz="2800" dirty="0" smtClean="0"/>
              <a:t> (adfærds) </a:t>
            </a:r>
            <a:r>
              <a:rPr lang="da-DK" sz="2800" dirty="0"/>
              <a:t>problemer</a:t>
            </a:r>
          </a:p>
        </p:txBody>
      </p:sp>
      <p:sp>
        <p:nvSpPr>
          <p:cNvPr id="4" name="Pladsholder til dato 3"/>
          <p:cNvSpPr>
            <a:spLocks noGrp="1"/>
          </p:cNvSpPr>
          <p:nvPr>
            <p:ph type="dt" sz="half" idx="10"/>
          </p:nvPr>
        </p:nvSpPr>
        <p:spPr/>
        <p:txBody>
          <a:bodyPr/>
          <a:lstStyle/>
          <a:p>
            <a:fld id="{690B9ED2-64C5-4E0F-9687-F68FB194C547}" type="datetime1">
              <a:rPr lang="en-GB" smtClean="0"/>
              <a:t>30/01/2020</a:t>
            </a:fld>
            <a:r>
              <a:rPr lang="en-GB" smtClean="0"/>
              <a:t>17/01/2019</a:t>
            </a:r>
            <a:endParaRPr lang="en-GB"/>
          </a:p>
        </p:txBody>
      </p:sp>
      <p:graphicFrame>
        <p:nvGraphicFramePr>
          <p:cNvPr id="8" name="Tabel 7"/>
          <p:cNvGraphicFramePr>
            <a:graphicFrameLocks noGrp="1"/>
          </p:cNvGraphicFramePr>
          <p:nvPr>
            <p:extLst/>
          </p:nvPr>
        </p:nvGraphicFramePr>
        <p:xfrm>
          <a:off x="467544" y="1268760"/>
          <a:ext cx="8208912" cy="3767484"/>
        </p:xfrm>
        <a:graphic>
          <a:graphicData uri="http://schemas.openxmlformats.org/drawingml/2006/table">
            <a:tbl>
              <a:tblPr/>
              <a:tblGrid>
                <a:gridCol w="939155">
                  <a:extLst>
                    <a:ext uri="{9D8B030D-6E8A-4147-A177-3AD203B41FA5}">
                      <a16:colId xmlns:a16="http://schemas.microsoft.com/office/drawing/2014/main" xmlns="" val="1436622921"/>
                    </a:ext>
                  </a:extLst>
                </a:gridCol>
                <a:gridCol w="834805">
                  <a:extLst>
                    <a:ext uri="{9D8B030D-6E8A-4147-A177-3AD203B41FA5}">
                      <a16:colId xmlns:a16="http://schemas.microsoft.com/office/drawing/2014/main" xmlns="" val="629955008"/>
                    </a:ext>
                  </a:extLst>
                </a:gridCol>
                <a:gridCol w="1095681">
                  <a:extLst>
                    <a:ext uri="{9D8B030D-6E8A-4147-A177-3AD203B41FA5}">
                      <a16:colId xmlns:a16="http://schemas.microsoft.com/office/drawing/2014/main" xmlns="" val="262537796"/>
                    </a:ext>
                  </a:extLst>
                </a:gridCol>
                <a:gridCol w="1304382">
                  <a:extLst>
                    <a:ext uri="{9D8B030D-6E8A-4147-A177-3AD203B41FA5}">
                      <a16:colId xmlns:a16="http://schemas.microsoft.com/office/drawing/2014/main" xmlns="" val="3839891881"/>
                    </a:ext>
                  </a:extLst>
                </a:gridCol>
                <a:gridCol w="1617434">
                  <a:extLst>
                    <a:ext uri="{9D8B030D-6E8A-4147-A177-3AD203B41FA5}">
                      <a16:colId xmlns:a16="http://schemas.microsoft.com/office/drawing/2014/main" xmlns="" val="2871144394"/>
                    </a:ext>
                  </a:extLst>
                </a:gridCol>
                <a:gridCol w="1269599">
                  <a:extLst>
                    <a:ext uri="{9D8B030D-6E8A-4147-A177-3AD203B41FA5}">
                      <a16:colId xmlns:a16="http://schemas.microsoft.com/office/drawing/2014/main" xmlns="" val="899105221"/>
                    </a:ext>
                  </a:extLst>
                </a:gridCol>
                <a:gridCol w="1147856">
                  <a:extLst>
                    <a:ext uri="{9D8B030D-6E8A-4147-A177-3AD203B41FA5}">
                      <a16:colId xmlns:a16="http://schemas.microsoft.com/office/drawing/2014/main" xmlns="" val="3098961365"/>
                    </a:ext>
                  </a:extLst>
                </a:gridCol>
              </a:tblGrid>
              <a:tr h="155109">
                <a:tc>
                  <a:txBody>
                    <a:bodyPr/>
                    <a:lstStyle/>
                    <a:p>
                      <a:pPr algn="l" fontAlgn="b"/>
                      <a:r>
                        <a:rPr lang="da-DK" sz="1600" b="0" i="0" u="none" strike="noStrike">
                          <a:solidFill>
                            <a:srgbClr val="000000"/>
                          </a:solidFill>
                          <a:effectLst/>
                          <a:latin typeface="Calibri" panose="020F0502020204030204" pitchFamily="34" charset="0"/>
                          <a:cs typeface="Calibri" panose="020F050202020403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a-DK" sz="1600" b="0" i="0" u="none" strike="noStrike" dirty="0">
                          <a:solidFill>
                            <a:srgbClr val="000000"/>
                          </a:solidFill>
                          <a:effectLst/>
                          <a:latin typeface="Calibri" panose="020F0502020204030204" pitchFamily="34" charset="0"/>
                          <a:cs typeface="Calibri" panose="020F050202020403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a-DK" sz="1600" b="0" i="0" u="none" strike="noStrike" dirty="0">
                          <a:solidFill>
                            <a:srgbClr val="000000"/>
                          </a:solidFill>
                          <a:effectLst/>
                          <a:latin typeface="Calibri" panose="020F0502020204030204" pitchFamily="34" charset="0"/>
                          <a:cs typeface="Calibri" panose="020F050202020403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a-DK" sz="1600" b="0" i="0" u="none" strike="noStrike" dirty="0">
                          <a:solidFill>
                            <a:srgbClr val="000000"/>
                          </a:solidFill>
                          <a:effectLst/>
                          <a:latin typeface="Calibri" panose="020F0502020204030204" pitchFamily="34" charset="0"/>
                          <a:cs typeface="Calibri" panose="020F050202020403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da-DK" sz="1600" b="0" i="0" u="none" strike="noStrike">
                          <a:solidFill>
                            <a:srgbClr val="000000"/>
                          </a:solidFill>
                          <a:effectLst/>
                          <a:latin typeface="Calibri" panose="020F0502020204030204" pitchFamily="34" charset="0"/>
                          <a:cs typeface="Calibri" panose="020F050202020403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da-DK" sz="1600" b="0" i="0" u="none" strike="noStrike">
                          <a:solidFill>
                            <a:srgbClr val="000000"/>
                          </a:solidFill>
                          <a:effectLst/>
                          <a:latin typeface="Calibri" panose="020F0502020204030204" pitchFamily="34" charset="0"/>
                          <a:cs typeface="Calibri" panose="020F0502020204030204" pitchFamily="34" charset="0"/>
                        </a:rPr>
                        <a:t>Udtalte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a-DK" sz="1600" b="0" i="0" u="none" strike="noStrike">
                          <a:solidFill>
                            <a:srgbClr val="000000"/>
                          </a:solidFill>
                          <a:effectLst/>
                          <a:latin typeface="Calibri" panose="020F0502020204030204" pitchFamily="34" charset="0"/>
                          <a:cs typeface="Calibri" panose="020F0502020204030204" pitchFamily="34" charset="0"/>
                        </a:rPr>
                        <a:t>Moderate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00819472"/>
                  </a:ext>
                </a:extLst>
              </a:tr>
              <a:tr h="319754">
                <a:tc>
                  <a:txBody>
                    <a:bodyPr/>
                    <a:lstStyle/>
                    <a:p>
                      <a:pPr algn="l" fontAlgn="ctr"/>
                      <a:r>
                        <a:rPr lang="da-DK" sz="1600" b="0" i="0" u="none" strike="noStrike" dirty="0">
                          <a:solidFill>
                            <a:srgbClr val="000000"/>
                          </a:solidFill>
                          <a:effectLst/>
                          <a:latin typeface="Calibri" panose="020F0502020204030204" pitchFamily="34" charset="0"/>
                          <a:cs typeface="Calibri" panose="020F0502020204030204" pitchFamily="34" charset="0"/>
                        </a:rPr>
                        <a:t>Score</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a-DK"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a-DK"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da-DK" sz="1600" b="0" i="0" u="none" strike="noStrike" dirty="0">
                          <a:solidFill>
                            <a:srgbClr val="28282A"/>
                          </a:solidFill>
                          <a:effectLst/>
                          <a:latin typeface="Calibri" panose="020F0502020204030204" pitchFamily="34" charset="0"/>
                          <a:cs typeface="Calibri" panose="020F0502020204030204" pitchFamily="34" charset="0"/>
                        </a:rPr>
                        <a:t>Cannabis</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da-DK" sz="1600" b="0" i="0" u="none" strike="noStrike" dirty="0">
                          <a:solidFill>
                            <a:srgbClr val="000000"/>
                          </a:solidFill>
                          <a:effectLst/>
                          <a:latin typeface="Calibri" panose="020F0502020204030204" pitchFamily="34" charset="0"/>
                          <a:cs typeface="Calibri" panose="020F0502020204030204" pitchFamily="34" charset="0"/>
                        </a:rPr>
                        <a:t>Andre illegale</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da-DK" sz="1600" b="0" i="0" u="none" strike="noStrike" dirty="0">
                          <a:solidFill>
                            <a:srgbClr val="000000"/>
                          </a:solidFill>
                          <a:effectLst/>
                          <a:latin typeface="Calibri" panose="020F0502020204030204" pitchFamily="34" charset="0"/>
                          <a:cs typeface="Calibri" panose="020F0502020204030204" pitchFamily="34" charset="0"/>
                        </a:rPr>
                        <a:t>Alkohol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da-DK" sz="1600" b="0" i="0" u="none" strike="noStrike">
                          <a:solidFill>
                            <a:srgbClr val="000000"/>
                          </a:solidFill>
                          <a:effectLst/>
                          <a:latin typeface="Calibri" panose="020F0502020204030204" pitchFamily="34" charset="0"/>
                          <a:cs typeface="Calibri" panose="020F0502020204030204" pitchFamily="34" charset="0"/>
                        </a:rPr>
                        <a:t>Alkohol</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156947292"/>
                  </a:ext>
                </a:extLst>
              </a:tr>
              <a:tr h="319754">
                <a:tc gridSpan="2">
                  <a:txBody>
                    <a:bodyPr/>
                    <a:lstStyle/>
                    <a:p>
                      <a:pPr algn="l" fontAlgn="ctr"/>
                      <a:r>
                        <a:rPr lang="da-DK" sz="1600" b="0" i="0" u="none" strike="noStrike" dirty="0" err="1" smtClean="0">
                          <a:solidFill>
                            <a:srgbClr val="000000"/>
                          </a:solidFill>
                          <a:effectLst/>
                          <a:latin typeface="Calibri" panose="020F0502020204030204" pitchFamily="34" charset="0"/>
                          <a:cs typeface="Calibri" panose="020F0502020204030204" pitchFamily="34" charset="0"/>
                        </a:rPr>
                        <a:t>eksternaliserede</a:t>
                      </a:r>
                      <a:endParaRPr lang="da-DK" sz="16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a:noFill/>
                    </a:lnL>
                    <a:lnR>
                      <a:noFill/>
                    </a:lnR>
                    <a:lnT>
                      <a:noFill/>
                    </a:lnT>
                    <a:lnB>
                      <a:noFill/>
                    </a:lnB>
                  </a:tcPr>
                </a:tc>
                <a:tc hMerge="1">
                  <a:txBody>
                    <a:bodyPr/>
                    <a:lstStyle/>
                    <a:p>
                      <a:endParaRPr lang="da-DK"/>
                    </a:p>
                  </a:txBody>
                  <a:tcPr/>
                </a:tc>
                <a:tc>
                  <a:txBody>
                    <a:bodyPr/>
                    <a:lstStyle/>
                    <a:p>
                      <a:pPr algn="r" fontAlgn="ctr"/>
                      <a:r>
                        <a:rPr lang="da-DK" sz="1600" b="0" i="0" u="none" strike="noStrike" dirty="0">
                          <a:solidFill>
                            <a:srgbClr val="28282A"/>
                          </a:solidFill>
                          <a:effectLst/>
                          <a:latin typeface="Calibri" panose="020F0502020204030204" pitchFamily="34" charset="0"/>
                          <a:cs typeface="Calibri" panose="020F0502020204030204" pitchFamily="34" charset="0"/>
                        </a:rPr>
                        <a:t>Cigaretter</a:t>
                      </a:r>
                    </a:p>
                  </a:txBody>
                  <a:tcPr marL="6350" marR="6350" marT="6350" marB="0" anchor="ctr">
                    <a:lnL>
                      <a:noFill/>
                    </a:lnL>
                    <a:lnR>
                      <a:noFill/>
                    </a:lnR>
                    <a:lnT>
                      <a:noFill/>
                    </a:lnT>
                    <a:lnB>
                      <a:noFill/>
                    </a:lnB>
                  </a:tcPr>
                </a:tc>
                <a:tc>
                  <a:txBody>
                    <a:bodyPr/>
                    <a:lstStyle/>
                    <a:p>
                      <a:pPr algn="r" fontAlgn="ctr"/>
                      <a:r>
                        <a:rPr lang="da-DK" sz="1600" b="0" i="0" u="none" strike="noStrike" dirty="0">
                          <a:solidFill>
                            <a:srgbClr val="28282A"/>
                          </a:solidFill>
                          <a:effectLst/>
                          <a:latin typeface="Calibri" panose="020F0502020204030204" pitchFamily="34" charset="0"/>
                          <a:cs typeface="Calibri" panose="020F0502020204030204" pitchFamily="34" charset="0"/>
                        </a:rPr>
                        <a:t>1+dage</a:t>
                      </a:r>
                    </a:p>
                  </a:txBody>
                  <a:tcPr marL="6350" marR="6350" marT="6350" marB="0" anchor="ctr">
                    <a:lnL>
                      <a:noFill/>
                    </a:lnL>
                    <a:lnR>
                      <a:noFill/>
                    </a:lnR>
                    <a:lnT>
                      <a:noFill/>
                    </a:lnT>
                    <a:lnB>
                      <a:noFill/>
                    </a:lnB>
                  </a:tcPr>
                </a:tc>
                <a:tc>
                  <a:txBody>
                    <a:bodyPr/>
                    <a:lstStyle/>
                    <a:p>
                      <a:pPr algn="r" fontAlgn="ctr"/>
                      <a:r>
                        <a:rPr lang="da-DK" sz="1600" b="0" i="0" u="none" strike="noStrike" dirty="0">
                          <a:solidFill>
                            <a:srgbClr val="000000"/>
                          </a:solidFill>
                          <a:effectLst/>
                          <a:latin typeface="Calibri" panose="020F0502020204030204" pitchFamily="34" charset="0"/>
                          <a:cs typeface="Calibri" panose="020F0502020204030204" pitchFamily="34" charset="0"/>
                        </a:rPr>
                        <a:t>stoffer</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da-DK" sz="1600" b="0" i="0" u="none" strike="noStrike" dirty="0">
                          <a:solidFill>
                            <a:srgbClr val="000000"/>
                          </a:solidFill>
                          <a:effectLst/>
                          <a:latin typeface="Calibri" panose="020F0502020204030204" pitchFamily="34" charset="0"/>
                          <a:cs typeface="Calibri" panose="020F0502020204030204" pitchFamily="34" charset="0"/>
                        </a:rPr>
                        <a:t>problemer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da-DK" sz="1600" b="0" i="0" u="none" strike="noStrike">
                          <a:solidFill>
                            <a:srgbClr val="000000"/>
                          </a:solidFill>
                          <a:effectLst/>
                          <a:latin typeface="Calibri" panose="020F0502020204030204" pitchFamily="34" charset="0"/>
                          <a:cs typeface="Calibri" panose="020F0502020204030204" pitchFamily="34" charset="0"/>
                        </a:rPr>
                        <a:t>problemer</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572607700"/>
                  </a:ext>
                </a:extLst>
              </a:tr>
              <a:tr h="319754">
                <a:tc>
                  <a:txBody>
                    <a:bodyPr/>
                    <a:lstStyle/>
                    <a:p>
                      <a:pPr algn="l" fontAlgn="ctr"/>
                      <a:r>
                        <a:rPr lang="da-DK" sz="1600" b="0" i="0" u="none" strike="noStrike">
                          <a:solidFill>
                            <a:srgbClr val="000000"/>
                          </a:solidFill>
                          <a:effectLst/>
                          <a:latin typeface="Calibri" panose="020F0502020204030204" pitchFamily="34" charset="0"/>
                          <a:cs typeface="Calibri" panose="020F0502020204030204" pitchFamily="34" charset="0"/>
                        </a:rPr>
                        <a:t>problemer</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da-DK" sz="1600" b="0" i="0" u="none" strike="noStrike">
                          <a:solidFill>
                            <a:srgbClr val="000000"/>
                          </a:solidFill>
                          <a:effectLst/>
                          <a:latin typeface="Calibri" panose="020F0502020204030204" pitchFamily="34" charset="0"/>
                          <a:cs typeface="Calibri" panose="020F0502020204030204" pitchFamily="34" charset="0"/>
                        </a:rPr>
                        <a:t>Personer</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dagligt</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da-DK" sz="1600" b="0" i="0" u="none" strike="noStrike" dirty="0">
                          <a:solidFill>
                            <a:srgbClr val="28282A"/>
                          </a:solidFill>
                          <a:effectLst/>
                          <a:latin typeface="Calibri" panose="020F0502020204030204" pitchFamily="34" charset="0"/>
                          <a:cs typeface="Calibri" panose="020F0502020204030204" pitchFamily="34" charset="0"/>
                        </a:rPr>
                        <a:t>Sidste måned</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da-DK" sz="1600" b="0" i="0" u="none" strike="noStrike" dirty="0">
                          <a:solidFill>
                            <a:srgbClr val="000000"/>
                          </a:solidFill>
                          <a:effectLst/>
                          <a:latin typeface="Calibri" panose="020F0502020204030204" pitchFamily="34" charset="0"/>
                          <a:cs typeface="Calibri" panose="020F0502020204030204" pitchFamily="34" charset="0"/>
                        </a:rPr>
                        <a:t>Sidste måned</a:t>
                      </a:r>
                    </a:p>
                  </a:txBody>
                  <a:tcPr marL="6350" marR="6350" marT="63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da-DK" sz="1600" b="0" i="0" u="none" strike="noStrike" dirty="0">
                          <a:solidFill>
                            <a:srgbClr val="000000"/>
                          </a:solidFill>
                          <a:effectLst/>
                          <a:latin typeface="Calibri" panose="020F0502020204030204" pitchFamily="34" charset="0"/>
                          <a:cs typeface="Calibri" panose="020F0502020204030204" pitchFamily="34" charset="0"/>
                        </a:rPr>
                        <a:t>16+ score*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da-DK" sz="1600" b="0" i="0" u="none" strike="noStrike">
                          <a:solidFill>
                            <a:srgbClr val="000000"/>
                          </a:solidFill>
                          <a:effectLst/>
                          <a:latin typeface="Calibri" panose="020F0502020204030204" pitchFamily="34" charset="0"/>
                          <a:cs typeface="Calibri" panose="020F0502020204030204" pitchFamily="34" charset="0"/>
                        </a:rPr>
                        <a:t>8-15 score</a:t>
                      </a:r>
                    </a:p>
                  </a:txBody>
                  <a:tcPr marL="6350" marR="6350" marT="635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2016964"/>
                  </a:ext>
                </a:extLst>
              </a:tr>
              <a:tr h="319754">
                <a:tc>
                  <a:txBody>
                    <a:bodyPr/>
                    <a:lstStyle/>
                    <a:p>
                      <a:pPr algn="ctr" fontAlgn="ctr"/>
                      <a:r>
                        <a:rPr lang="da-DK" sz="1600" b="0" i="0" u="none" strike="noStrike">
                          <a:solidFill>
                            <a:srgbClr val="28282A"/>
                          </a:solidFill>
                          <a:effectLst/>
                          <a:latin typeface="Calibri" panose="020F0502020204030204" pitchFamily="34" charset="0"/>
                          <a:cs typeface="Calibri" panose="020F0502020204030204" pitchFamily="34" charset="0"/>
                        </a:rPr>
                        <a:t>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1.926</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6,70</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6,28</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da-DK" sz="1600" b="0" i="0" u="none" strike="noStrike" dirty="0">
                          <a:solidFill>
                            <a:srgbClr val="000000"/>
                          </a:solidFill>
                          <a:effectLst/>
                          <a:latin typeface="Calibri" panose="020F0502020204030204" pitchFamily="34" charset="0"/>
                          <a:cs typeface="Calibri" panose="020F0502020204030204" pitchFamily="34" charset="0"/>
                        </a:rPr>
                        <a:t>0,88</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600" b="0" i="0" u="none" strike="noStrike" dirty="0">
                          <a:solidFill>
                            <a:srgbClr val="28282A"/>
                          </a:solidFill>
                          <a:effectLst/>
                          <a:latin typeface="Calibri" panose="020F0502020204030204" pitchFamily="34" charset="0"/>
                          <a:cs typeface="Calibri" panose="020F0502020204030204" pitchFamily="34" charset="0"/>
                        </a:rPr>
                        <a:t>1,45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da-DK" sz="1600" b="0" i="0" u="none" strike="noStrike">
                          <a:solidFill>
                            <a:srgbClr val="000000"/>
                          </a:solidFill>
                          <a:effectLst/>
                          <a:latin typeface="Calibri" panose="020F0502020204030204" pitchFamily="34" charset="0"/>
                          <a:cs typeface="Calibri" panose="020F0502020204030204" pitchFamily="34" charset="0"/>
                        </a:rPr>
                        <a:t>10,2</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970098850"/>
                  </a:ext>
                </a:extLst>
              </a:tr>
              <a:tr h="319754">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1</a:t>
                      </a:r>
                    </a:p>
                  </a:txBody>
                  <a:tcPr marL="6350" marR="6350" marT="6350" marB="0" anchor="ctr">
                    <a:lnL>
                      <a:noFill/>
                    </a:lnL>
                    <a:lnR>
                      <a:noFill/>
                    </a:lnR>
                    <a:lnT>
                      <a:noFill/>
                    </a:lnT>
                    <a:lnB>
                      <a:noFill/>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601</a:t>
                      </a:r>
                    </a:p>
                  </a:txBody>
                  <a:tcPr marL="6350" marR="6350" marT="6350" marB="0" anchor="ctr">
                    <a:lnL>
                      <a:noFill/>
                    </a:lnL>
                    <a:lnR>
                      <a:noFill/>
                    </a:lnR>
                    <a:lnT>
                      <a:noFill/>
                    </a:lnT>
                    <a:lnB>
                      <a:noFill/>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15,31</a:t>
                      </a:r>
                    </a:p>
                  </a:txBody>
                  <a:tcPr marL="6350" marR="6350" marT="6350" marB="0" anchor="ctr">
                    <a:lnL>
                      <a:noFill/>
                    </a:lnL>
                    <a:lnR>
                      <a:noFill/>
                    </a:lnR>
                    <a:lnT>
                      <a:noFill/>
                    </a:lnT>
                    <a:lnB>
                      <a:noFill/>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11,65</a:t>
                      </a:r>
                    </a:p>
                  </a:txBody>
                  <a:tcPr marL="6350" marR="6350" marT="6350" marB="0" anchor="ctr">
                    <a:lnL>
                      <a:noFill/>
                    </a:lnL>
                    <a:lnR>
                      <a:noFill/>
                    </a:lnR>
                    <a:lnT>
                      <a:noFill/>
                    </a:lnT>
                    <a:lnB>
                      <a:noFill/>
                    </a:lnB>
                  </a:tcPr>
                </a:tc>
                <a:tc>
                  <a:txBody>
                    <a:bodyPr/>
                    <a:lstStyle/>
                    <a:p>
                      <a:pPr algn="r" fontAlgn="ctr"/>
                      <a:r>
                        <a:rPr lang="da-DK" sz="1600" b="0" i="0" u="none" strike="noStrike" dirty="0">
                          <a:solidFill>
                            <a:srgbClr val="000000"/>
                          </a:solidFill>
                          <a:effectLst/>
                          <a:latin typeface="Calibri" panose="020F0502020204030204" pitchFamily="34" charset="0"/>
                          <a:cs typeface="Calibri" panose="020F0502020204030204" pitchFamily="34" charset="0"/>
                        </a:rPr>
                        <a:t>2,16</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dirty="0">
                          <a:solidFill>
                            <a:srgbClr val="28282A"/>
                          </a:solidFill>
                          <a:effectLst/>
                          <a:latin typeface="Calibri" panose="020F0502020204030204" pitchFamily="34" charset="0"/>
                          <a:cs typeface="Calibri" panose="020F0502020204030204" pitchFamily="34" charset="0"/>
                        </a:rPr>
                        <a:t>4,33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da-DK" sz="1600" b="0" i="0" u="none" strike="noStrike">
                          <a:solidFill>
                            <a:srgbClr val="000000"/>
                          </a:solidFill>
                          <a:effectLst/>
                          <a:latin typeface="Calibri" panose="020F0502020204030204" pitchFamily="34" charset="0"/>
                          <a:cs typeface="Calibri" panose="020F0502020204030204" pitchFamily="34" charset="0"/>
                        </a:rPr>
                        <a:t>13,1</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735182678"/>
                  </a:ext>
                </a:extLst>
              </a:tr>
              <a:tr h="319754">
                <a:tc>
                  <a:txBody>
                    <a:bodyPr/>
                    <a:lstStyle/>
                    <a:p>
                      <a:pPr algn="ctr" fontAlgn="ctr"/>
                      <a:r>
                        <a:rPr lang="en-US" sz="1600" b="0" i="0" u="none" strike="noStrike">
                          <a:solidFill>
                            <a:srgbClr val="28282A"/>
                          </a:solidFill>
                          <a:effectLst/>
                          <a:latin typeface="Calibri" panose="020F0502020204030204" pitchFamily="34" charset="0"/>
                          <a:cs typeface="Calibri" panose="020F0502020204030204" pitchFamily="34" charset="0"/>
                        </a:rPr>
                        <a:t>2</a:t>
                      </a:r>
                    </a:p>
                  </a:txBody>
                  <a:tcPr marL="6350" marR="6350" marT="6350" marB="0" anchor="ctr">
                    <a:lnL>
                      <a:noFill/>
                    </a:lnL>
                    <a:lnR>
                      <a:noFill/>
                    </a:lnR>
                    <a:lnT>
                      <a:noFill/>
                    </a:lnT>
                    <a:lnB>
                      <a:noFill/>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213</a:t>
                      </a:r>
                    </a:p>
                  </a:txBody>
                  <a:tcPr marL="6350" marR="6350" marT="6350" marB="0" anchor="ctr">
                    <a:lnL>
                      <a:noFill/>
                    </a:lnL>
                    <a:lnR>
                      <a:noFill/>
                    </a:lnR>
                    <a:lnT>
                      <a:noFill/>
                    </a:lnT>
                    <a:lnB>
                      <a:noFill/>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28,64</a:t>
                      </a:r>
                    </a:p>
                  </a:txBody>
                  <a:tcPr marL="6350" marR="6350" marT="6350" marB="0" anchor="ctr">
                    <a:lnL>
                      <a:noFill/>
                    </a:lnL>
                    <a:lnR>
                      <a:noFill/>
                    </a:lnR>
                    <a:lnT>
                      <a:noFill/>
                    </a:lnT>
                    <a:lnB>
                      <a:noFill/>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18,78</a:t>
                      </a:r>
                    </a:p>
                  </a:txBody>
                  <a:tcPr marL="6350" marR="6350" marT="6350" marB="0" anchor="ctr">
                    <a:lnL>
                      <a:noFill/>
                    </a:lnL>
                    <a:lnR>
                      <a:noFill/>
                    </a:lnR>
                    <a:lnT>
                      <a:noFill/>
                    </a:lnT>
                    <a:lnB>
                      <a:noFill/>
                    </a:lnB>
                  </a:tcPr>
                </a:tc>
                <a:tc>
                  <a:txBody>
                    <a:bodyPr/>
                    <a:lstStyle/>
                    <a:p>
                      <a:pPr algn="r" fontAlgn="ctr"/>
                      <a:r>
                        <a:rPr lang="da-DK" sz="1600" b="0" i="0" u="none" strike="noStrike" dirty="0">
                          <a:solidFill>
                            <a:srgbClr val="000000"/>
                          </a:solidFill>
                          <a:effectLst/>
                          <a:latin typeface="Calibri" panose="020F0502020204030204" pitchFamily="34" charset="0"/>
                          <a:cs typeface="Calibri" panose="020F0502020204030204" pitchFamily="34" charset="0"/>
                        </a:rPr>
                        <a:t>4,69</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dirty="0">
                          <a:solidFill>
                            <a:srgbClr val="28282A"/>
                          </a:solidFill>
                          <a:effectLst/>
                          <a:latin typeface="Calibri" panose="020F0502020204030204" pitchFamily="34" charset="0"/>
                          <a:cs typeface="Calibri" panose="020F0502020204030204" pitchFamily="34" charset="0"/>
                        </a:rPr>
                        <a:t>6,10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da-DK" sz="1600" b="0" i="0" u="none" strike="noStrike">
                          <a:solidFill>
                            <a:srgbClr val="000000"/>
                          </a:solidFill>
                          <a:effectLst/>
                          <a:latin typeface="Calibri" panose="020F0502020204030204" pitchFamily="34" charset="0"/>
                          <a:cs typeface="Calibri" panose="020F0502020204030204" pitchFamily="34" charset="0"/>
                        </a:rPr>
                        <a:t>12,2</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48343071"/>
                  </a:ext>
                </a:extLst>
              </a:tr>
              <a:tr h="319754">
                <a:tc>
                  <a:txBody>
                    <a:bodyPr/>
                    <a:lstStyle/>
                    <a:p>
                      <a:pPr algn="ctr" fontAlgn="ctr"/>
                      <a:r>
                        <a:rPr lang="en-US" sz="1600" b="0" i="0" u="none" strike="noStrike">
                          <a:solidFill>
                            <a:srgbClr val="28282A"/>
                          </a:solidFill>
                          <a:effectLst/>
                          <a:latin typeface="Calibri" panose="020F0502020204030204" pitchFamily="34" charset="0"/>
                          <a:cs typeface="Calibri" panose="020F0502020204030204" pitchFamily="34" charset="0"/>
                        </a:rPr>
                        <a:t>3</a:t>
                      </a:r>
                    </a:p>
                  </a:txBody>
                  <a:tcPr marL="6350" marR="6350" marT="6350" marB="0" anchor="ctr">
                    <a:lnL>
                      <a:noFill/>
                    </a:lnL>
                    <a:lnR>
                      <a:noFill/>
                    </a:lnR>
                    <a:lnT>
                      <a:noFill/>
                    </a:lnT>
                    <a:lnB>
                      <a:noFill/>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148</a:t>
                      </a:r>
                    </a:p>
                  </a:txBody>
                  <a:tcPr marL="6350" marR="6350" marT="6350" marB="0" anchor="ctr">
                    <a:lnL>
                      <a:noFill/>
                    </a:lnL>
                    <a:lnR>
                      <a:noFill/>
                    </a:lnR>
                    <a:lnT>
                      <a:noFill/>
                    </a:lnT>
                    <a:lnB>
                      <a:noFill/>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38,51</a:t>
                      </a:r>
                    </a:p>
                  </a:txBody>
                  <a:tcPr marL="6350" marR="6350" marT="6350" marB="0" anchor="ctr">
                    <a:lnL>
                      <a:noFill/>
                    </a:lnL>
                    <a:lnR>
                      <a:noFill/>
                    </a:lnR>
                    <a:lnT>
                      <a:noFill/>
                    </a:lnT>
                    <a:lnB>
                      <a:noFill/>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21,62</a:t>
                      </a:r>
                    </a:p>
                  </a:txBody>
                  <a:tcPr marL="6350" marR="6350" marT="6350" marB="0" anchor="ctr">
                    <a:lnL>
                      <a:noFill/>
                    </a:lnL>
                    <a:lnR>
                      <a:noFill/>
                    </a:lnR>
                    <a:lnT>
                      <a:noFill/>
                    </a:lnT>
                    <a:lnB>
                      <a:noFill/>
                    </a:lnB>
                  </a:tcPr>
                </a:tc>
                <a:tc>
                  <a:txBody>
                    <a:bodyPr/>
                    <a:lstStyle/>
                    <a:p>
                      <a:pPr algn="r" fontAlgn="ctr"/>
                      <a:r>
                        <a:rPr lang="da-DK" sz="1600" b="0" i="0" u="none" strike="noStrike" dirty="0">
                          <a:solidFill>
                            <a:srgbClr val="000000"/>
                          </a:solidFill>
                          <a:effectLst/>
                          <a:latin typeface="Calibri" panose="020F0502020204030204" pitchFamily="34" charset="0"/>
                          <a:cs typeface="Calibri" panose="020F0502020204030204" pitchFamily="34" charset="0"/>
                        </a:rPr>
                        <a:t>5,41</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dirty="0">
                          <a:solidFill>
                            <a:srgbClr val="28282A"/>
                          </a:solidFill>
                          <a:effectLst/>
                          <a:latin typeface="Calibri" panose="020F0502020204030204" pitchFamily="34" charset="0"/>
                          <a:cs typeface="Calibri" panose="020F0502020204030204" pitchFamily="34" charset="0"/>
                        </a:rPr>
                        <a:t>6,08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da-DK" sz="1600" b="0" i="0" u="none" strike="noStrike">
                          <a:solidFill>
                            <a:srgbClr val="000000"/>
                          </a:solidFill>
                          <a:effectLst/>
                          <a:latin typeface="Calibri" panose="020F0502020204030204" pitchFamily="34" charset="0"/>
                          <a:cs typeface="Calibri" panose="020F0502020204030204" pitchFamily="34" charset="0"/>
                        </a:rPr>
                        <a:t>8,9</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432552437"/>
                  </a:ext>
                </a:extLst>
              </a:tr>
              <a:tr h="319754">
                <a:tc>
                  <a:txBody>
                    <a:bodyPr/>
                    <a:lstStyle/>
                    <a:p>
                      <a:pPr algn="ctr" fontAlgn="ctr"/>
                      <a:r>
                        <a:rPr lang="en-US" sz="1600" b="0" i="0" u="none" strike="noStrike">
                          <a:solidFill>
                            <a:srgbClr val="28282A"/>
                          </a:solidFill>
                          <a:effectLst/>
                          <a:latin typeface="Calibri" panose="020F0502020204030204" pitchFamily="34" charset="0"/>
                          <a:cs typeface="Calibri" panose="020F0502020204030204" pitchFamily="34" charset="0"/>
                        </a:rPr>
                        <a:t>4</a:t>
                      </a:r>
                    </a:p>
                  </a:txBody>
                  <a:tcPr marL="6350" marR="6350" marT="6350" marB="0" anchor="ctr">
                    <a:lnL>
                      <a:noFill/>
                    </a:lnL>
                    <a:lnR>
                      <a:noFill/>
                    </a:lnR>
                    <a:lnT>
                      <a:noFill/>
                    </a:lnT>
                    <a:lnB>
                      <a:noFill/>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84</a:t>
                      </a:r>
                    </a:p>
                  </a:txBody>
                  <a:tcPr marL="6350" marR="6350" marT="6350" marB="0" anchor="ctr">
                    <a:lnL>
                      <a:noFill/>
                    </a:lnL>
                    <a:lnR>
                      <a:noFill/>
                    </a:lnR>
                    <a:lnT>
                      <a:noFill/>
                    </a:lnT>
                    <a:lnB>
                      <a:noFill/>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35,71</a:t>
                      </a:r>
                    </a:p>
                  </a:txBody>
                  <a:tcPr marL="6350" marR="6350" marT="6350" marB="0" anchor="ctr">
                    <a:lnL>
                      <a:noFill/>
                    </a:lnL>
                    <a:lnR>
                      <a:noFill/>
                    </a:lnR>
                    <a:lnT>
                      <a:noFill/>
                    </a:lnT>
                    <a:lnB>
                      <a:noFill/>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23,81</a:t>
                      </a:r>
                    </a:p>
                  </a:txBody>
                  <a:tcPr marL="6350" marR="6350" marT="6350" marB="0" anchor="ctr">
                    <a:lnL>
                      <a:noFill/>
                    </a:lnL>
                    <a:lnR>
                      <a:noFill/>
                    </a:lnR>
                    <a:lnT>
                      <a:noFill/>
                    </a:lnT>
                    <a:lnB>
                      <a:noFill/>
                    </a:lnB>
                  </a:tcPr>
                </a:tc>
                <a:tc>
                  <a:txBody>
                    <a:bodyPr/>
                    <a:lstStyle/>
                    <a:p>
                      <a:pPr algn="r" fontAlgn="ctr"/>
                      <a:r>
                        <a:rPr lang="da-DK" sz="1600" b="0" i="0" u="none" strike="noStrike" dirty="0">
                          <a:solidFill>
                            <a:srgbClr val="000000"/>
                          </a:solidFill>
                          <a:effectLst/>
                          <a:latin typeface="Calibri" panose="020F0502020204030204" pitchFamily="34" charset="0"/>
                          <a:cs typeface="Calibri" panose="020F0502020204030204" pitchFamily="34" charset="0"/>
                        </a:rPr>
                        <a:t>9,52</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dirty="0">
                          <a:solidFill>
                            <a:srgbClr val="28282A"/>
                          </a:solidFill>
                          <a:effectLst/>
                          <a:latin typeface="Calibri" panose="020F0502020204030204" pitchFamily="34" charset="0"/>
                          <a:cs typeface="Calibri" panose="020F0502020204030204" pitchFamily="34" charset="0"/>
                        </a:rPr>
                        <a:t>11,90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da-DK" sz="1600" b="0" i="0" u="none" strike="noStrike">
                          <a:solidFill>
                            <a:srgbClr val="000000"/>
                          </a:solidFill>
                          <a:effectLst/>
                          <a:latin typeface="Calibri" panose="020F0502020204030204" pitchFamily="34" charset="0"/>
                          <a:cs typeface="Calibri" panose="020F0502020204030204" pitchFamily="34" charset="0"/>
                        </a:rPr>
                        <a:t>13,1</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470986285"/>
                  </a:ext>
                </a:extLst>
              </a:tr>
              <a:tr h="319754">
                <a:tc>
                  <a:txBody>
                    <a:bodyPr/>
                    <a:lstStyle/>
                    <a:p>
                      <a:pPr algn="ctr" fontAlgn="ctr"/>
                      <a:r>
                        <a:rPr lang="en-US" sz="1600" b="0" i="0" u="none" strike="noStrike">
                          <a:solidFill>
                            <a:srgbClr val="28282A"/>
                          </a:solidFill>
                          <a:effectLst/>
                          <a:latin typeface="Calibri" panose="020F0502020204030204" pitchFamily="34" charset="0"/>
                          <a:cs typeface="Calibri" panose="020F0502020204030204" pitchFamily="34" charset="0"/>
                        </a:rPr>
                        <a:t>5</a:t>
                      </a:r>
                    </a:p>
                  </a:txBody>
                  <a:tcPr marL="6350" marR="6350" marT="6350" marB="0" anchor="ctr">
                    <a:lnL>
                      <a:noFill/>
                    </a:lnL>
                    <a:lnR>
                      <a:noFill/>
                    </a:lnR>
                    <a:lnT>
                      <a:noFill/>
                    </a:lnT>
                    <a:lnB>
                      <a:noFill/>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75</a:t>
                      </a:r>
                    </a:p>
                  </a:txBody>
                  <a:tcPr marL="6350" marR="6350" marT="6350" marB="0" anchor="ctr">
                    <a:lnL>
                      <a:noFill/>
                    </a:lnL>
                    <a:lnR>
                      <a:noFill/>
                    </a:lnR>
                    <a:lnT>
                      <a:noFill/>
                    </a:lnT>
                    <a:lnB>
                      <a:noFill/>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54,67</a:t>
                      </a:r>
                    </a:p>
                  </a:txBody>
                  <a:tcPr marL="6350" marR="6350" marT="6350" marB="0" anchor="ctr">
                    <a:lnL>
                      <a:noFill/>
                    </a:lnL>
                    <a:lnR>
                      <a:noFill/>
                    </a:lnR>
                    <a:lnT>
                      <a:noFill/>
                    </a:lnT>
                    <a:lnB>
                      <a:noFill/>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21,33</a:t>
                      </a:r>
                    </a:p>
                  </a:txBody>
                  <a:tcPr marL="6350" marR="6350" marT="6350" marB="0" anchor="ctr">
                    <a:lnL>
                      <a:noFill/>
                    </a:lnL>
                    <a:lnR>
                      <a:noFill/>
                    </a:lnR>
                    <a:lnT>
                      <a:noFill/>
                    </a:lnT>
                    <a:lnB>
                      <a:noFill/>
                    </a:lnB>
                  </a:tcPr>
                </a:tc>
                <a:tc>
                  <a:txBody>
                    <a:bodyPr/>
                    <a:lstStyle/>
                    <a:p>
                      <a:pPr algn="r" fontAlgn="ctr"/>
                      <a:r>
                        <a:rPr lang="da-DK" sz="1600" b="0" i="0" u="none" strike="noStrike" dirty="0">
                          <a:solidFill>
                            <a:srgbClr val="000000"/>
                          </a:solidFill>
                          <a:effectLst/>
                          <a:latin typeface="Calibri" panose="020F0502020204030204" pitchFamily="34" charset="0"/>
                          <a:cs typeface="Calibri" panose="020F0502020204030204" pitchFamily="34" charset="0"/>
                        </a:rPr>
                        <a:t>18,67</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dirty="0">
                          <a:solidFill>
                            <a:srgbClr val="28282A"/>
                          </a:solidFill>
                          <a:effectLst/>
                          <a:latin typeface="Calibri" panose="020F0502020204030204" pitchFamily="34" charset="0"/>
                          <a:cs typeface="Calibri" panose="020F0502020204030204" pitchFamily="34" charset="0"/>
                        </a:rPr>
                        <a:t>12,00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da-DK" sz="1600" b="0" i="0" u="none" strike="noStrike" dirty="0">
                          <a:solidFill>
                            <a:srgbClr val="000000"/>
                          </a:solidFill>
                          <a:effectLst/>
                          <a:latin typeface="Calibri" panose="020F0502020204030204" pitchFamily="34" charset="0"/>
                          <a:cs typeface="Calibri" panose="020F0502020204030204" pitchFamily="34" charset="0"/>
                        </a:rPr>
                        <a:t>14,7</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69983026"/>
                  </a:ext>
                </a:extLst>
              </a:tr>
              <a:tr h="319754">
                <a:tc>
                  <a:txBody>
                    <a:bodyPr/>
                    <a:lstStyle/>
                    <a:p>
                      <a:pPr algn="ctr" fontAlgn="ctr"/>
                      <a:r>
                        <a:rPr lang="en-US" sz="1600" b="0" i="0" u="none" strike="noStrike">
                          <a:solidFill>
                            <a:srgbClr val="28282A"/>
                          </a:solidFill>
                          <a:effectLst/>
                          <a:latin typeface="Calibri" panose="020F0502020204030204" pitchFamily="34" charset="0"/>
                          <a:cs typeface="Calibri" panose="020F0502020204030204" pitchFamily="34" charset="0"/>
                        </a:rPr>
                        <a:t>6</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17</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70,59</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45,29</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da-DK" sz="1600" b="0" i="0" u="none" strike="noStrike" dirty="0">
                          <a:solidFill>
                            <a:srgbClr val="000000"/>
                          </a:solidFill>
                          <a:effectLst/>
                          <a:latin typeface="Calibri" panose="020F0502020204030204" pitchFamily="34" charset="0"/>
                          <a:cs typeface="Calibri" panose="020F0502020204030204" pitchFamily="34" charset="0"/>
                        </a:rPr>
                        <a:t>35,29</a:t>
                      </a:r>
                    </a:p>
                  </a:txBody>
                  <a:tcPr marL="6350" marR="6350" marT="63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28282A"/>
                          </a:solidFill>
                          <a:effectLst/>
                          <a:latin typeface="Calibri" panose="020F0502020204030204" pitchFamily="34" charset="0"/>
                          <a:cs typeface="Calibri" panose="020F0502020204030204" pitchFamily="34" charset="0"/>
                        </a:rPr>
                        <a:t>29,41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da-DK" sz="1600" b="0" i="0" u="none" strike="noStrike" dirty="0">
                          <a:solidFill>
                            <a:srgbClr val="000000"/>
                          </a:solidFill>
                          <a:effectLst/>
                          <a:latin typeface="Calibri" panose="020F0502020204030204" pitchFamily="34" charset="0"/>
                          <a:cs typeface="Calibri" panose="020F0502020204030204" pitchFamily="34" charset="0"/>
                        </a:rPr>
                        <a:t>11,8</a:t>
                      </a:r>
                    </a:p>
                  </a:txBody>
                  <a:tcPr marL="6350" marR="6350" marT="635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2380907"/>
                  </a:ext>
                </a:extLst>
              </a:tr>
              <a:tr h="319754">
                <a:tc>
                  <a:txBody>
                    <a:bodyPr/>
                    <a:lstStyle/>
                    <a:p>
                      <a:pPr algn="l" fontAlgn="ctr"/>
                      <a:r>
                        <a:rPr lang="en-US" sz="1600" b="0" i="0" u="none" strike="noStrike">
                          <a:solidFill>
                            <a:srgbClr val="000000"/>
                          </a:solidFill>
                          <a:effectLst/>
                          <a:latin typeface="Calibri" panose="020F0502020204030204" pitchFamily="34" charset="0"/>
                          <a:cs typeface="Calibri" panose="020F0502020204030204" pitchFamily="34" charset="0"/>
                        </a:rPr>
                        <a:t> </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3.064</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13,77</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a-DK" sz="1600" b="0" i="0" u="none" strike="noStrike">
                          <a:solidFill>
                            <a:srgbClr val="28282A"/>
                          </a:solidFill>
                          <a:effectLst/>
                          <a:latin typeface="Calibri" panose="020F0502020204030204" pitchFamily="34" charset="0"/>
                          <a:cs typeface="Calibri" panose="020F0502020204030204" pitchFamily="34" charset="0"/>
                        </a:rPr>
                        <a:t>9,95</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da-DK" sz="1600" b="0" i="0" u="none" strike="noStrike" dirty="0">
                          <a:solidFill>
                            <a:srgbClr val="000000"/>
                          </a:solidFill>
                          <a:effectLst/>
                          <a:latin typeface="Calibri" panose="020F0502020204030204" pitchFamily="34" charset="0"/>
                          <a:cs typeface="Calibri" panose="020F0502020204030204" pitchFamily="34" charset="0"/>
                        </a:rPr>
                        <a:t>2,48</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28282A"/>
                          </a:solidFill>
                          <a:effectLst/>
                          <a:latin typeface="Calibri" panose="020F0502020204030204" pitchFamily="34" charset="0"/>
                          <a:cs typeface="Calibri" panose="020F0502020204030204" pitchFamily="34" charset="0"/>
                        </a:rPr>
                        <a:t>3,26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da-DK" sz="1600" b="0" i="0" u="none" strike="noStrike" dirty="0">
                          <a:solidFill>
                            <a:srgbClr val="000000"/>
                          </a:solidFill>
                          <a:effectLst/>
                          <a:latin typeface="Calibri" panose="020F0502020204030204" pitchFamily="34" charset="0"/>
                          <a:cs typeface="Calibri" panose="020F0502020204030204" pitchFamily="34" charset="0"/>
                        </a:rPr>
                        <a:t>11,1</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74197252"/>
                  </a:ext>
                </a:extLst>
              </a:tr>
            </a:tbl>
          </a:graphicData>
        </a:graphic>
      </p:graphicFrame>
      <p:sp>
        <p:nvSpPr>
          <p:cNvPr id="5" name="Tekstfelt 4"/>
          <p:cNvSpPr txBox="1"/>
          <p:nvPr/>
        </p:nvSpPr>
        <p:spPr>
          <a:xfrm>
            <a:off x="2627784" y="5040915"/>
            <a:ext cx="4569859" cy="1842043"/>
          </a:xfrm>
          <a:prstGeom prst="rect">
            <a:avLst/>
          </a:prstGeom>
          <a:solidFill>
            <a:schemeClr val="bg1"/>
          </a:solidFill>
        </p:spPr>
        <p:txBody>
          <a:bodyPr wrap="square" lIns="0" tIns="0" rIns="0" bIns="0" rtlCol="0">
            <a:spAutoFit/>
          </a:bodyPr>
          <a:lstStyle/>
          <a:p>
            <a:pPr>
              <a:lnSpc>
                <a:spcPct val="95000"/>
              </a:lnSpc>
            </a:pPr>
            <a:endParaRPr lang="da-DK" sz="1400" b="1" dirty="0" smtClean="0">
              <a:latin typeface="+mn-lt"/>
            </a:endParaRPr>
          </a:p>
          <a:p>
            <a:pPr>
              <a:lnSpc>
                <a:spcPct val="95000"/>
              </a:lnSpc>
            </a:pPr>
            <a:r>
              <a:rPr lang="da-DK" sz="1400" b="1" dirty="0" smtClean="0">
                <a:latin typeface="+mn-lt"/>
              </a:rPr>
              <a:t>   De 6 variable i </a:t>
            </a:r>
            <a:r>
              <a:rPr lang="da-DK" sz="1400" b="1" dirty="0" err="1" smtClean="0">
                <a:latin typeface="+mn-lt"/>
              </a:rPr>
              <a:t>eksternalisering</a:t>
            </a:r>
            <a:endParaRPr lang="da-DK" sz="1400" b="1" dirty="0" smtClean="0">
              <a:latin typeface="+mn-lt"/>
            </a:endParaRPr>
          </a:p>
          <a:p>
            <a:pPr>
              <a:lnSpc>
                <a:spcPct val="95000"/>
              </a:lnSpc>
            </a:pPr>
            <a:r>
              <a:rPr lang="da-DK" sz="1400" dirty="0" smtClean="0">
                <a:latin typeface="+mn-lt"/>
              </a:rPr>
              <a:t>   - Forstyrrende i skolen (i høj/meget høj grad)</a:t>
            </a:r>
          </a:p>
          <a:p>
            <a:pPr>
              <a:lnSpc>
                <a:spcPct val="95000"/>
              </a:lnSpc>
            </a:pPr>
            <a:r>
              <a:rPr lang="da-DK" sz="1400" dirty="0">
                <a:latin typeface="+mn-lt"/>
              </a:rPr>
              <a:t> </a:t>
            </a:r>
            <a:r>
              <a:rPr lang="da-DK" sz="1400" dirty="0" smtClean="0">
                <a:latin typeface="+mn-lt"/>
              </a:rPr>
              <a:t>  - Konflikter med lærer </a:t>
            </a:r>
            <a:r>
              <a:rPr lang="da-DK" sz="1400" dirty="0"/>
              <a:t>(i høj/meget høj grad</a:t>
            </a:r>
            <a:r>
              <a:rPr lang="da-DK" sz="1400" dirty="0" smtClean="0"/>
              <a:t>)</a:t>
            </a:r>
            <a:endParaRPr lang="da-DK" sz="1400" dirty="0" smtClean="0">
              <a:latin typeface="+mn-lt"/>
            </a:endParaRPr>
          </a:p>
          <a:p>
            <a:pPr>
              <a:lnSpc>
                <a:spcPct val="95000"/>
              </a:lnSpc>
            </a:pPr>
            <a:r>
              <a:rPr lang="da-DK" sz="1400" dirty="0" smtClean="0">
                <a:latin typeface="+mn-lt"/>
              </a:rPr>
              <a:t>   - Ballademager </a:t>
            </a:r>
            <a:r>
              <a:rPr lang="da-DK" sz="1400" dirty="0"/>
              <a:t>(i høj/meget høj grad</a:t>
            </a:r>
            <a:r>
              <a:rPr lang="da-DK" sz="1400" dirty="0" smtClean="0"/>
              <a:t>)</a:t>
            </a:r>
            <a:endParaRPr lang="da-DK" sz="1400" dirty="0" smtClean="0">
              <a:latin typeface="+mn-lt"/>
            </a:endParaRPr>
          </a:p>
          <a:p>
            <a:pPr>
              <a:lnSpc>
                <a:spcPct val="95000"/>
              </a:lnSpc>
            </a:pPr>
            <a:r>
              <a:rPr lang="da-DK" sz="1400" dirty="0" smtClean="0">
                <a:latin typeface="+mn-lt"/>
              </a:rPr>
              <a:t>   - Bortvist fra skole </a:t>
            </a:r>
            <a:r>
              <a:rPr lang="da-DK" sz="1400" dirty="0" smtClean="0"/>
              <a:t>(ja/nej)</a:t>
            </a:r>
            <a:endParaRPr lang="da-DK" sz="1400" dirty="0" smtClean="0">
              <a:latin typeface="+mn-lt"/>
            </a:endParaRPr>
          </a:p>
          <a:p>
            <a:pPr>
              <a:lnSpc>
                <a:spcPct val="95000"/>
              </a:lnSpc>
            </a:pPr>
            <a:r>
              <a:rPr lang="da-DK" sz="1400" dirty="0" smtClean="0">
                <a:latin typeface="+mn-lt"/>
              </a:rPr>
              <a:t>   - Pjækket fra skole </a:t>
            </a:r>
            <a:r>
              <a:rPr lang="da-DK" sz="1400" dirty="0"/>
              <a:t>(i høj/meget høj grad</a:t>
            </a:r>
            <a:r>
              <a:rPr lang="da-DK" sz="1400" dirty="0" smtClean="0"/>
              <a:t>)</a:t>
            </a:r>
            <a:endParaRPr lang="da-DK" sz="1400" dirty="0" smtClean="0">
              <a:latin typeface="+mn-lt"/>
            </a:endParaRPr>
          </a:p>
          <a:p>
            <a:pPr>
              <a:lnSpc>
                <a:spcPct val="95000"/>
              </a:lnSpc>
            </a:pPr>
            <a:r>
              <a:rPr lang="da-DK" sz="1400" dirty="0" smtClean="0">
                <a:latin typeface="+mn-lt"/>
              </a:rPr>
              <a:t>   - Været i slagsmål (ja/nej)</a:t>
            </a:r>
          </a:p>
          <a:p>
            <a:pPr marL="285750" indent="-285750">
              <a:lnSpc>
                <a:spcPct val="95000"/>
              </a:lnSpc>
              <a:buFontTx/>
              <a:buChar char="-"/>
            </a:pPr>
            <a:endParaRPr lang="da-DK" sz="1400" dirty="0">
              <a:latin typeface="+mn-lt"/>
            </a:endParaRPr>
          </a:p>
        </p:txBody>
      </p:sp>
    </p:spTree>
    <p:extLst>
      <p:ext uri="{BB962C8B-B14F-4D97-AF65-F5344CB8AC3E}">
        <p14:creationId xmlns:p14="http://schemas.microsoft.com/office/powerpoint/2010/main" val="2540693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smtClean="0"/>
              <a:t>Center for Rusmiddelforskning, Aarhus Universitet</a:t>
            </a:r>
            <a:endParaRPr lang="da-DK"/>
          </a:p>
        </p:txBody>
      </p:sp>
      <p:graphicFrame>
        <p:nvGraphicFramePr>
          <p:cNvPr id="4" name="Diagram 3"/>
          <p:cNvGraphicFramePr>
            <a:graphicFrameLocks/>
          </p:cNvGraphicFramePr>
          <p:nvPr>
            <p:extLst/>
          </p:nvPr>
        </p:nvGraphicFramePr>
        <p:xfrm>
          <a:off x="1331640" y="1200572"/>
          <a:ext cx="6120680" cy="4814329"/>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felt 5"/>
          <p:cNvSpPr txBox="1"/>
          <p:nvPr/>
        </p:nvSpPr>
        <p:spPr>
          <a:xfrm>
            <a:off x="2123728" y="1484784"/>
            <a:ext cx="3132348" cy="830997"/>
          </a:xfrm>
          <a:prstGeom prst="rect">
            <a:avLst/>
          </a:prstGeom>
          <a:noFill/>
        </p:spPr>
        <p:txBody>
          <a:bodyPr wrap="square" rtlCol="0">
            <a:spAutoFit/>
          </a:bodyPr>
          <a:lstStyle/>
          <a:p>
            <a:pPr>
              <a:lnSpc>
                <a:spcPct val="100000"/>
              </a:lnSpc>
            </a:pPr>
            <a:r>
              <a:rPr lang="da-DK" sz="1600" dirty="0" smtClean="0"/>
              <a:t>0 i EP6 kan i store træk kontrollere deres forbrug af cannabis</a:t>
            </a:r>
            <a:endParaRPr lang="da-DK" sz="1600" dirty="0"/>
          </a:p>
        </p:txBody>
      </p:sp>
      <p:sp>
        <p:nvSpPr>
          <p:cNvPr id="7" name="Tekstfelt 6"/>
          <p:cNvSpPr txBox="1"/>
          <p:nvPr/>
        </p:nvSpPr>
        <p:spPr>
          <a:xfrm>
            <a:off x="5148064" y="3426676"/>
            <a:ext cx="3132348" cy="584775"/>
          </a:xfrm>
          <a:prstGeom prst="rect">
            <a:avLst/>
          </a:prstGeom>
          <a:noFill/>
        </p:spPr>
        <p:txBody>
          <a:bodyPr wrap="square" rtlCol="0">
            <a:spAutoFit/>
          </a:bodyPr>
          <a:lstStyle/>
          <a:p>
            <a:pPr>
              <a:lnSpc>
                <a:spcPct val="100000"/>
              </a:lnSpc>
            </a:pPr>
            <a:r>
              <a:rPr lang="da-DK" sz="1600" dirty="0"/>
              <a:t>6</a:t>
            </a:r>
            <a:r>
              <a:rPr lang="da-DK" sz="1600" dirty="0" smtClean="0"/>
              <a:t> i EP6 kan sjældent kontrollere deres forbrug af cannabis</a:t>
            </a:r>
            <a:endParaRPr lang="da-DK" sz="1600" dirty="0"/>
          </a:p>
        </p:txBody>
      </p:sp>
      <p:sp>
        <p:nvSpPr>
          <p:cNvPr id="8" name="Tekstfelt 7"/>
          <p:cNvSpPr txBox="1"/>
          <p:nvPr/>
        </p:nvSpPr>
        <p:spPr>
          <a:xfrm>
            <a:off x="6372200" y="1624927"/>
            <a:ext cx="1368152" cy="830868"/>
          </a:xfrm>
          <a:prstGeom prst="rect">
            <a:avLst/>
          </a:prstGeom>
          <a:noFill/>
        </p:spPr>
        <p:txBody>
          <a:bodyPr wrap="square" rtlCol="0">
            <a:spAutoFit/>
          </a:bodyPr>
          <a:lstStyle/>
          <a:p>
            <a:pPr>
              <a:lnSpc>
                <a:spcPct val="100000"/>
              </a:lnSpc>
            </a:pPr>
            <a:r>
              <a:rPr lang="da-DK" sz="1600" dirty="0" smtClean="0"/>
              <a:t>Score</a:t>
            </a:r>
            <a:r>
              <a:rPr lang="da-DK" dirty="0" smtClean="0"/>
              <a:t> </a:t>
            </a:r>
            <a:r>
              <a:rPr lang="da-DK" sz="1600" dirty="0" smtClean="0"/>
              <a:t>6</a:t>
            </a:r>
            <a:endParaRPr lang="da-DK" sz="1600" dirty="0"/>
          </a:p>
        </p:txBody>
      </p:sp>
      <p:sp>
        <p:nvSpPr>
          <p:cNvPr id="9" name="Titel 1"/>
          <p:cNvSpPr>
            <a:spLocks noGrp="1"/>
          </p:cNvSpPr>
          <p:nvPr>
            <p:ph type="title"/>
          </p:nvPr>
        </p:nvSpPr>
        <p:spPr>
          <a:xfrm>
            <a:off x="569067" y="131861"/>
            <a:ext cx="8147248" cy="853926"/>
          </a:xfrm>
        </p:spPr>
        <p:txBody>
          <a:bodyPr>
            <a:normAutofit/>
          </a:bodyPr>
          <a:lstStyle/>
          <a:p>
            <a:r>
              <a:rPr lang="da-DK" sz="2400" dirty="0" err="1" smtClean="0"/>
              <a:t>Eksternalisering</a:t>
            </a:r>
            <a:r>
              <a:rPr lang="da-DK" sz="2400" dirty="0" smtClean="0"/>
              <a:t>: tab af kontrol cannabis</a:t>
            </a:r>
            <a:br>
              <a:rPr lang="da-DK" sz="2400" dirty="0" smtClean="0"/>
            </a:br>
            <a:r>
              <a:rPr lang="da-DK" sz="2400" b="0" dirty="0" smtClean="0"/>
              <a:t>546 der har brugt cannabis den seneste måned</a:t>
            </a:r>
            <a:endParaRPr lang="da-DK" sz="2400" b="0" dirty="0"/>
          </a:p>
        </p:txBody>
      </p:sp>
    </p:spTree>
    <p:extLst>
      <p:ext uri="{BB962C8B-B14F-4D97-AF65-F5344CB8AC3E}">
        <p14:creationId xmlns:p14="http://schemas.microsoft.com/office/powerpoint/2010/main" val="2475322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DK" smtClean="0"/>
              <a:t>Center for Rusmiddelforskning, Aarhus Universitet</a:t>
            </a:r>
            <a:endParaRPr lang="da-DK"/>
          </a:p>
        </p:txBody>
      </p:sp>
      <p:graphicFrame>
        <p:nvGraphicFramePr>
          <p:cNvPr id="4" name="Diagram 3"/>
          <p:cNvGraphicFramePr>
            <a:graphicFrameLocks/>
          </p:cNvGraphicFramePr>
          <p:nvPr>
            <p:extLst/>
          </p:nvPr>
        </p:nvGraphicFramePr>
        <p:xfrm>
          <a:off x="1331640" y="1200572"/>
          <a:ext cx="6120680" cy="4814329"/>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felt 5"/>
          <p:cNvSpPr txBox="1"/>
          <p:nvPr/>
        </p:nvSpPr>
        <p:spPr>
          <a:xfrm>
            <a:off x="7200117" y="1353898"/>
            <a:ext cx="1368152" cy="338554"/>
          </a:xfrm>
          <a:prstGeom prst="rect">
            <a:avLst/>
          </a:prstGeom>
          <a:noFill/>
        </p:spPr>
        <p:txBody>
          <a:bodyPr wrap="square" rtlCol="0">
            <a:spAutoFit/>
          </a:bodyPr>
          <a:lstStyle/>
          <a:p>
            <a:pPr>
              <a:lnSpc>
                <a:spcPct val="100000"/>
              </a:lnSpc>
            </a:pPr>
            <a:r>
              <a:rPr lang="da-DK" sz="1600" dirty="0" smtClean="0"/>
              <a:t>Score 6</a:t>
            </a:r>
            <a:endParaRPr lang="da-DK" sz="1600" dirty="0"/>
          </a:p>
        </p:txBody>
      </p:sp>
      <p:sp>
        <p:nvSpPr>
          <p:cNvPr id="7" name="Tekstfelt 6"/>
          <p:cNvSpPr txBox="1"/>
          <p:nvPr/>
        </p:nvSpPr>
        <p:spPr>
          <a:xfrm>
            <a:off x="7164288" y="2615220"/>
            <a:ext cx="1368152" cy="338554"/>
          </a:xfrm>
          <a:prstGeom prst="rect">
            <a:avLst/>
          </a:prstGeom>
          <a:noFill/>
        </p:spPr>
        <p:txBody>
          <a:bodyPr wrap="square" rtlCol="0">
            <a:spAutoFit/>
          </a:bodyPr>
          <a:lstStyle/>
          <a:p>
            <a:pPr>
              <a:lnSpc>
                <a:spcPct val="100000"/>
              </a:lnSpc>
            </a:pPr>
            <a:r>
              <a:rPr lang="da-DK" sz="1600" dirty="0" smtClean="0"/>
              <a:t>Score 5</a:t>
            </a:r>
            <a:endParaRPr lang="da-DK" sz="1600" dirty="0"/>
          </a:p>
        </p:txBody>
      </p:sp>
      <p:sp>
        <p:nvSpPr>
          <p:cNvPr id="8" name="Tekstfelt 7"/>
          <p:cNvSpPr txBox="1"/>
          <p:nvPr/>
        </p:nvSpPr>
        <p:spPr>
          <a:xfrm>
            <a:off x="7164288" y="3058470"/>
            <a:ext cx="1368152" cy="338554"/>
          </a:xfrm>
          <a:prstGeom prst="rect">
            <a:avLst/>
          </a:prstGeom>
          <a:noFill/>
        </p:spPr>
        <p:txBody>
          <a:bodyPr wrap="square" rtlCol="0">
            <a:spAutoFit/>
          </a:bodyPr>
          <a:lstStyle/>
          <a:p>
            <a:pPr>
              <a:lnSpc>
                <a:spcPct val="100000"/>
              </a:lnSpc>
            </a:pPr>
            <a:r>
              <a:rPr lang="da-DK" sz="1600" dirty="0" smtClean="0"/>
              <a:t>Score 4</a:t>
            </a:r>
            <a:endParaRPr lang="da-DK" sz="1600" dirty="0"/>
          </a:p>
        </p:txBody>
      </p:sp>
      <p:sp>
        <p:nvSpPr>
          <p:cNvPr id="9" name="Tekstfelt 8"/>
          <p:cNvSpPr txBox="1"/>
          <p:nvPr/>
        </p:nvSpPr>
        <p:spPr>
          <a:xfrm>
            <a:off x="7164288" y="4941168"/>
            <a:ext cx="1368152" cy="338554"/>
          </a:xfrm>
          <a:prstGeom prst="rect">
            <a:avLst/>
          </a:prstGeom>
          <a:noFill/>
        </p:spPr>
        <p:txBody>
          <a:bodyPr wrap="square" rtlCol="0">
            <a:spAutoFit/>
          </a:bodyPr>
          <a:lstStyle/>
          <a:p>
            <a:pPr>
              <a:lnSpc>
                <a:spcPct val="100000"/>
              </a:lnSpc>
            </a:pPr>
            <a:r>
              <a:rPr lang="da-DK" sz="1600" dirty="0" smtClean="0"/>
              <a:t>Score 0</a:t>
            </a:r>
            <a:endParaRPr lang="da-DK" sz="1600" dirty="0"/>
          </a:p>
        </p:txBody>
      </p:sp>
      <p:sp>
        <p:nvSpPr>
          <p:cNvPr id="10" name="Tekstfelt 9"/>
          <p:cNvSpPr txBox="1"/>
          <p:nvPr/>
        </p:nvSpPr>
        <p:spPr>
          <a:xfrm>
            <a:off x="7164288" y="4568276"/>
            <a:ext cx="1368152" cy="338554"/>
          </a:xfrm>
          <a:prstGeom prst="rect">
            <a:avLst/>
          </a:prstGeom>
          <a:noFill/>
        </p:spPr>
        <p:txBody>
          <a:bodyPr wrap="square" rtlCol="0">
            <a:spAutoFit/>
          </a:bodyPr>
          <a:lstStyle/>
          <a:p>
            <a:pPr>
              <a:lnSpc>
                <a:spcPct val="100000"/>
              </a:lnSpc>
            </a:pPr>
            <a:r>
              <a:rPr lang="da-DK" sz="1600" dirty="0" smtClean="0"/>
              <a:t>Score 1</a:t>
            </a:r>
            <a:endParaRPr lang="da-DK" sz="1600" dirty="0"/>
          </a:p>
        </p:txBody>
      </p:sp>
      <p:sp>
        <p:nvSpPr>
          <p:cNvPr id="11" name="Tekstfelt 10"/>
          <p:cNvSpPr txBox="1"/>
          <p:nvPr/>
        </p:nvSpPr>
        <p:spPr>
          <a:xfrm>
            <a:off x="7164288" y="4179844"/>
            <a:ext cx="1368152" cy="338554"/>
          </a:xfrm>
          <a:prstGeom prst="rect">
            <a:avLst/>
          </a:prstGeom>
          <a:noFill/>
        </p:spPr>
        <p:txBody>
          <a:bodyPr wrap="square" rtlCol="0">
            <a:spAutoFit/>
          </a:bodyPr>
          <a:lstStyle/>
          <a:p>
            <a:pPr>
              <a:lnSpc>
                <a:spcPct val="100000"/>
              </a:lnSpc>
            </a:pPr>
            <a:r>
              <a:rPr lang="da-DK" sz="1600" dirty="0" smtClean="0"/>
              <a:t>Score 2</a:t>
            </a:r>
            <a:endParaRPr lang="da-DK" sz="1600" dirty="0"/>
          </a:p>
        </p:txBody>
      </p:sp>
      <p:sp>
        <p:nvSpPr>
          <p:cNvPr id="12" name="Tekstfelt 11"/>
          <p:cNvSpPr txBox="1"/>
          <p:nvPr/>
        </p:nvSpPr>
        <p:spPr>
          <a:xfrm>
            <a:off x="7162328" y="3806952"/>
            <a:ext cx="1368152" cy="338554"/>
          </a:xfrm>
          <a:prstGeom prst="rect">
            <a:avLst/>
          </a:prstGeom>
          <a:noFill/>
        </p:spPr>
        <p:txBody>
          <a:bodyPr wrap="square" rtlCol="0">
            <a:spAutoFit/>
          </a:bodyPr>
          <a:lstStyle/>
          <a:p>
            <a:pPr>
              <a:lnSpc>
                <a:spcPct val="100000"/>
              </a:lnSpc>
            </a:pPr>
            <a:r>
              <a:rPr lang="da-DK" sz="1600" dirty="0" smtClean="0"/>
              <a:t>Score 3</a:t>
            </a:r>
            <a:endParaRPr lang="da-DK" sz="1600" dirty="0"/>
          </a:p>
        </p:txBody>
      </p:sp>
      <p:sp>
        <p:nvSpPr>
          <p:cNvPr id="13" name="Titel 1"/>
          <p:cNvSpPr>
            <a:spLocks noGrp="1"/>
          </p:cNvSpPr>
          <p:nvPr>
            <p:ph type="title"/>
          </p:nvPr>
        </p:nvSpPr>
        <p:spPr>
          <a:xfrm>
            <a:off x="539552" y="346646"/>
            <a:ext cx="8147248" cy="853926"/>
          </a:xfrm>
        </p:spPr>
        <p:txBody>
          <a:bodyPr>
            <a:normAutofit fontScale="90000"/>
          </a:bodyPr>
          <a:lstStyle/>
          <a:p>
            <a:r>
              <a:rPr lang="da-DK" dirty="0" err="1" smtClean="0"/>
              <a:t>Eksternalisering</a:t>
            </a:r>
            <a:r>
              <a:rPr lang="da-DK" dirty="0" smtClean="0"/>
              <a:t>: tab af kontrol cannabis</a:t>
            </a:r>
            <a:br>
              <a:rPr lang="da-DK" dirty="0" smtClean="0"/>
            </a:br>
            <a:r>
              <a:rPr lang="da-DK" sz="2000" dirty="0" smtClean="0"/>
              <a:t>546 der har brugt cannabis den seneste måned</a:t>
            </a:r>
            <a:endParaRPr lang="da-DK" sz="2000" dirty="0"/>
          </a:p>
        </p:txBody>
      </p:sp>
    </p:spTree>
    <p:extLst>
      <p:ext uri="{BB962C8B-B14F-4D97-AF65-F5344CB8AC3E}">
        <p14:creationId xmlns:p14="http://schemas.microsoft.com/office/powerpoint/2010/main" val="35490674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MPLAFYSLIDEID" val="636338073200487477"/>
</p:tagLst>
</file>

<file path=ppt/tags/tag2.xml><?xml version="1.0" encoding="utf-8"?>
<p:tagLst xmlns:a="http://schemas.openxmlformats.org/drawingml/2006/main" xmlns:r="http://schemas.openxmlformats.org/officeDocument/2006/relationships" xmlns:p="http://schemas.openxmlformats.org/presentationml/2006/main">
  <p:tag name="TEMPLAFYSLIDEID" val="636338073201285074"/>
</p:tagLst>
</file>

<file path=ppt/theme/theme1.xml><?xml version="1.0" encoding="utf-8"?>
<a:theme xmlns:a="http://schemas.openxmlformats.org/drawingml/2006/main" name="BSS 16:9">
  <a:themeElements>
    <a:clrScheme name="AU_Blue">
      <a:dk1>
        <a:srgbClr val="000000"/>
      </a:dk1>
      <a:lt1>
        <a:srgbClr val="FFFFFF"/>
      </a:lt1>
      <a:dk2>
        <a:srgbClr val="002546"/>
      </a:dk2>
      <a:lt2>
        <a:srgbClr val="002546"/>
      </a:lt2>
      <a:accent1>
        <a:srgbClr val="0A143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1887</Words>
  <Application>Microsoft Office PowerPoint</Application>
  <PresentationFormat>Skærmshow (4:3)</PresentationFormat>
  <Paragraphs>866</Paragraphs>
  <Slides>61</Slides>
  <Notes>1</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61</vt:i4>
      </vt:variant>
    </vt:vector>
  </HeadingPairs>
  <TitlesOfParts>
    <vt:vector size="70" baseType="lpstr">
      <vt:lpstr>Georgia</vt:lpstr>
      <vt:lpstr>Arial</vt:lpstr>
      <vt:lpstr>Wingdings</vt:lpstr>
      <vt:lpstr>Courier New</vt:lpstr>
      <vt:lpstr>AU Passata</vt:lpstr>
      <vt:lpstr>AU Passata Light</vt:lpstr>
      <vt:lpstr>Calibri</vt:lpstr>
      <vt:lpstr>Times New Roman</vt:lpstr>
      <vt:lpstr>BSS 16:9</vt:lpstr>
      <vt:lpstr>Metodeprogrammet og hvad der kom ud af det?</vt:lpstr>
      <vt:lpstr>Indhold</vt:lpstr>
      <vt:lpstr>Randers</vt:lpstr>
      <vt:lpstr>Hvor mange i randers</vt:lpstr>
      <vt:lpstr>Hvem er de unge storforbrugende af stoffer</vt:lpstr>
      <vt:lpstr>Risikogrupper</vt:lpstr>
      <vt:lpstr>Eksternaliserede (adfærds) problemer</vt:lpstr>
      <vt:lpstr>Eksternalisering: tab af kontrol cannabis 546 der har brugt cannabis den seneste måned</vt:lpstr>
      <vt:lpstr>Eksternalisering: tab af kontrol cannabis 546 der har brugt cannabis den seneste måned</vt:lpstr>
      <vt:lpstr>Internaliserede problemer (mistrivsel)</vt:lpstr>
      <vt:lpstr>Effekt for 4 personprofiler</vt:lpstr>
      <vt:lpstr>behandling</vt:lpstr>
      <vt:lpstr>Effekten af danske projekter</vt:lpstr>
      <vt:lpstr>Behandlingsmodeller</vt:lpstr>
      <vt:lpstr>Hvilket grundlag bygger behandlingen på</vt:lpstr>
      <vt:lpstr>Hvilket grundlag bygger behandlingen på</vt:lpstr>
      <vt:lpstr>Hvilket grundlag bygger behandlingen på</vt:lpstr>
      <vt:lpstr>Hvilket grundlag bygger behandlingen på</vt:lpstr>
      <vt:lpstr>MOVE</vt:lpstr>
      <vt:lpstr>PowerPoint-præsentation</vt:lpstr>
      <vt:lpstr>PowerPoint-præsentation</vt:lpstr>
      <vt:lpstr>Nationale retningslinjers definition på social misbrugsbehandling (kort)</vt:lpstr>
      <vt:lpstr>PowerPoint-præsentation</vt:lpstr>
      <vt:lpstr>Effekten af MOVE</vt:lpstr>
      <vt:lpstr>Effekten af MOVE - rådata</vt:lpstr>
      <vt:lpstr>Effekten af MOVE - rådata</vt:lpstr>
      <vt:lpstr>Effekten af MOVE i 9 kommuner</vt:lpstr>
      <vt:lpstr>Stoffrihed blandt 149 af 381 unge identificeret i DPC</vt:lpstr>
      <vt:lpstr>Kriminalitet selvrapporteret</vt:lpstr>
      <vt:lpstr>Kriminalitet selvrapporteret</vt:lpstr>
      <vt:lpstr>Reduktion i andelen der sigtes fordelt på 4 behandlingsgrupper og case control </vt:lpstr>
      <vt:lpstr>Ikke i gang med en uddannelse</vt:lpstr>
      <vt:lpstr>Ikke i gang med en uddannelse</vt:lpstr>
      <vt:lpstr>De effektive elementer i MOVE</vt:lpstr>
      <vt:lpstr>De effektive elementer</vt:lpstr>
      <vt:lpstr>De effektive elementer</vt:lpstr>
      <vt:lpstr>PowerPoint-præsentation</vt:lpstr>
      <vt:lpstr>Kvinde 23 år Søger stofbehandling</vt:lpstr>
      <vt:lpstr>Mål </vt:lpstr>
      <vt:lpstr>Side 1 af 2</vt:lpstr>
      <vt:lpstr>Side 2 af 2</vt:lpstr>
      <vt:lpstr>PowerPoint-præsentation</vt:lpstr>
      <vt:lpstr>Fastholdelse, længde, samtaler</vt:lpstr>
      <vt:lpstr>PowerPoint-præsentation</vt:lpstr>
      <vt:lpstr>Implementeringsmodel</vt:lpstr>
      <vt:lpstr>KomBAS projektet</vt:lpstr>
      <vt:lpstr>Behandlingsforløbet</vt:lpstr>
      <vt:lpstr>PowerPoint-præsentation</vt:lpstr>
      <vt:lpstr>PowerPoint-præsentation</vt:lpstr>
      <vt:lpstr>PowerPoint-præsentation</vt:lpstr>
      <vt:lpstr>PowerPoint-præsentation</vt:lpstr>
      <vt:lpstr>PowerPoint-præsentation</vt:lpstr>
      <vt:lpstr>JobRUS</vt:lpstr>
      <vt:lpstr>2 steps</vt:lpstr>
      <vt:lpstr>Mand 22 år</vt:lpstr>
      <vt:lpstr>Rusmidlerne og Hverdagen </vt:lpstr>
      <vt:lpstr>PowerPoint-præsentation</vt:lpstr>
      <vt:lpstr>PowerPoint-præsentation</vt:lpstr>
      <vt:lpstr>Gode tips</vt:lpstr>
      <vt:lpstr>Tak for opmærksomheden</vt:lpstr>
      <vt:lpstr>PowerPoint-præsentation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2020-01-30T06:44:17Z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uginDependencies_0">
    <vt:lpwstr>{"635926855539746206:636045261152541358":[{"dependencyType":"DataSource","dependencyId":":","dependencyVersion":null},{"dependencyType":"DataSource","dependencyId":":","dependencyVersion":null},{"dependencyType":"DataSource","dependencyId":":","dependency</vt:lpwstr>
  </property>
  <property fmtid="{D5CDD505-2E9C-101B-9397-08002B2CF9AE}" pid="3"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4"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5"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6"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7"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8"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9"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0"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2"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3"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4"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5"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6"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7"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8"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19"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0"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1"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2"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3"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4"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5"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6"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7"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8"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29"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0"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1"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2"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3"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4"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5"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6"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7"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8"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39"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0"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1"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3"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4"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5"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6"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7"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8"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49"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0"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1"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2"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3"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4"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5" name="PluginDependencies_53">
    <vt:lpwstr>taSource","dependencyId":":","dependencyVersion":null}],"635926855539746206:636045261152541359":[],"635926855539746206:636045261152541360":[],"635926855539746206:636045261152541361":[],"635926855539746206:636045261152541362":[],"635690283596553901:6357565</vt:lpwstr>
  </property>
  <property fmtid="{D5CDD505-2E9C-101B-9397-08002B2CF9AE}" pid="56" name="PluginDependencies_54">
    <vt:lpwstr>74568773657":[]}</vt:lpwstr>
  </property>
  <property fmtid="{D5CDD505-2E9C-101B-9397-08002B2CF9AE}" pid="57" name="CustomerId">
    <vt:lpwstr>auoffice</vt:lpwstr>
  </property>
  <property fmtid="{D5CDD505-2E9C-101B-9397-08002B2CF9AE}" pid="58" name="TemplateId">
    <vt:lpwstr>636116758097597385</vt:lpwstr>
  </property>
  <property fmtid="{D5CDD505-2E9C-101B-9397-08002B2CF9AE}" pid="59" name="UserProfileId">
    <vt:lpwstr>636302582848102620</vt:lpwstr>
  </property>
  <property fmtid="{D5CDD505-2E9C-101B-9397-08002B2CF9AE}" pid="60" name="TemplafyTimeStamp">
    <vt:lpwstr>2017-03-02T07:52:54.0768626Z</vt:lpwstr>
  </property>
  <property fmtid="{D5CDD505-2E9C-101B-9397-08002B2CF9AE}" pid="61" name="OfficeID">
    <vt:lpwstr>3630</vt:lpwstr>
  </property>
  <property fmtid="{D5CDD505-2E9C-101B-9397-08002B2CF9AE}" pid="62" name="colorthemechange">
    <vt:lpwstr>True</vt:lpwstr>
  </property>
</Properties>
</file>