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47AC4-BD1B-4C5A-896A-75BB96DDF7FA}" type="datetimeFigureOut">
              <a:rPr lang="da-DK" smtClean="0"/>
              <a:t>12-01-2023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44889-261A-47EA-8064-A0E346E55A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185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da-DK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2. øvelse inden for ”Din egen trivsel som leder” er fokus på, hvad der hver især giver os energi og arbejdsglæde.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kan være meget forskelligt, hvad der giver os energi hver især. Her spiller blandt andet vores personlige præferencer ind. Nogen synes, det mest energigivende er at </a:t>
            </a:r>
            <a:r>
              <a:rPr lang="da-DK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netværke</a:t>
            </a:r>
            <a:r>
              <a:rPr lang="da-DK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mens andre får energi af at arbejde i </a:t>
            </a:r>
            <a:r>
              <a:rPr lang="da-DK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Excell</a:t>
            </a:r>
            <a:r>
              <a:rPr lang="da-DK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 kan hver især og sammen styrke vores trivsel og arbejdsglæde ved netop at være opmærksomme på, hvad der giver os selv og hinanden energi</a:t>
            </a:r>
            <a:r>
              <a:rPr lang="da-DK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og arbejdsglæde i hverdagen.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i="0" dirty="0" smtClean="0">
                <a:solidFill>
                  <a:srgbClr val="8C5389"/>
                </a:solidFill>
              </a:rPr>
              <a:t>Vi får alle </a:t>
            </a:r>
            <a:r>
              <a:rPr lang="da-DK" i="0" baseline="0" dirty="0" smtClean="0">
                <a:solidFill>
                  <a:srgbClr val="8C5389"/>
                </a:solidFill>
              </a:rPr>
              <a:t>et stykke A4-papir, hvor vi hver især tegner et mindmap over, hvad der giver os selv energi og arbejdsglæde. </a:t>
            </a:r>
            <a:endParaRPr lang="da-DK" i="0" dirty="0" smtClean="0">
              <a:solidFill>
                <a:srgbClr val="8C5389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0EF012-9481-4585-AD96-7A28668926F8}" type="datetime1">
              <a:rPr lang="da-DK" smtClean="0">
                <a:solidFill>
                  <a:prstClr val="black"/>
                </a:solidFill>
              </a:rPr>
              <a:pPr/>
              <a:t>12-01-2023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BF9438-3EEF-4192-9815-F6F44770AEF7}" type="slidenum">
              <a:rPr lang="da-DK" smtClean="0">
                <a:solidFill>
                  <a:prstClr val="black"/>
                </a:solidFill>
              </a:rPr>
              <a:pPr/>
              <a:t>1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0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gi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ombinationstegning: Figur 8">
            <a:extLst>
              <a:ext uri="{FF2B5EF4-FFF2-40B4-BE49-F238E27FC236}">
                <a16:creationId xmlns:a16="http://schemas.microsoft.com/office/drawing/2014/main" xmlns="" id="{ED724945-48CE-43AA-A2D7-D18FC7CB73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xmlns="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0" y="3810000"/>
            <a:ext cx="11582479" cy="3048000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rgbClr val="8D9950">
              <a:alpha val="80000"/>
            </a:srgbClr>
          </a:solidFill>
        </p:spPr>
        <p:txBody>
          <a:bodyPr rtlCol="0"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sz="4400" noProof="0" dirty="0" smtClean="0">
                <a:solidFill>
                  <a:srgbClr val="FFFFFF"/>
                </a:solidFill>
              </a:rPr>
              <a:t>Klik for at redigere i master</a:t>
            </a:r>
            <a:endParaRPr lang="da-DK" sz="4400" noProof="0" dirty="0">
              <a:solidFill>
                <a:srgbClr val="FFFFFF"/>
              </a:solidFill>
            </a:endParaRPr>
          </a:p>
        </p:txBody>
      </p:sp>
      <p:sp>
        <p:nvSpPr>
          <p:cNvPr id="36" name="Kombinationstegning: Figur 35">
            <a:extLst>
              <a:ext uri="{FF2B5EF4-FFF2-40B4-BE49-F238E27FC236}">
                <a16:creationId xmlns:a16="http://schemas.microsoft.com/office/drawing/2014/main" xmlns="" id="{9A0315CC-EC7D-4E65-936E-03F3BE220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477124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rgbClr val="8D9950">
              <a:alpha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xmlns="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3" y="5722399"/>
            <a:ext cx="5476512" cy="498721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7" name="Pladsholder til tekst 5">
            <a:extLst>
              <a:ext uri="{FF2B5EF4-FFF2-40B4-BE49-F238E27FC236}">
                <a16:creationId xmlns:a16="http://schemas.microsoft.com/office/drawing/2014/main" xmlns="" id="{1DAB5A3B-4D59-4E0D-9EA9-FAFC9BFBB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00613" y="6221119"/>
            <a:ext cx="5476511" cy="492953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endParaRPr lang="da-DK" noProof="0" dirty="0" smtClean="0"/>
          </a:p>
        </p:txBody>
      </p:sp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6" y="-200879"/>
            <a:ext cx="1811867" cy="875821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9590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 med bille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7624BCA1-E0EF-42A1-B762-D68E4B9848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043998"/>
            <a:ext cx="12192000" cy="5830007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18" name="Pladsholder til billede 17">
            <a:extLst>
              <a:ext uri="{FF2B5EF4-FFF2-40B4-BE49-F238E27FC236}">
                <a16:creationId xmlns:a16="http://schemas.microsoft.com/office/drawing/2014/main" xmlns="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16528" y="0"/>
            <a:ext cx="2875472" cy="2198972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billede 20">
            <a:extLst>
              <a:ext uri="{FF2B5EF4-FFF2-40B4-BE49-F238E27FC236}">
                <a16:creationId xmlns:a16="http://schemas.microsoft.com/office/drawing/2014/main" xmlns="" id="{FAE5A08C-2BA6-4754-806E-3BEAE8D2EC1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16528" y="4530254"/>
            <a:ext cx="2875472" cy="2343752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5" name="Pladsholder til billede 24">
            <a:extLst>
              <a:ext uri="{FF2B5EF4-FFF2-40B4-BE49-F238E27FC236}">
                <a16:creationId xmlns:a16="http://schemas.microsoft.com/office/drawing/2014/main" xmlns="" id="{BBE1FA0E-416C-4623-840A-A04A5237BC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16528" y="2186502"/>
            <a:ext cx="2875472" cy="2343752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16933"/>
            <a:ext cx="8498505" cy="104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>
          <a:xfrm>
            <a:off x="450763" y="1197937"/>
            <a:ext cx="8498505" cy="507841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97" y="0"/>
            <a:ext cx="813612" cy="990000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747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æ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3" y="76203"/>
            <a:ext cx="10251060" cy="1044000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3" y="1243369"/>
            <a:ext cx="11311650" cy="5005031"/>
          </a:xfrm>
        </p:spPr>
        <p:txBody>
          <a:bodyPr rtlCol="0">
            <a:normAutofit/>
          </a:bodyPr>
          <a:lstStyle>
            <a:lvl1pPr marL="0" indent="0">
              <a:buNone/>
              <a:defRPr sz="2600"/>
            </a:lvl1pPr>
            <a:lvl2pPr marL="457200" indent="0">
              <a:buFont typeface="Arial" panose="020B0604020202020204" pitchFamily="34" charset="0"/>
              <a:buNone/>
              <a:defRPr lang="da-DK" sz="24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1" rtl="0"/>
            <a:r>
              <a:rPr lang="da-DK" noProof="0" dirty="0" smtClean="0"/>
              <a:t>Andet niveau</a:t>
            </a:r>
          </a:p>
          <a:p>
            <a:pPr marL="457200" lvl="1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None/>
            </a:pPr>
            <a:r>
              <a:rPr lang="da-DK" noProof="0" dirty="0" smtClean="0"/>
              <a:t>Tredje niveau</a:t>
            </a:r>
          </a:p>
          <a:p>
            <a:pPr lvl="1" rtl="0"/>
            <a:r>
              <a:rPr lang="da-DK" noProof="0" dirty="0" smtClean="0"/>
              <a:t>Fjerde niveau</a:t>
            </a:r>
          </a:p>
          <a:p>
            <a:pPr lvl="1" rtl="0"/>
            <a:r>
              <a:rPr lang="da-DK" noProof="0" dirty="0" smtClean="0"/>
              <a:t>Femte niveau</a:t>
            </a:r>
            <a:endParaRPr lang="da-DK" noProof="0" dirty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280" y="21677"/>
            <a:ext cx="1117133" cy="540000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865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Layout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med enkelt afrundet hjørne 15"/>
          <p:cNvSpPr/>
          <p:nvPr userDrawn="1"/>
        </p:nvSpPr>
        <p:spPr>
          <a:xfrm flipH="1">
            <a:off x="7967648" y="-8981"/>
            <a:ext cx="4325952" cy="6883200"/>
          </a:xfrm>
          <a:prstGeom prst="round1Rect">
            <a:avLst>
              <a:gd name="adj" fmla="val 50000"/>
            </a:avLst>
          </a:prstGeom>
          <a:solidFill>
            <a:srgbClr val="8D99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xmlns="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2" y="440267"/>
            <a:ext cx="7169237" cy="4148666"/>
          </a:xfrm>
        </p:spPr>
        <p:txBody>
          <a:bodyPr rtlCol="0" anchor="b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9" name="Undertitel 2">
            <a:extLst>
              <a:ext uri="{FF2B5EF4-FFF2-40B4-BE49-F238E27FC236}">
                <a16:creationId xmlns:a16="http://schemas.microsoft.com/office/drawing/2014/main" xmlns="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199" y="4795284"/>
            <a:ext cx="6553202" cy="1084522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2" name="Kombinationstegning: Figur 11">
            <a:extLst>
              <a:ext uri="{FF2B5EF4-FFF2-40B4-BE49-F238E27FC236}">
                <a16:creationId xmlns:a16="http://schemas.microsoft.com/office/drawing/2014/main" xmlns="" id="{F1587820-C6FA-402E-9F8D-2DAE5BF95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588102" y="3423638"/>
            <a:ext cx="3401624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0" y="6336078"/>
            <a:ext cx="1725166" cy="540000"/>
          </a:xfrm>
          <a:prstGeom prst="rect">
            <a:avLst/>
          </a:prstGeom>
        </p:spPr>
      </p:pic>
      <p:sp>
        <p:nvSpPr>
          <p:cNvPr id="18" name="Kombinationstegning: Figur 11">
            <a:extLst>
              <a:ext uri="{FF2B5EF4-FFF2-40B4-BE49-F238E27FC236}">
                <a16:creationId xmlns:a16="http://schemas.microsoft.com/office/drawing/2014/main" xmlns="" id="{F1587820-C6FA-402E-9F8D-2DAE5BF95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7977342" y="-9080"/>
            <a:ext cx="34563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EEF0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cxnSp>
        <p:nvCxnSpPr>
          <p:cNvPr id="3" name="Lige forbindelse 2"/>
          <p:cNvCxnSpPr/>
          <p:nvPr userDrawn="1"/>
        </p:nvCxnSpPr>
        <p:spPr>
          <a:xfrm>
            <a:off x="7962997" y="1894693"/>
            <a:ext cx="0" cy="1463898"/>
          </a:xfrm>
          <a:prstGeom prst="line">
            <a:avLst/>
          </a:prstGeom>
          <a:ln w="12700">
            <a:solidFill>
              <a:srgbClr val="EEF0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 userDrawn="1"/>
        </p:nvCxnSpPr>
        <p:spPr>
          <a:xfrm flipV="1">
            <a:off x="7959274" y="3295859"/>
            <a:ext cx="70100" cy="102096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/>
          <p:cNvCxnSpPr/>
          <p:nvPr userDrawn="1"/>
        </p:nvCxnSpPr>
        <p:spPr>
          <a:xfrm flipH="1">
            <a:off x="7971981" y="2967789"/>
            <a:ext cx="16042" cy="328070"/>
          </a:xfrm>
          <a:prstGeom prst="line">
            <a:avLst/>
          </a:prstGeom>
          <a:ln>
            <a:solidFill>
              <a:srgbClr val="EEF0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3836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med billede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ombinationstegning: Figur 13">
            <a:extLst>
              <a:ext uri="{FF2B5EF4-FFF2-40B4-BE49-F238E27FC236}">
                <a16:creationId xmlns:a16="http://schemas.microsoft.com/office/drawing/2014/main" xmlns="" id="{9F47EA1B-2641-431A-B894-4A66FC5A04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6257296" y="-1789711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F0F1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xmlns="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440266"/>
            <a:ext cx="7101504" cy="4140201"/>
          </a:xfrm>
        </p:spPr>
        <p:txBody>
          <a:bodyPr rtlCol="0"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9" name="Undertitel 2">
            <a:extLst>
              <a:ext uri="{FF2B5EF4-FFF2-40B4-BE49-F238E27FC236}">
                <a16:creationId xmlns:a16="http://schemas.microsoft.com/office/drawing/2014/main" xmlns="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763" y="4795284"/>
            <a:ext cx="6559638" cy="1084522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2" name="Kombinationstegning: Figur 11">
            <a:extLst>
              <a:ext uri="{FF2B5EF4-FFF2-40B4-BE49-F238E27FC236}">
                <a16:creationId xmlns:a16="http://schemas.microsoft.com/office/drawing/2014/main" xmlns="" id="{F1587820-C6FA-402E-9F8D-2DAE5BF95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524494" y="3447061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8D9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19" name="Pladsholder til billede 18">
            <a:extLst>
              <a:ext uri="{FF2B5EF4-FFF2-40B4-BE49-F238E27FC236}">
                <a16:creationId xmlns:a16="http://schemas.microsoft.com/office/drawing/2014/main" xmlns="" id="{31E70801-1BA4-4276-9934-E418115C03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31886" y="-2"/>
            <a:ext cx="4260114" cy="6858002"/>
          </a:xfrm>
          <a:custGeom>
            <a:avLst/>
            <a:gdLst>
              <a:gd name="connsiteX0" fmla="*/ 3466352 w 4267200"/>
              <a:gd name="connsiteY0" fmla="*/ 0 h 6858000"/>
              <a:gd name="connsiteX1" fmla="*/ 4267200 w 4267200"/>
              <a:gd name="connsiteY1" fmla="*/ 0 h 6858000"/>
              <a:gd name="connsiteX2" fmla="*/ 4267200 w 4267200"/>
              <a:gd name="connsiteY2" fmla="*/ 6858000 h 6858000"/>
              <a:gd name="connsiteX3" fmla="*/ 0 w 4267200"/>
              <a:gd name="connsiteY3" fmla="*/ 6858000 h 6858000"/>
              <a:gd name="connsiteX4" fmla="*/ 0 w 4267200"/>
              <a:gd name="connsiteY4" fmla="*/ 3338980 h 6858000"/>
              <a:gd name="connsiteX5" fmla="*/ 8352 w 4267200"/>
              <a:gd name="connsiteY5" fmla="*/ 3162578 h 6858000"/>
              <a:gd name="connsiteX6" fmla="*/ 3132972 w 4267200"/>
              <a:gd name="connsiteY6" fmla="*/ 18059 h 6858000"/>
              <a:gd name="connsiteX7" fmla="*/ 3466352 w 4267200"/>
              <a:gd name="connsiteY7" fmla="*/ 12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67200" h="6858000">
                <a:moveTo>
                  <a:pt x="3466352" y="0"/>
                </a:moveTo>
                <a:lnTo>
                  <a:pt x="4267200" y="0"/>
                </a:lnTo>
                <a:lnTo>
                  <a:pt x="4267200" y="6858000"/>
                </a:lnTo>
                <a:lnTo>
                  <a:pt x="0" y="6858000"/>
                </a:lnTo>
                <a:lnTo>
                  <a:pt x="0" y="3338980"/>
                </a:lnTo>
                <a:lnTo>
                  <a:pt x="8352" y="3162578"/>
                </a:lnTo>
                <a:cubicBezTo>
                  <a:pt x="166042" y="1505839"/>
                  <a:pt x="1479242" y="186005"/>
                  <a:pt x="3132972" y="18059"/>
                </a:cubicBezTo>
                <a:lnTo>
                  <a:pt x="3466352" y="122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 anchor="ctr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smtClean="0"/>
              <a:t>Klik på ikonet for at tilføje et billede</a:t>
            </a:r>
            <a:endParaRPr lang="da-DK" noProof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883" y="6318000"/>
            <a:ext cx="1725166" cy="540000"/>
          </a:xfrm>
          <a:prstGeom prst="rect">
            <a:avLst/>
          </a:prstGeom>
        </p:spPr>
      </p:pic>
      <p:sp>
        <p:nvSpPr>
          <p:cNvPr id="13" name="Kombinationstegning: Figur 11">
            <a:extLst>
              <a:ext uri="{FF2B5EF4-FFF2-40B4-BE49-F238E27FC236}">
                <a16:creationId xmlns:a16="http://schemas.microsoft.com/office/drawing/2014/main" xmlns="" id="{F1587820-C6FA-402E-9F8D-2DAE5BF95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7964624" y="-28785"/>
            <a:ext cx="3401624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rgbClr val="F0F1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658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ktangel 29">
            <a:extLst>
              <a:ext uri="{FF2B5EF4-FFF2-40B4-BE49-F238E27FC236}">
                <a16:creationId xmlns:a16="http://schemas.microsoft.com/office/drawing/2014/main" xmlns="" id="{BCA75F14-4851-4FA1-AF45-240D9124B9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049328"/>
            <a:ext cx="12192000" cy="5808671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8F8F8"/>
              </a:solidFill>
            </a:endParaRPr>
          </a:p>
        </p:txBody>
      </p:sp>
      <p:sp>
        <p:nvSpPr>
          <p:cNvPr id="25" name="Pladsholder til billede 36">
            <a:extLst>
              <a:ext uri="{FF2B5EF4-FFF2-40B4-BE49-F238E27FC236}">
                <a16:creationId xmlns:a16="http://schemas.microsoft.com/office/drawing/2014/main" xmlns="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8225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4" name="Pladsholder til tekst 30">
            <a:extLst>
              <a:ext uri="{FF2B5EF4-FFF2-40B4-BE49-F238E27FC236}">
                <a16:creationId xmlns:a16="http://schemas.microsoft.com/office/drawing/2014/main" xmlns="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225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7" name="Pladsholder til tekst 2">
            <a:extLst>
              <a:ext uri="{FF2B5EF4-FFF2-40B4-BE49-F238E27FC236}">
                <a16:creationId xmlns:a16="http://schemas.microsoft.com/office/drawing/2014/main" xmlns="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68806" y="432020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 smtClean="0"/>
              <a:t>Titel</a:t>
            </a:r>
          </a:p>
        </p:txBody>
      </p:sp>
      <p:sp>
        <p:nvSpPr>
          <p:cNvPr id="26" name="Pladsholder til billede 36">
            <a:extLst>
              <a:ext uri="{FF2B5EF4-FFF2-40B4-BE49-F238E27FC236}">
                <a16:creationId xmlns:a16="http://schemas.microsoft.com/office/drawing/2014/main" xmlns="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35279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tekst 30">
            <a:extLst>
              <a:ext uri="{FF2B5EF4-FFF2-40B4-BE49-F238E27FC236}">
                <a16:creationId xmlns:a16="http://schemas.microsoft.com/office/drawing/2014/main" xmlns="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35279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8" name="Pladsholder til tekst 2">
            <a:extLst>
              <a:ext uri="{FF2B5EF4-FFF2-40B4-BE49-F238E27FC236}">
                <a16:creationId xmlns:a16="http://schemas.microsoft.com/office/drawing/2014/main" xmlns="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435279" y="432020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7" name="Pladsholder til billede 36">
            <a:extLst>
              <a:ext uri="{FF2B5EF4-FFF2-40B4-BE49-F238E27FC236}">
                <a16:creationId xmlns:a16="http://schemas.microsoft.com/office/drawing/2014/main" xmlns="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405042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2" name="Pladsholder til tekst 30">
            <a:extLst>
              <a:ext uri="{FF2B5EF4-FFF2-40B4-BE49-F238E27FC236}">
                <a16:creationId xmlns:a16="http://schemas.microsoft.com/office/drawing/2014/main" xmlns="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5042" y="334389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:a16="http://schemas.microsoft.com/office/drawing/2014/main" xmlns="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405042" y="4321136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8" name="Pladsholder til billede 36">
            <a:extLst>
              <a:ext uri="{FF2B5EF4-FFF2-40B4-BE49-F238E27FC236}">
                <a16:creationId xmlns:a16="http://schemas.microsoft.com/office/drawing/2014/main" xmlns="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365661" y="155745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3" name="Pladsholder til tekst 30">
            <a:extLst>
              <a:ext uri="{FF2B5EF4-FFF2-40B4-BE49-F238E27FC236}">
                <a16:creationId xmlns:a16="http://schemas.microsoft.com/office/drawing/2014/main" xmlns="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5661" y="3348230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20" name="Pladsholder til tekst 2">
            <a:extLst>
              <a:ext uri="{FF2B5EF4-FFF2-40B4-BE49-F238E27FC236}">
                <a16:creationId xmlns:a16="http://schemas.microsoft.com/office/drawing/2014/main" xmlns="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365661" y="4317494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192" y="297778"/>
            <a:ext cx="1725166" cy="54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75766"/>
            <a:ext cx="10243104" cy="1044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34" name="Billede 3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243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xmlns="" id="{BCA75F14-4851-4FA1-AF45-240D9124B9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044000"/>
            <a:ext cx="12192000" cy="5814000"/>
          </a:xfrm>
          <a:prstGeom prst="rect">
            <a:avLst/>
          </a:prstGeom>
          <a:solidFill>
            <a:srgbClr val="8D9950"/>
          </a:solidFill>
          <a:ln w="12700" cap="flat" cmpd="sng" algn="ctr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8F8F8"/>
              </a:solidFill>
            </a:endParaRPr>
          </a:p>
        </p:txBody>
      </p:sp>
      <p:sp>
        <p:nvSpPr>
          <p:cNvPr id="25" name="Pladsholder til billede 36">
            <a:extLst>
              <a:ext uri="{FF2B5EF4-FFF2-40B4-BE49-F238E27FC236}">
                <a16:creationId xmlns:a16="http://schemas.microsoft.com/office/drawing/2014/main" xmlns="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0267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4" name="Pladsholder til tekst 30">
            <a:extLst>
              <a:ext uri="{FF2B5EF4-FFF2-40B4-BE49-F238E27FC236}">
                <a16:creationId xmlns:a16="http://schemas.microsoft.com/office/drawing/2014/main" xmlns="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7965" y="3240848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7" name="Pladsholder til tekst 2">
            <a:extLst>
              <a:ext uri="{FF2B5EF4-FFF2-40B4-BE49-F238E27FC236}">
                <a16:creationId xmlns:a16="http://schemas.microsoft.com/office/drawing/2014/main" xmlns="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0848" y="421878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6" name="Pladsholder til billede 36">
            <a:extLst>
              <a:ext uri="{FF2B5EF4-FFF2-40B4-BE49-F238E27FC236}">
                <a16:creationId xmlns:a16="http://schemas.microsoft.com/office/drawing/2014/main" xmlns="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24262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1" name="Pladsholder til tekst 30">
            <a:extLst>
              <a:ext uri="{FF2B5EF4-FFF2-40B4-BE49-F238E27FC236}">
                <a16:creationId xmlns:a16="http://schemas.microsoft.com/office/drawing/2014/main" xmlns="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24262" y="324247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8" name="Pladsholder til tekst 2">
            <a:extLst>
              <a:ext uri="{FF2B5EF4-FFF2-40B4-BE49-F238E27FC236}">
                <a16:creationId xmlns:a16="http://schemas.microsoft.com/office/drawing/2014/main" xmlns="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424262" y="4218789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7" name="Pladsholder til billede 36">
            <a:extLst>
              <a:ext uri="{FF2B5EF4-FFF2-40B4-BE49-F238E27FC236}">
                <a16:creationId xmlns:a16="http://schemas.microsoft.com/office/drawing/2014/main" xmlns="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410958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2" name="Pladsholder til tekst 30">
            <a:extLst>
              <a:ext uri="{FF2B5EF4-FFF2-40B4-BE49-F238E27FC236}">
                <a16:creationId xmlns:a16="http://schemas.microsoft.com/office/drawing/2014/main" xmlns="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10958" y="3242471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:a16="http://schemas.microsoft.com/office/drawing/2014/main" xmlns="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410958" y="4219716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8" name="Pladsholder til billede 36">
            <a:extLst>
              <a:ext uri="{FF2B5EF4-FFF2-40B4-BE49-F238E27FC236}">
                <a16:creationId xmlns:a16="http://schemas.microsoft.com/office/drawing/2014/main" xmlns="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371577" y="1456034"/>
            <a:ext cx="2286000" cy="1746504"/>
          </a:xfrm>
          <a:solidFill>
            <a:schemeClr val="tx1"/>
          </a:solidFill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3" name="Pladsholder til tekst 30">
            <a:extLst>
              <a:ext uri="{FF2B5EF4-FFF2-40B4-BE49-F238E27FC236}">
                <a16:creationId xmlns:a16="http://schemas.microsoft.com/office/drawing/2014/main" xmlns="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71577" y="3246810"/>
            <a:ext cx="2286000" cy="877824"/>
          </a:xfrm>
        </p:spPr>
        <p:txBody>
          <a:bodyPr rtlCol="0" anchor="b" anchorCtr="0">
            <a:normAutofit/>
          </a:bodyPr>
          <a:lstStyle>
            <a:lvl1pPr>
              <a:buNone/>
              <a:defRPr sz="26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 dirty="0"/>
              <a:t>Navn</a:t>
            </a:r>
          </a:p>
        </p:txBody>
      </p:sp>
      <p:sp>
        <p:nvSpPr>
          <p:cNvPr id="20" name="Pladsholder til tekst 2">
            <a:extLst>
              <a:ext uri="{FF2B5EF4-FFF2-40B4-BE49-F238E27FC236}">
                <a16:creationId xmlns:a16="http://schemas.microsoft.com/office/drawing/2014/main" xmlns="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371577" y="4216074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 dirty="0"/>
              <a:t>Titel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120" y="25401"/>
            <a:ext cx="10202248" cy="104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36" name="Billede 3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6328250"/>
            <a:ext cx="1725166" cy="540000"/>
          </a:xfrm>
          <a:prstGeom prst="rect">
            <a:avLst/>
          </a:prstGeom>
        </p:spPr>
      </p:pic>
      <p:pic>
        <p:nvPicPr>
          <p:cNvPr id="32" name="Billede 31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33" name="Billede 3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22" y="6065363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780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407" y="135472"/>
            <a:ext cx="10370926" cy="1044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874" y="1071553"/>
            <a:ext cx="558196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xmlns="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1008" y="1071553"/>
            <a:ext cx="5519992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0"/>
          </p:nvPr>
        </p:nvSpPr>
        <p:spPr>
          <a:xfrm>
            <a:off x="348190" y="1958969"/>
            <a:ext cx="5581650" cy="4238631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2" name="Pladsholder til tekst 9"/>
          <p:cNvSpPr>
            <a:spLocks noGrp="1"/>
          </p:cNvSpPr>
          <p:nvPr>
            <p:ph type="body" sz="quarter" idx="11"/>
          </p:nvPr>
        </p:nvSpPr>
        <p:spPr>
          <a:xfrm>
            <a:off x="6291008" y="1966322"/>
            <a:ext cx="5519992" cy="4231278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6" name="Billede 15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07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(flere punk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52" y="147345"/>
            <a:ext cx="10437815" cy="1044000"/>
          </a:xfrm>
        </p:spPr>
        <p:txBody>
          <a:bodyPr rtlCol="0"/>
          <a:lstStyle>
            <a:lvl1pPr rtl="0">
              <a:defRPr>
                <a:solidFill>
                  <a:schemeClr val="tx1"/>
                </a:solidFill>
              </a:defRPr>
            </a:lvl1pPr>
          </a:lstStyle>
          <a:p>
            <a:pPr rtl="0"/>
            <a:endParaRPr lang="da-DK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4B2C7B2A-B6BE-46FD-9278-A5246BF7EEB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40251" y="1086341"/>
            <a:ext cx="3471337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xmlns="" id="{E687ABF0-C78D-4589-8FA5-0D6238B4B08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352655" y="1086341"/>
            <a:ext cx="346287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10" name="Pladsholder til tekst 4">
            <a:extLst>
              <a:ext uri="{FF2B5EF4-FFF2-40B4-BE49-F238E27FC236}">
                <a16:creationId xmlns:a16="http://schemas.microsoft.com/office/drawing/2014/main" xmlns="" id="{255FA165-37DF-4E15-9395-3DD34C0F1C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1200" y="1089825"/>
            <a:ext cx="3462876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2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 dirty="0" smtClean="0"/>
              <a:t>Undertitel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5"/>
          </p:nvPr>
        </p:nvSpPr>
        <p:spPr>
          <a:xfrm>
            <a:off x="340252" y="1955800"/>
            <a:ext cx="347133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4" name="Pladsholder til tekst 7"/>
          <p:cNvSpPr>
            <a:spLocks noGrp="1"/>
          </p:cNvSpPr>
          <p:nvPr>
            <p:ph type="body" sz="quarter" idx="16"/>
          </p:nvPr>
        </p:nvSpPr>
        <p:spPr>
          <a:xfrm>
            <a:off x="4352655" y="1955800"/>
            <a:ext cx="347133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6" name="Pladsholder til tekst 7"/>
          <p:cNvSpPr>
            <a:spLocks noGrp="1"/>
          </p:cNvSpPr>
          <p:nvPr>
            <p:ph type="body" sz="quarter" idx="17"/>
          </p:nvPr>
        </p:nvSpPr>
        <p:spPr>
          <a:xfrm>
            <a:off x="8331200" y="1955800"/>
            <a:ext cx="3462876" cy="4241800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906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xmlns="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400" y="596393"/>
            <a:ext cx="6143824" cy="154250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3" name="Pladsholder til indhold 2">
            <a:extLst>
              <a:ext uri="{FF2B5EF4-FFF2-40B4-BE49-F238E27FC236}">
                <a16:creationId xmlns:a16="http://schemas.microsoft.com/office/drawing/2014/main" xmlns="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3400" y="2138901"/>
            <a:ext cx="6143823" cy="4033299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Kombinationstegning: Figur 13">
            <a:extLst>
              <a:ext uri="{FF2B5EF4-FFF2-40B4-BE49-F238E27FC236}">
                <a16:creationId xmlns:a16="http://schemas.microsoft.com/office/drawing/2014/main" xmlns="" id="{C752B41F-4B4E-4E1F-9191-6BB3F421ED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 dirty="0">
              <a:solidFill>
                <a:srgbClr val="F8F8F8"/>
              </a:solidFill>
            </a:endParaRPr>
          </a:p>
        </p:txBody>
      </p:sp>
      <p:sp>
        <p:nvSpPr>
          <p:cNvPr id="18" name="Kombinationstegning: Figur 17">
            <a:extLst>
              <a:ext uri="{FF2B5EF4-FFF2-40B4-BE49-F238E27FC236}">
                <a16:creationId xmlns:a16="http://schemas.microsoft.com/office/drawing/2014/main" xmlns="" id="{E3EFD1DB-7478-445F-ACEF-64BE4DFEC8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C6C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 dirty="0">
              <a:solidFill>
                <a:srgbClr val="F8F8F8"/>
              </a:solidFill>
            </a:endParaRPr>
          </a:p>
        </p:txBody>
      </p: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181600" cy="685800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15" y="6317999"/>
            <a:ext cx="1725166" cy="540000"/>
          </a:xfrm>
          <a:prstGeom prst="rect">
            <a:avLst/>
          </a:prstGeom>
        </p:spPr>
      </p:pic>
      <p:sp>
        <p:nvSpPr>
          <p:cNvPr id="12" name="Rektangel med enkelt afrundet hjørne 11"/>
          <p:cNvSpPr/>
          <p:nvPr userDrawn="1"/>
        </p:nvSpPr>
        <p:spPr>
          <a:xfrm rot="10800000" flipH="1">
            <a:off x="0" y="-5"/>
            <a:ext cx="5181600" cy="6858003"/>
          </a:xfrm>
          <a:prstGeom prst="round1Rect">
            <a:avLst>
              <a:gd name="adj" fmla="val 47794"/>
            </a:avLst>
          </a:prstGeom>
          <a:solidFill>
            <a:srgbClr val="EEF0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754" y="6077191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343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med billede 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xmlns="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867" y="596393"/>
            <a:ext cx="6118424" cy="154250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6" name="Pladsholder til billede 15">
            <a:extLst>
              <a:ext uri="{FF2B5EF4-FFF2-40B4-BE49-F238E27FC236}">
                <a16:creationId xmlns:a16="http://schemas.microsoft.com/office/drawing/2014/main" xmlns="" id="{80E4B7A8-67F1-4290-B537-DE49AD9FBFF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5181600" cy="6858003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sp>
        <p:nvSpPr>
          <p:cNvPr id="13" name="Pladsholder til indhold 2">
            <a:extLst>
              <a:ext uri="{FF2B5EF4-FFF2-40B4-BE49-F238E27FC236}">
                <a16:creationId xmlns:a16="http://schemas.microsoft.com/office/drawing/2014/main" xmlns="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1867" y="2138901"/>
            <a:ext cx="6118424" cy="4033299"/>
          </a:xfrm>
        </p:spPr>
        <p:txBody>
          <a:bodyPr rtlCol="0">
            <a:norm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</a:p>
        </p:txBody>
      </p:sp>
      <p:sp>
        <p:nvSpPr>
          <p:cNvPr id="14" name="Kombinationstegning: Figur 13">
            <a:extLst>
              <a:ext uri="{FF2B5EF4-FFF2-40B4-BE49-F238E27FC236}">
                <a16:creationId xmlns:a16="http://schemas.microsoft.com/office/drawing/2014/main" xmlns="" id="{C752B41F-4B4E-4E1F-9191-6BB3F421ED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 dirty="0">
              <a:solidFill>
                <a:srgbClr val="F8F8F8"/>
              </a:solidFill>
            </a:endParaRPr>
          </a:p>
        </p:txBody>
      </p:sp>
      <p:sp>
        <p:nvSpPr>
          <p:cNvPr id="18" name="Kombinationstegning: Figur 17">
            <a:extLst>
              <a:ext uri="{FF2B5EF4-FFF2-40B4-BE49-F238E27FC236}">
                <a16:creationId xmlns:a16="http://schemas.microsoft.com/office/drawing/2014/main" xmlns="" id="{E3EFD1DB-7478-445F-ACEF-64BE4DFEC8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rgbClr val="C6CC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 dirty="0">
              <a:solidFill>
                <a:srgbClr val="F8F8F8"/>
              </a:solidFill>
            </a:endParaRPr>
          </a:p>
        </p:txBody>
      </p:sp>
      <p:pic>
        <p:nvPicPr>
          <p:cNvPr id="20" name="Billed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754" y="6077191"/>
            <a:ext cx="1811867" cy="875821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015" y="6317999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499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dsholder til billede 33">
            <a:extLst>
              <a:ext uri="{FF2B5EF4-FFF2-40B4-BE49-F238E27FC236}">
                <a16:creationId xmlns:a16="http://schemas.microsoft.com/office/drawing/2014/main" xmlns="" id="{FD177CC8-001B-43AD-8769-8F49681EBE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1273115" cy="6858000"/>
          </a:xfrm>
          <a:custGeom>
            <a:avLst/>
            <a:gdLst>
              <a:gd name="connsiteX0" fmla="*/ 3348090 w 11273115"/>
              <a:gd name="connsiteY0" fmla="*/ 0 h 6858000"/>
              <a:gd name="connsiteX1" fmla="*/ 3350669 w 11273115"/>
              <a:gd name="connsiteY1" fmla="*/ 66 h 6858000"/>
              <a:gd name="connsiteX2" fmla="*/ 3350669 w 11273115"/>
              <a:gd name="connsiteY2" fmla="*/ 0 h 6858000"/>
              <a:gd name="connsiteX3" fmla="*/ 11272195 w 11273115"/>
              <a:gd name="connsiteY3" fmla="*/ 0 h 6858000"/>
              <a:gd name="connsiteX4" fmla="*/ 11272195 w 11273115"/>
              <a:gd name="connsiteY4" fmla="*/ 2961216 h 6858000"/>
              <a:gd name="connsiteX5" fmla="*/ 11271695 w 11273115"/>
              <a:gd name="connsiteY5" fmla="*/ 2961216 h 6858000"/>
              <a:gd name="connsiteX6" fmla="*/ 11273115 w 11273115"/>
              <a:gd name="connsiteY6" fmla="*/ 3017366 h 6858000"/>
              <a:gd name="connsiteX7" fmla="*/ 7818094 w 11273115"/>
              <a:gd name="connsiteY7" fmla="*/ 6846005 h 6858000"/>
              <a:gd name="connsiteX8" fmla="*/ 7660345 w 11273115"/>
              <a:gd name="connsiteY8" fmla="*/ 6858000 h 6858000"/>
              <a:gd name="connsiteX9" fmla="*/ 0 w 11273115"/>
              <a:gd name="connsiteY9" fmla="*/ 6858000 h 6858000"/>
              <a:gd name="connsiteX10" fmla="*/ 0 w 11273115"/>
              <a:gd name="connsiteY10" fmla="*/ 3105006 h 6858000"/>
              <a:gd name="connsiteX11" fmla="*/ 1984 w 11273115"/>
              <a:gd name="connsiteY11" fmla="*/ 3078405 h 6858000"/>
              <a:gd name="connsiteX12" fmla="*/ 3348090 w 11273115"/>
              <a:gd name="connsiteY1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3115" h="6858000">
                <a:moveTo>
                  <a:pt x="3348090" y="0"/>
                </a:moveTo>
                <a:lnTo>
                  <a:pt x="3350669" y="66"/>
                </a:lnTo>
                <a:lnTo>
                  <a:pt x="3350669" y="0"/>
                </a:lnTo>
                <a:lnTo>
                  <a:pt x="11272195" y="0"/>
                </a:lnTo>
                <a:lnTo>
                  <a:pt x="11272195" y="2961216"/>
                </a:lnTo>
                <a:lnTo>
                  <a:pt x="11271695" y="2961216"/>
                </a:lnTo>
                <a:lnTo>
                  <a:pt x="11273115" y="3017366"/>
                </a:lnTo>
                <a:cubicBezTo>
                  <a:pt x="11273115" y="5009996"/>
                  <a:pt x="9758729" y="6648923"/>
                  <a:pt x="7818094" y="6846005"/>
                </a:cubicBezTo>
                <a:lnTo>
                  <a:pt x="7660345" y="6858000"/>
                </a:lnTo>
                <a:lnTo>
                  <a:pt x="0" y="6858000"/>
                </a:lnTo>
                <a:lnTo>
                  <a:pt x="0" y="3105006"/>
                </a:lnTo>
                <a:lnTo>
                  <a:pt x="1984" y="3078405"/>
                </a:lnTo>
                <a:cubicBezTo>
                  <a:pt x="174228" y="1349311"/>
                  <a:pt x="1606596" y="0"/>
                  <a:pt x="3348090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rtlCol="0" anchor="ctr">
            <a:noAutofit/>
          </a:bodyPr>
          <a:lstStyle>
            <a:lvl1pPr algn="ctr">
              <a:defRPr/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9" name="Kombinationstegning: Figur 8">
            <a:extLst>
              <a:ext uri="{FF2B5EF4-FFF2-40B4-BE49-F238E27FC236}">
                <a16:creationId xmlns:a16="http://schemas.microsoft.com/office/drawing/2014/main" xmlns="" id="{ED724945-48CE-43AA-A2D7-D18FC7CB73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xmlns="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3943350"/>
            <a:ext cx="11582479" cy="2914650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rgbClr val="8D9950">
              <a:alpha val="80000"/>
            </a:srgbClr>
          </a:solidFill>
        </p:spPr>
        <p:txBody>
          <a:bodyPr rtlCol="0"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da-DK" sz="4400" noProof="0" dirty="0" smtClean="0">
                <a:solidFill>
                  <a:srgbClr val="FFFFFF"/>
                </a:solidFill>
              </a:rPr>
              <a:t>Klik for at redigere i master</a:t>
            </a:r>
            <a:endParaRPr lang="da-DK" sz="4400" noProof="0" dirty="0">
              <a:solidFill>
                <a:srgbClr val="FFFFFF"/>
              </a:solidFill>
            </a:endParaRPr>
          </a:p>
        </p:txBody>
      </p:sp>
      <p:sp>
        <p:nvSpPr>
          <p:cNvPr id="36" name="Kombinationstegning: Figur 35">
            <a:extLst>
              <a:ext uri="{FF2B5EF4-FFF2-40B4-BE49-F238E27FC236}">
                <a16:creationId xmlns:a16="http://schemas.microsoft.com/office/drawing/2014/main" xmlns="" id="{9A0315CC-EC7D-4E65-936E-03F3BE220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477125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rgbClr val="8D995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xmlns="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4" y="5920740"/>
            <a:ext cx="5476512" cy="498721"/>
          </a:xfrm>
        </p:spPr>
        <p:txBody>
          <a:bodyPr rtlCol="0">
            <a:no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7" name="Pladsholder til tekst 5">
            <a:extLst>
              <a:ext uri="{FF2B5EF4-FFF2-40B4-BE49-F238E27FC236}">
                <a16:creationId xmlns:a16="http://schemas.microsoft.com/office/drawing/2014/main" xmlns="" id="{1DAB5A3B-4D59-4E0D-9EA9-FAFC9BFBB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00614" y="6419461"/>
            <a:ext cx="5476510" cy="350442"/>
          </a:xfrm>
        </p:spPr>
        <p:txBody>
          <a:bodyPr rtlCol="0">
            <a:noAutofit/>
          </a:bodyPr>
          <a:lstStyle>
            <a:lvl1pPr>
              <a:buNone/>
              <a:defRPr sz="2400" baseline="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da-DK" noProof="0" dirty="0" smtClean="0"/>
              <a:t>Klik</a:t>
            </a:r>
          </a:p>
        </p:txBody>
      </p:sp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866" y="-200879"/>
            <a:ext cx="1811867" cy="87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65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11235168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450762" y="2129467"/>
            <a:ext cx="11235169" cy="397532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23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med bille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6211294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450763" y="2052452"/>
            <a:ext cx="6211294" cy="419594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da-DK" dirty="0"/>
          </a:p>
        </p:txBody>
      </p:sp>
      <p:sp>
        <p:nvSpPr>
          <p:cNvPr id="5" name="Pladsholder til billede 15">
            <a:extLst>
              <a:ext uri="{FF2B5EF4-FFF2-40B4-BE49-F238E27FC236}">
                <a16:creationId xmlns:a16="http://schemas.microsoft.com/office/drawing/2014/main" xmlns="" id="{80E4B7A8-67F1-4290-B537-DE49AD9FBFF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10400" y="1"/>
            <a:ext cx="5181600" cy="6857999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pPr rt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91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Øvels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763" y="590372"/>
            <a:ext cx="11046970" cy="132589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00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med underteks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4" y="919716"/>
            <a:ext cx="11235168" cy="3551275"/>
          </a:xfrm>
        </p:spPr>
        <p:txBody>
          <a:bodyPr rtlCol="0" anchor="b">
            <a:normAutofit/>
          </a:bodyPr>
          <a:lstStyle>
            <a:lvl1pPr algn="l">
              <a:lnSpc>
                <a:spcPct val="100000"/>
              </a:lnSpc>
              <a:defRPr sz="54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xmlns="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764" y="4795284"/>
            <a:ext cx="11235168" cy="1084522"/>
          </a:xfrm>
        </p:spPr>
        <p:txBody>
          <a:bodyPr rtlCol="0">
            <a:normAutofit/>
          </a:bodyPr>
          <a:lstStyle>
            <a:lvl1pPr marL="0" indent="0" algn="l">
              <a:lnSpc>
                <a:spcPct val="120000"/>
              </a:lnSpc>
              <a:buNone/>
              <a:defRPr sz="24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a-DK" noProof="0" dirty="0" smtClean="0"/>
              <a:t>Klik for at redigere i master</a:t>
            </a:r>
            <a:endParaRPr lang="da-DK" noProof="0" dirty="0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834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695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aus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EA3E062-B7F5-4D30-B416-1BBB4A7D0F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57979" y="2863126"/>
            <a:ext cx="6460969" cy="1325890"/>
          </a:xfrm>
        </p:spPr>
        <p:txBody>
          <a:bodyPr rtlCol="0">
            <a:normAutofit/>
          </a:bodyPr>
          <a:lstStyle>
            <a:lvl1pPr algn="ctr">
              <a:defRPr sz="7200">
                <a:solidFill>
                  <a:schemeClr val="tx1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rtl="0"/>
            <a:r>
              <a:rPr lang="da-DK" noProof="0" dirty="0" smtClean="0"/>
              <a:t>PAUSE</a:t>
            </a:r>
            <a:endParaRPr lang="da-DK" noProof="0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6318000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861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xmlns="" id="{E6C91E54-DBE4-467A-A827-2C5C88E612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166400"/>
            <a:ext cx="12192000" cy="5691600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:a16="http://schemas.microsoft.com/office/drawing/2014/main" xmlns="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3" y="1618401"/>
            <a:ext cx="11235169" cy="4657201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0" rtl="0"/>
            <a:endParaRPr lang="da-DK" noProof="0" dirty="0" smtClean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DBAED78D-8293-4554-BA23-D14EC617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3" y="261909"/>
            <a:ext cx="10285073" cy="685293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901" y="312935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588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 med enkelt bille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xmlns="" id="{E6C91E54-DBE4-467A-A827-2C5C88E612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166284"/>
            <a:ext cx="12192000" cy="5691715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xmlns="" id="{DBAED78D-8293-4554-BA23-D14EC617A455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450762" y="164887"/>
            <a:ext cx="5982813" cy="924634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:a16="http://schemas.microsoft.com/office/drawing/2014/main" xmlns="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2" y="1337733"/>
            <a:ext cx="6000837" cy="4830230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bg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33" name="Pladsholder til billede 32">
            <a:extLst>
              <a:ext uri="{FF2B5EF4-FFF2-40B4-BE49-F238E27FC236}">
                <a16:creationId xmlns:a16="http://schemas.microsoft.com/office/drawing/2014/main" xmlns="" id="{64635F40-0058-44E0-95CD-8FFAE187647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939642" y="0"/>
            <a:ext cx="5252357" cy="6858000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416" y="-10211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372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 med bille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xmlns="" id="{E6C91E54-DBE4-467A-A827-2C5C88E612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2877168"/>
            <a:ext cx="12192000" cy="3982754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xmlns="" id="{DBAED78D-8293-4554-BA23-D14EC617A455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450763" y="525440"/>
            <a:ext cx="5854621" cy="1963318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20" name="Pladsholder til indhold 2">
            <a:extLst>
              <a:ext uri="{FF2B5EF4-FFF2-40B4-BE49-F238E27FC236}">
                <a16:creationId xmlns:a16="http://schemas.microsoft.com/office/drawing/2014/main" xmlns="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2" y="3031067"/>
            <a:ext cx="5854621" cy="3136622"/>
          </a:xfrm>
        </p:spPr>
        <p:txBody>
          <a:bodyPr rtlCol="0">
            <a:normAutofit/>
          </a:bodyPr>
          <a:lstStyle>
            <a:lvl1pPr marL="342900" indent="-342900"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 marL="25717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6pPr>
          </a:lstStyle>
          <a:p>
            <a:pPr lvl="0" rtl="0"/>
            <a:r>
              <a:rPr lang="da-DK" noProof="0" dirty="0" smtClean="0"/>
              <a:t>Klik for at redigere i master</a:t>
            </a:r>
          </a:p>
        </p:txBody>
      </p:sp>
      <p:sp>
        <p:nvSpPr>
          <p:cNvPr id="24" name="Pladsholder til billede 23">
            <a:extLst>
              <a:ext uri="{FF2B5EF4-FFF2-40B4-BE49-F238E27FC236}">
                <a16:creationId xmlns:a16="http://schemas.microsoft.com/office/drawing/2014/main" xmlns="" id="{D5749D8A-F20A-4228-9136-5891AE0352B9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6524772" y="0"/>
            <a:ext cx="2846566" cy="2877168"/>
          </a:xfrm>
          <a:custGeom>
            <a:avLst/>
            <a:gdLst>
              <a:gd name="connsiteX0" fmla="*/ 2797 w 2846566"/>
              <a:gd name="connsiteY0" fmla="*/ 0 h 2838450"/>
              <a:gd name="connsiteX1" fmla="*/ 2846566 w 2846566"/>
              <a:gd name="connsiteY1" fmla="*/ 0 h 2838450"/>
              <a:gd name="connsiteX2" fmla="*/ 2846566 w 2846566"/>
              <a:gd name="connsiteY2" fmla="*/ 2838450 h 2838450"/>
              <a:gd name="connsiteX3" fmla="*/ 2091122 w 2846566"/>
              <a:gd name="connsiteY3" fmla="*/ 2838450 h 2838450"/>
              <a:gd name="connsiteX4" fmla="*/ 1974232 w 2846566"/>
              <a:gd name="connsiteY4" fmla="*/ 2820914 h 2838450"/>
              <a:gd name="connsiteX5" fmla="*/ 0 w 2846566"/>
              <a:gd name="connsiteY5" fmla="*/ 404262 h 2838450"/>
              <a:gd name="connsiteX6" fmla="*/ 2797 w 2846566"/>
              <a:gd name="connsiteY6" fmla="*/ 293225 h 283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6566" h="2838450">
                <a:moveTo>
                  <a:pt x="2797" y="0"/>
                </a:moveTo>
                <a:lnTo>
                  <a:pt x="2846566" y="0"/>
                </a:lnTo>
                <a:lnTo>
                  <a:pt x="2846566" y="2838450"/>
                </a:lnTo>
                <a:lnTo>
                  <a:pt x="2091122" y="2838450"/>
                </a:lnTo>
                <a:lnTo>
                  <a:pt x="1974232" y="2820914"/>
                </a:lnTo>
                <a:cubicBezTo>
                  <a:pt x="848632" y="2597020"/>
                  <a:pt x="0" y="1600146"/>
                  <a:pt x="0" y="404262"/>
                </a:cubicBezTo>
                <a:lnTo>
                  <a:pt x="2797" y="29322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 algn="r"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27" name="Pladsholder til billede 26">
            <a:extLst>
              <a:ext uri="{FF2B5EF4-FFF2-40B4-BE49-F238E27FC236}">
                <a16:creationId xmlns:a16="http://schemas.microsoft.com/office/drawing/2014/main" xmlns="" id="{4A3C6DC1-25FD-4947-8211-89B20E599AE3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9370358" y="-3353"/>
            <a:ext cx="2825919" cy="2880521"/>
          </a:xfrm>
          <a:custGeom>
            <a:avLst/>
            <a:gdLst>
              <a:gd name="connsiteX0" fmla="*/ 0 w 2826990"/>
              <a:gd name="connsiteY0" fmla="*/ 0 h 2854594"/>
              <a:gd name="connsiteX1" fmla="*/ 2826990 w 2826990"/>
              <a:gd name="connsiteY1" fmla="*/ 0 h 2854594"/>
              <a:gd name="connsiteX2" fmla="*/ 2826990 w 2826990"/>
              <a:gd name="connsiteY2" fmla="*/ 2854594 h 2854594"/>
              <a:gd name="connsiteX3" fmla="*/ 0 w 2826990"/>
              <a:gd name="connsiteY3" fmla="*/ 2854594 h 285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6990" h="2854594">
                <a:moveTo>
                  <a:pt x="0" y="0"/>
                </a:moveTo>
                <a:lnTo>
                  <a:pt x="2826990" y="0"/>
                </a:lnTo>
                <a:lnTo>
                  <a:pt x="2826990" y="2854594"/>
                </a:lnTo>
                <a:lnTo>
                  <a:pt x="0" y="285459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30" name="Pladsholder til billede 29">
            <a:extLst>
              <a:ext uri="{FF2B5EF4-FFF2-40B4-BE49-F238E27FC236}">
                <a16:creationId xmlns:a16="http://schemas.microsoft.com/office/drawing/2014/main" xmlns="" id="{53C819AA-E73C-44C7-9928-5E1A8A22BC5F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6520415" y="2877168"/>
            <a:ext cx="2852263" cy="3980832"/>
          </a:xfrm>
          <a:custGeom>
            <a:avLst/>
            <a:gdLst>
              <a:gd name="connsiteX0" fmla="*/ 2436721 w 2846565"/>
              <a:gd name="connsiteY0" fmla="*/ 0 h 4001609"/>
              <a:gd name="connsiteX1" fmla="*/ 2846565 w 2846565"/>
              <a:gd name="connsiteY1" fmla="*/ 0 h 4001609"/>
              <a:gd name="connsiteX2" fmla="*/ 2846565 w 2846565"/>
              <a:gd name="connsiteY2" fmla="*/ 4001609 h 4001609"/>
              <a:gd name="connsiteX3" fmla="*/ 2796 w 2846565"/>
              <a:gd name="connsiteY3" fmla="*/ 4001608 h 4001609"/>
              <a:gd name="connsiteX4" fmla="*/ 2796 w 2846565"/>
              <a:gd name="connsiteY4" fmla="*/ 2564348 h 4001609"/>
              <a:gd name="connsiteX5" fmla="*/ 0 w 2846565"/>
              <a:gd name="connsiteY5" fmla="*/ 2453758 h 4001609"/>
              <a:gd name="connsiteX6" fmla="*/ 2202875 w 2846565"/>
              <a:gd name="connsiteY6" fmla="*/ 12668 h 4001609"/>
              <a:gd name="connsiteX7" fmla="*/ 2436721 w 2846565"/>
              <a:gd name="connsiteY7" fmla="*/ 860 h 4001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6565" h="4001609">
                <a:moveTo>
                  <a:pt x="2436721" y="0"/>
                </a:moveTo>
                <a:lnTo>
                  <a:pt x="2846565" y="0"/>
                </a:lnTo>
                <a:lnTo>
                  <a:pt x="2846565" y="4001609"/>
                </a:lnTo>
                <a:lnTo>
                  <a:pt x="2796" y="4001608"/>
                </a:lnTo>
                <a:lnTo>
                  <a:pt x="2796" y="2564348"/>
                </a:lnTo>
                <a:lnTo>
                  <a:pt x="0" y="2453758"/>
                </a:lnTo>
                <a:cubicBezTo>
                  <a:pt x="0" y="1183283"/>
                  <a:pt x="965553" y="138326"/>
                  <a:pt x="2202875" y="12668"/>
                </a:cubicBezTo>
                <a:lnTo>
                  <a:pt x="2436721" y="86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 algn="r"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33" name="Pladsholder til billede 32">
            <a:extLst>
              <a:ext uri="{FF2B5EF4-FFF2-40B4-BE49-F238E27FC236}">
                <a16:creationId xmlns:a16="http://schemas.microsoft.com/office/drawing/2014/main" xmlns="" id="{64635F40-0058-44E0-95CD-8FFAE1876473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9370357" y="2877168"/>
            <a:ext cx="2826000" cy="3980832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30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n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ktangel 6">
            <a:extLst>
              <a:ext uri="{FF2B5EF4-FFF2-40B4-BE49-F238E27FC236}">
                <a16:creationId xmlns:a16="http://schemas.microsoft.com/office/drawing/2014/main" xmlns="" id="{C755B30B-7677-4AAC-9890-81A7EFF6BF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8F8F8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xmlns="" id="{36E5F686-1654-4CE7-8DA0-0D626B36E1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8F8F8"/>
              </a:solidFill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xmlns="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685798"/>
            <a:ext cx="11235169" cy="321746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4" name="Undertitel 2">
            <a:extLst>
              <a:ext uri="{FF2B5EF4-FFF2-40B4-BE49-F238E27FC236}">
                <a16:creationId xmlns:a16="http://schemas.microsoft.com/office/drawing/2014/main" xmlns="" id="{E24FC61A-6DA9-444C-9D55-2FE464BD5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27140"/>
            <a:ext cx="12192000" cy="253086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rgbClr val="EEF0E5"/>
          </a:solidFill>
        </p:spPr>
        <p:txBody>
          <a:bodyPr rtlCol="0" anchor="t">
            <a:normAutofit/>
          </a:bodyPr>
          <a:lstStyle>
            <a:lvl1pPr marL="355600" indent="0">
              <a:lnSpc>
                <a:spcPct val="4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301" y="828014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292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nesl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ktangel 6">
            <a:extLst>
              <a:ext uri="{FF2B5EF4-FFF2-40B4-BE49-F238E27FC236}">
                <a16:creationId xmlns:a16="http://schemas.microsoft.com/office/drawing/2014/main" xmlns="" id="{C755B30B-7677-4AAC-9890-81A7EFF6BF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8F8F8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xmlns="" id="{36E5F686-1654-4CE7-8DA0-0D626B36E1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8F8F8"/>
              </a:solidFill>
            </a:endParaRP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xmlns="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763" y="685798"/>
            <a:ext cx="5323504" cy="321746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 rtl="0"/>
            <a:r>
              <a:rPr lang="da-DK" noProof="0" dirty="0" smtClean="0">
                <a:solidFill>
                  <a:srgbClr val="FFFFFF"/>
                </a:solidFill>
              </a:rPr>
              <a:t>Klik for at redigere i master</a:t>
            </a:r>
            <a:endParaRPr lang="da-DK" noProof="0" dirty="0">
              <a:solidFill>
                <a:srgbClr val="FFFFFF"/>
              </a:solidFill>
            </a:endParaRPr>
          </a:p>
        </p:txBody>
      </p:sp>
      <p:sp>
        <p:nvSpPr>
          <p:cNvPr id="14" name="Undertitel 2">
            <a:extLst>
              <a:ext uri="{FF2B5EF4-FFF2-40B4-BE49-F238E27FC236}">
                <a16:creationId xmlns:a16="http://schemas.microsoft.com/office/drawing/2014/main" xmlns="" id="{E24FC61A-6DA9-444C-9D55-2FE464BD58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4292600"/>
            <a:ext cx="11576868" cy="256540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rgbClr val="EEF0E5"/>
          </a:solidFill>
        </p:spPr>
        <p:txBody>
          <a:bodyPr rtlCol="0" anchor="t">
            <a:normAutofit/>
          </a:bodyPr>
          <a:lstStyle>
            <a:lvl1pPr marL="914400" indent="-558800">
              <a:lnSpc>
                <a:spcPct val="400000"/>
              </a:lnSpc>
              <a:spcBef>
                <a:spcPts val="0"/>
              </a:spcBef>
              <a:buNone/>
              <a:defRPr sz="2400">
                <a:solidFill>
                  <a:srgbClr val="254973"/>
                </a:solidFill>
              </a:defRPr>
            </a:lvl1pPr>
          </a:lstStyle>
          <a:p>
            <a:pPr rtl="0"/>
            <a:r>
              <a:rPr lang="da-DK" noProof="0" dirty="0" smtClean="0">
                <a:solidFill>
                  <a:srgbClr val="FFFFFF"/>
                </a:solidFill>
              </a:rPr>
              <a:t>Klik for at redigere i master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:a16="http://schemas.microsoft.com/office/drawing/2014/main" xmlns="" id="{AC1FE5B8-D695-49EA-BEA4-B9282CC4E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57901" y="1"/>
            <a:ext cx="6134099" cy="6857999"/>
          </a:xfrm>
          <a:custGeom>
            <a:avLst/>
            <a:gdLst>
              <a:gd name="connsiteX0" fmla="*/ 2378699 w 6134099"/>
              <a:gd name="connsiteY0" fmla="*/ 0 h 6857999"/>
              <a:gd name="connsiteX1" fmla="*/ 6134099 w 6134099"/>
              <a:gd name="connsiteY1" fmla="*/ 0 h 6857999"/>
              <a:gd name="connsiteX2" fmla="*/ 6134099 w 6134099"/>
              <a:gd name="connsiteY2" fmla="*/ 6857999 h 6857999"/>
              <a:gd name="connsiteX3" fmla="*/ 2401766 w 6134099"/>
              <a:gd name="connsiteY3" fmla="*/ 6857999 h 6857999"/>
              <a:gd name="connsiteX4" fmla="*/ 2397402 w 6134099"/>
              <a:gd name="connsiteY4" fmla="*/ 6856523 h 6857999"/>
              <a:gd name="connsiteX5" fmla="*/ 0 w 6134099"/>
              <a:gd name="connsiteY5" fmla="*/ 3424574 h 6857999"/>
              <a:gd name="connsiteX6" fmla="*/ 2231484 w 6134099"/>
              <a:gd name="connsiteY6" fmla="*/ 5804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4099" h="6857999">
                <a:moveTo>
                  <a:pt x="2378699" y="0"/>
                </a:moveTo>
                <a:lnTo>
                  <a:pt x="6134099" y="0"/>
                </a:lnTo>
                <a:lnTo>
                  <a:pt x="6134099" y="6857999"/>
                </a:lnTo>
                <a:lnTo>
                  <a:pt x="2401766" y="6857999"/>
                </a:lnTo>
                <a:lnTo>
                  <a:pt x="2397402" y="6856523"/>
                </a:lnTo>
                <a:cubicBezTo>
                  <a:pt x="998410" y="6344283"/>
                  <a:pt x="0" y="5001024"/>
                  <a:pt x="0" y="3424574"/>
                </a:cubicBezTo>
                <a:cubicBezTo>
                  <a:pt x="0" y="1911182"/>
                  <a:pt x="920134" y="612699"/>
                  <a:pt x="2231484" y="58045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algn="ctr">
              <a:buClr>
                <a:schemeClr val="accent2"/>
              </a:buClr>
              <a:defRPr/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836" y="0"/>
            <a:ext cx="950096" cy="1156073"/>
          </a:xfrm>
          <a:prstGeom prst="rect">
            <a:avLst/>
          </a:prstGeom>
        </p:spPr>
      </p:pic>
      <p:pic>
        <p:nvPicPr>
          <p:cNvPr id="17" name="Billede 16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96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xmlns="" id="{E6C91E54-DBE4-467A-A827-2C5C88E612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1045219"/>
            <a:ext cx="12192000" cy="5812782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17" name="Pladsholder til indhold 2">
            <a:extLst>
              <a:ext uri="{FF2B5EF4-FFF2-40B4-BE49-F238E27FC236}">
                <a16:creationId xmlns:a16="http://schemas.microsoft.com/office/drawing/2014/main" xmlns="" id="{03BD1FF0-3229-401F-AEC3-09AE7042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4" y="1201619"/>
            <a:ext cx="11267104" cy="5116382"/>
          </a:xfrm>
        </p:spPr>
        <p:txBody>
          <a:bodyPr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/>
            </a:lvl6pPr>
          </a:lstStyle>
          <a:p>
            <a:pPr lvl="0" rtl="0"/>
            <a:r>
              <a:rPr lang="da-DK" noProof="0" dirty="0" smtClean="0"/>
              <a:t>Klik for at redigere i master</a:t>
            </a:r>
          </a:p>
          <a:p>
            <a:pPr lvl="0" rtl="0"/>
            <a:endParaRPr lang="da-DK" noProof="0" dirty="0" smtClean="0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450763" y="12032"/>
            <a:ext cx="10297001" cy="104521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358" y="143093"/>
            <a:ext cx="753051" cy="849370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192" y="264641"/>
            <a:ext cx="1725166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441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slide med enkelt bille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xmlns="" id="{7624BCA1-E0EF-42A1-B762-D68E4B9848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1044000"/>
            <a:ext cx="12192000" cy="5814000"/>
          </a:xfrm>
          <a:prstGeom prst="rect">
            <a:avLst/>
          </a:prstGeom>
          <a:solidFill>
            <a:srgbClr val="EEF0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18" name="Pladsholder til billede 17">
            <a:extLst>
              <a:ext uri="{FF2B5EF4-FFF2-40B4-BE49-F238E27FC236}">
                <a16:creationId xmlns:a16="http://schemas.microsoft.com/office/drawing/2014/main" xmlns="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02189" y="1"/>
            <a:ext cx="4289812" cy="6857999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tlCol="0">
            <a:noAutofit/>
          </a:bodyPr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 dirty="0" smtClean="0"/>
              <a:t>Klik på ikonet for at tilføje et billede</a:t>
            </a:r>
            <a:endParaRPr lang="da-DK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>
            <a:off x="423333" y="16935"/>
            <a:ext cx="7064904" cy="104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redigere..</a:t>
            </a:r>
            <a:endParaRPr lang="da-DK" dirty="0"/>
          </a:p>
        </p:txBody>
      </p:sp>
      <p:sp>
        <p:nvSpPr>
          <p:cNvPr id="14" name="Pladsholder til tekst 4"/>
          <p:cNvSpPr>
            <a:spLocks noGrp="1"/>
          </p:cNvSpPr>
          <p:nvPr>
            <p:ph type="body" sz="quarter" idx="14"/>
          </p:nvPr>
        </p:nvSpPr>
        <p:spPr>
          <a:xfrm>
            <a:off x="450762" y="1202266"/>
            <a:ext cx="7037475" cy="5115734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da-DK" dirty="0" smtClean="0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xmlns="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97" y="0"/>
            <a:ext cx="813612" cy="99000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xmlns="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763" y="6388809"/>
            <a:ext cx="1512000" cy="24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481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0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Kombinationstegning: Figur 28">
            <a:extLst>
              <a:ext uri="{FF2B5EF4-FFF2-40B4-BE49-F238E27FC236}">
                <a16:creationId xmlns:a16="http://schemas.microsoft.com/office/drawing/2014/main" xmlns="" id="{7A08E557-10DB-421A-876E-1AE58F8E07C4}"/>
              </a:ext>
            </a:extLst>
          </p:cNvPr>
          <p:cNvSpPr/>
          <p:nvPr userDrawn="1"/>
        </p:nvSpPr>
        <p:spPr>
          <a:xfrm>
            <a:off x="8839807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rgbClr val="8D9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a-DK">
              <a:solidFill>
                <a:srgbClr val="F8F8F8"/>
              </a:solidFill>
            </a:endParaRPr>
          </a:p>
        </p:txBody>
      </p:sp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xmlns="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267" y="590372"/>
            <a:ext cx="10803466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a-DK" noProof="0" dirty="0"/>
              <a:t>Klik for at redigere titeltypografier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267" y="1916262"/>
            <a:ext cx="10803466" cy="4349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a-DK" noProof="0" dirty="0"/>
              <a:t>Klik for at redigere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</a:t>
            </a:r>
            <a:r>
              <a:rPr lang="da-DK" noProof="0" dirty="0" smtClean="0"/>
              <a:t>niveau</a:t>
            </a:r>
          </a:p>
          <a:p>
            <a:pPr lvl="5" rtl="0"/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7531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2160">
          <p15:clr>
            <a:srgbClr val="F26B43"/>
          </p15:clr>
        </p15:guide>
        <p15:guide id="4294967295" pos="3840">
          <p15:clr>
            <a:srgbClr val="F26B43"/>
          </p15:clr>
        </p15:guide>
        <p15:guide id="4294967295" orient="horz" pos="2736">
          <p15:clr>
            <a:srgbClr val="F26B43"/>
          </p15:clr>
        </p15:guide>
        <p15:guide id="4294967295" orient="horz" pos="3312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5568">
          <p15:clr>
            <a:srgbClr val="F26B43"/>
          </p15:clr>
        </p15:guide>
        <p15:guide id="4294967295" pos="7296">
          <p15:clr>
            <a:srgbClr val="F26B43"/>
          </p15:clr>
        </p15:guide>
        <p15:guide id="4294967295" pos="2688">
          <p15:clr>
            <a:srgbClr val="F26B43"/>
          </p15:clr>
        </p15:guide>
        <p15:guide id="4294967295" pos="1536">
          <p15:clr>
            <a:srgbClr val="F26B43"/>
          </p15:clr>
        </p15:guide>
        <p15:guide id="4294967295" pos="384">
          <p15:clr>
            <a:srgbClr val="F26B43"/>
          </p15:clr>
        </p15:guide>
        <p15:guide id="4294967295" pos="2112">
          <p15:clr>
            <a:srgbClr val="F26B43"/>
          </p15:clr>
        </p15:guide>
        <p15:guide id="4294967295" pos="4992">
          <p15:clr>
            <a:srgbClr val="F26B43"/>
          </p15:clr>
        </p15:guide>
        <p15:guide id="4294967295" pos="6720">
          <p15:clr>
            <a:srgbClr val="F26B43"/>
          </p15:clr>
        </p15:guide>
        <p15:guide id="4294967295" pos="960">
          <p15:clr>
            <a:srgbClr val="F26B43"/>
          </p15:clr>
        </p15:guide>
        <p15:guide id="4294967295" pos="3264">
          <p15:clr>
            <a:srgbClr val="F26B43"/>
          </p15:clr>
        </p15:guide>
        <p15:guide id="4294967295" orient="horz" pos="1008">
          <p15:clr>
            <a:srgbClr val="F26B43"/>
          </p15:clr>
        </p15:guide>
        <p15:guide id="4294967295" orient="horz" pos="3888">
          <p15:clr>
            <a:srgbClr val="F26B43"/>
          </p15:clr>
        </p15:guide>
        <p15:guide id="4294967295" pos="6144">
          <p15:clr>
            <a:srgbClr val="F26B43"/>
          </p15:clr>
        </p15:guide>
        <p15:guide id="4294967295" orient="horz" pos="1584">
          <p15:clr>
            <a:srgbClr val="F26B43"/>
          </p15:clr>
        </p15:guide>
        <p15:guide id="4294967295" pos="576">
          <p15:clr>
            <a:srgbClr val="F26B43"/>
          </p15:clr>
        </p15:guide>
        <p15:guide id="4294967295" pos="7104">
          <p15:clr>
            <a:srgbClr val="F26B43"/>
          </p15:clr>
        </p15:guide>
        <p15:guide id="4294967295" pos="768">
          <p15:clr>
            <a:srgbClr val="F26B43"/>
          </p15:clr>
        </p15:guide>
        <p15:guide id="429496729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9741" y="162078"/>
            <a:ext cx="10235198" cy="1325890"/>
          </a:xfrm>
        </p:spPr>
        <p:txBody>
          <a:bodyPr>
            <a:normAutofit/>
          </a:bodyPr>
          <a:lstStyle/>
          <a:p>
            <a:r>
              <a:rPr lang="da-DK" sz="3600" dirty="0" smtClean="0"/>
              <a:t>Øvelse 2: </a:t>
            </a:r>
            <a:r>
              <a:rPr lang="da-DK" sz="3600" dirty="0" smtClean="0"/>
              <a:t>Hvad giver os energi og arbejdsglæde?</a:t>
            </a:r>
            <a:endParaRPr lang="da-DK" sz="3600" dirty="0"/>
          </a:p>
        </p:txBody>
      </p:sp>
      <p:sp>
        <p:nvSpPr>
          <p:cNvPr id="7" name="Afrundet rektangel 6"/>
          <p:cNvSpPr/>
          <p:nvPr/>
        </p:nvSpPr>
        <p:spPr>
          <a:xfrm>
            <a:off x="6295144" y="2889464"/>
            <a:ext cx="1843470" cy="1086822"/>
          </a:xfrm>
          <a:prstGeom prst="roundRect">
            <a:avLst/>
          </a:prstGeom>
          <a:solidFill>
            <a:srgbClr val="8C5389"/>
          </a:solidFill>
          <a:ln>
            <a:solidFill>
              <a:srgbClr val="8C53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solidFill>
                  <a:srgbClr val="F8F8F8"/>
                </a:solidFill>
              </a:rPr>
              <a:t>Det giver mig energi og arbejdsglæde </a:t>
            </a:r>
            <a:endParaRPr lang="da-DK" sz="1600" dirty="0">
              <a:solidFill>
                <a:srgbClr val="F8F8F8"/>
              </a:solidFill>
            </a:endParaRPr>
          </a:p>
        </p:txBody>
      </p:sp>
      <p:sp>
        <p:nvSpPr>
          <p:cNvPr id="8" name="Afrundet rektangel 7"/>
          <p:cNvSpPr/>
          <p:nvPr/>
        </p:nvSpPr>
        <p:spPr>
          <a:xfrm>
            <a:off x="4791100" y="2755910"/>
            <a:ext cx="1133590" cy="358553"/>
          </a:xfrm>
          <a:prstGeom prst="roundRect">
            <a:avLst/>
          </a:prstGeom>
          <a:solidFill>
            <a:srgbClr val="EEF0E5"/>
          </a:solidFill>
          <a:ln w="28575">
            <a:solidFill>
              <a:srgbClr val="BFD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8C5389"/>
              </a:solidFill>
            </a:endParaRPr>
          </a:p>
        </p:txBody>
      </p:sp>
      <p:sp>
        <p:nvSpPr>
          <p:cNvPr id="9" name="Afrundet rektangel 8"/>
          <p:cNvSpPr/>
          <p:nvPr/>
        </p:nvSpPr>
        <p:spPr>
          <a:xfrm>
            <a:off x="4353654" y="2036653"/>
            <a:ext cx="1133590" cy="358553"/>
          </a:xfrm>
          <a:prstGeom prst="roundRect">
            <a:avLst/>
          </a:prstGeom>
          <a:solidFill>
            <a:srgbClr val="EEF0E5"/>
          </a:solidFill>
          <a:ln w="28575">
            <a:solidFill>
              <a:srgbClr val="BFD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8C5389"/>
              </a:solidFill>
            </a:endParaRPr>
          </a:p>
        </p:txBody>
      </p:sp>
      <p:sp>
        <p:nvSpPr>
          <p:cNvPr id="10" name="Afrundet rektangel 9"/>
          <p:cNvSpPr/>
          <p:nvPr/>
        </p:nvSpPr>
        <p:spPr>
          <a:xfrm>
            <a:off x="4353654" y="4540343"/>
            <a:ext cx="1133590" cy="358553"/>
          </a:xfrm>
          <a:prstGeom prst="roundRect">
            <a:avLst/>
          </a:prstGeom>
          <a:solidFill>
            <a:srgbClr val="EEF0E5"/>
          </a:solidFill>
          <a:ln w="28575">
            <a:solidFill>
              <a:srgbClr val="BFD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8C5389"/>
              </a:solidFill>
            </a:endParaRPr>
          </a:p>
        </p:txBody>
      </p:sp>
      <p:sp>
        <p:nvSpPr>
          <p:cNvPr id="11" name="Afrundet rektangel 10"/>
          <p:cNvSpPr/>
          <p:nvPr/>
        </p:nvSpPr>
        <p:spPr>
          <a:xfrm>
            <a:off x="4791100" y="3852268"/>
            <a:ext cx="1133590" cy="358553"/>
          </a:xfrm>
          <a:prstGeom prst="roundRect">
            <a:avLst/>
          </a:prstGeom>
          <a:solidFill>
            <a:srgbClr val="EEF0E5"/>
          </a:solidFill>
          <a:ln w="28575">
            <a:solidFill>
              <a:srgbClr val="BFD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8C5389"/>
              </a:solidFill>
            </a:endParaRPr>
          </a:p>
        </p:txBody>
      </p:sp>
      <p:sp>
        <p:nvSpPr>
          <p:cNvPr id="12" name="Afrundet rektangel 11"/>
          <p:cNvSpPr/>
          <p:nvPr/>
        </p:nvSpPr>
        <p:spPr>
          <a:xfrm>
            <a:off x="6650084" y="4990648"/>
            <a:ext cx="1133590" cy="358553"/>
          </a:xfrm>
          <a:prstGeom prst="roundRect">
            <a:avLst/>
          </a:prstGeom>
          <a:solidFill>
            <a:srgbClr val="EEF0E5"/>
          </a:solidFill>
          <a:ln w="28575">
            <a:solidFill>
              <a:srgbClr val="BFD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8C5389"/>
              </a:solidFill>
            </a:endParaRPr>
          </a:p>
        </p:txBody>
      </p:sp>
      <p:sp>
        <p:nvSpPr>
          <p:cNvPr id="13" name="Afrundet rektangel 12"/>
          <p:cNvSpPr/>
          <p:nvPr/>
        </p:nvSpPr>
        <p:spPr>
          <a:xfrm>
            <a:off x="6650084" y="4302216"/>
            <a:ext cx="1133590" cy="358553"/>
          </a:xfrm>
          <a:prstGeom prst="roundRect">
            <a:avLst/>
          </a:prstGeom>
          <a:solidFill>
            <a:srgbClr val="EEF0E5"/>
          </a:solidFill>
          <a:ln w="28575">
            <a:solidFill>
              <a:srgbClr val="BFD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8C5389"/>
              </a:solidFill>
            </a:endParaRPr>
          </a:p>
        </p:txBody>
      </p:sp>
      <p:sp>
        <p:nvSpPr>
          <p:cNvPr id="14" name="Afrundet rektangel 13"/>
          <p:cNvSpPr/>
          <p:nvPr/>
        </p:nvSpPr>
        <p:spPr>
          <a:xfrm>
            <a:off x="9004117" y="4540342"/>
            <a:ext cx="1133590" cy="358553"/>
          </a:xfrm>
          <a:prstGeom prst="roundRect">
            <a:avLst/>
          </a:prstGeom>
          <a:solidFill>
            <a:srgbClr val="EEF0E5"/>
          </a:solidFill>
          <a:ln w="28575">
            <a:solidFill>
              <a:srgbClr val="BFD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8C5389"/>
              </a:solidFill>
            </a:endParaRPr>
          </a:p>
        </p:txBody>
      </p:sp>
      <p:sp>
        <p:nvSpPr>
          <p:cNvPr id="15" name="Afrundet rektangel 14"/>
          <p:cNvSpPr/>
          <p:nvPr/>
        </p:nvSpPr>
        <p:spPr>
          <a:xfrm>
            <a:off x="8509068" y="3852268"/>
            <a:ext cx="1133590" cy="358553"/>
          </a:xfrm>
          <a:prstGeom prst="roundRect">
            <a:avLst/>
          </a:prstGeom>
          <a:solidFill>
            <a:srgbClr val="EEF0E5"/>
          </a:solidFill>
          <a:ln w="28575">
            <a:solidFill>
              <a:srgbClr val="BFD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8C5389"/>
              </a:solidFill>
            </a:endParaRPr>
          </a:p>
        </p:txBody>
      </p:sp>
      <p:sp>
        <p:nvSpPr>
          <p:cNvPr id="16" name="Afrundet rektangel 15"/>
          <p:cNvSpPr/>
          <p:nvPr/>
        </p:nvSpPr>
        <p:spPr>
          <a:xfrm>
            <a:off x="8509068" y="2755910"/>
            <a:ext cx="1133590" cy="358553"/>
          </a:xfrm>
          <a:prstGeom prst="roundRect">
            <a:avLst/>
          </a:prstGeom>
          <a:solidFill>
            <a:srgbClr val="EEF0E5"/>
          </a:solidFill>
          <a:ln w="28575">
            <a:solidFill>
              <a:srgbClr val="BFD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8C5389"/>
              </a:solidFill>
            </a:endParaRPr>
          </a:p>
        </p:txBody>
      </p:sp>
      <p:sp>
        <p:nvSpPr>
          <p:cNvPr id="17" name="Afrundet rektangel 16"/>
          <p:cNvSpPr/>
          <p:nvPr/>
        </p:nvSpPr>
        <p:spPr>
          <a:xfrm>
            <a:off x="9004117" y="2036654"/>
            <a:ext cx="1133590" cy="358553"/>
          </a:xfrm>
          <a:prstGeom prst="roundRect">
            <a:avLst/>
          </a:prstGeom>
          <a:solidFill>
            <a:srgbClr val="EEF0E5"/>
          </a:solidFill>
          <a:ln w="28575">
            <a:solidFill>
              <a:srgbClr val="BFD2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8C5389"/>
              </a:solidFill>
            </a:endParaRPr>
          </a:p>
        </p:txBody>
      </p:sp>
      <p:cxnSp>
        <p:nvCxnSpPr>
          <p:cNvPr id="23" name="Lige pilforbindelse 22"/>
          <p:cNvCxnSpPr/>
          <p:nvPr/>
        </p:nvCxnSpPr>
        <p:spPr>
          <a:xfrm flipH="1" flipV="1">
            <a:off x="5914641" y="3150181"/>
            <a:ext cx="370800" cy="208800"/>
          </a:xfrm>
          <a:prstGeom prst="straightConnector1">
            <a:avLst/>
          </a:prstGeom>
          <a:ln w="28575">
            <a:solidFill>
              <a:srgbClr val="B4B2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Lige pilforbindelse 25"/>
          <p:cNvCxnSpPr/>
          <p:nvPr/>
        </p:nvCxnSpPr>
        <p:spPr>
          <a:xfrm flipH="1">
            <a:off x="5907929" y="3621654"/>
            <a:ext cx="370455" cy="206844"/>
          </a:xfrm>
          <a:prstGeom prst="straightConnector1">
            <a:avLst/>
          </a:prstGeom>
          <a:ln w="28575">
            <a:solidFill>
              <a:srgbClr val="B4B2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Lige pilforbindelse 40"/>
          <p:cNvCxnSpPr/>
          <p:nvPr/>
        </p:nvCxnSpPr>
        <p:spPr>
          <a:xfrm flipV="1">
            <a:off x="8155374" y="3146396"/>
            <a:ext cx="370800" cy="208800"/>
          </a:xfrm>
          <a:prstGeom prst="straightConnector1">
            <a:avLst/>
          </a:prstGeom>
          <a:ln w="28575">
            <a:solidFill>
              <a:srgbClr val="B4B2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Lige pilforbindelse 44"/>
          <p:cNvCxnSpPr/>
          <p:nvPr/>
        </p:nvCxnSpPr>
        <p:spPr>
          <a:xfrm>
            <a:off x="8148317" y="3619698"/>
            <a:ext cx="370800" cy="208800"/>
          </a:xfrm>
          <a:prstGeom prst="straightConnector1">
            <a:avLst/>
          </a:prstGeom>
          <a:ln w="28575">
            <a:solidFill>
              <a:srgbClr val="B4B2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Lige pilforbindelse 46"/>
          <p:cNvCxnSpPr/>
          <p:nvPr/>
        </p:nvCxnSpPr>
        <p:spPr>
          <a:xfrm flipH="1">
            <a:off x="7216877" y="3997467"/>
            <a:ext cx="1" cy="288000"/>
          </a:xfrm>
          <a:prstGeom prst="straightConnector1">
            <a:avLst/>
          </a:prstGeom>
          <a:ln w="28575">
            <a:solidFill>
              <a:srgbClr val="B4B2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Lige pilforbindelse 35"/>
          <p:cNvCxnSpPr/>
          <p:nvPr/>
        </p:nvCxnSpPr>
        <p:spPr>
          <a:xfrm flipH="1">
            <a:off x="7216876" y="4699835"/>
            <a:ext cx="1" cy="288000"/>
          </a:xfrm>
          <a:prstGeom prst="straightConnector1">
            <a:avLst/>
          </a:prstGeom>
          <a:ln w="28575">
            <a:solidFill>
              <a:srgbClr val="B4B2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Lige pilforbindelse 38"/>
          <p:cNvCxnSpPr/>
          <p:nvPr/>
        </p:nvCxnSpPr>
        <p:spPr>
          <a:xfrm flipH="1">
            <a:off x="4920449" y="4267622"/>
            <a:ext cx="370455" cy="206844"/>
          </a:xfrm>
          <a:prstGeom prst="straightConnector1">
            <a:avLst/>
          </a:prstGeom>
          <a:ln w="28575">
            <a:solidFill>
              <a:srgbClr val="B4B2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pilforbindelse 39"/>
          <p:cNvCxnSpPr/>
          <p:nvPr/>
        </p:nvCxnSpPr>
        <p:spPr>
          <a:xfrm>
            <a:off x="9240882" y="4255276"/>
            <a:ext cx="370800" cy="208800"/>
          </a:xfrm>
          <a:prstGeom prst="straightConnector1">
            <a:avLst/>
          </a:prstGeom>
          <a:ln w="28575">
            <a:solidFill>
              <a:srgbClr val="B4B2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Lige pilforbindelse 42"/>
          <p:cNvCxnSpPr/>
          <p:nvPr/>
        </p:nvCxnSpPr>
        <p:spPr>
          <a:xfrm flipH="1" flipV="1">
            <a:off x="4882337" y="2475746"/>
            <a:ext cx="370800" cy="208800"/>
          </a:xfrm>
          <a:prstGeom prst="straightConnector1">
            <a:avLst/>
          </a:prstGeom>
          <a:ln w="28575">
            <a:solidFill>
              <a:srgbClr val="B4B2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Lige pilforbindelse 43"/>
          <p:cNvCxnSpPr/>
          <p:nvPr/>
        </p:nvCxnSpPr>
        <p:spPr>
          <a:xfrm flipV="1">
            <a:off x="9200112" y="2470669"/>
            <a:ext cx="370800" cy="208800"/>
          </a:xfrm>
          <a:prstGeom prst="straightConnector1">
            <a:avLst/>
          </a:prstGeom>
          <a:ln w="28575">
            <a:solidFill>
              <a:srgbClr val="B4B2B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ktangel 24"/>
          <p:cNvSpPr/>
          <p:nvPr/>
        </p:nvSpPr>
        <p:spPr>
          <a:xfrm>
            <a:off x="369742" y="1752607"/>
            <a:ext cx="3508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>
                <a:solidFill>
                  <a:srgbClr val="000000"/>
                </a:solidFill>
              </a:rPr>
              <a:t>Individuel </a:t>
            </a:r>
            <a:r>
              <a:rPr lang="da-DK" sz="2000" b="1" dirty="0">
                <a:solidFill>
                  <a:srgbClr val="000000"/>
                </a:solidFill>
              </a:rPr>
              <a:t>tegning </a:t>
            </a:r>
          </a:p>
          <a:p>
            <a:r>
              <a:rPr lang="da-DK" sz="2000" b="1" dirty="0">
                <a:solidFill>
                  <a:srgbClr val="000000"/>
                </a:solidFill>
              </a:rPr>
              <a:t>og refleksion</a:t>
            </a:r>
            <a:endParaRPr lang="da-DK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185904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Brugerdefineret 3">
      <a:dk1>
        <a:srgbClr val="000000"/>
      </a:dk1>
      <a:lt1>
        <a:srgbClr val="F8F8F8"/>
      </a:lt1>
      <a:dk2>
        <a:srgbClr val="8D9950"/>
      </a:dk2>
      <a:lt2>
        <a:srgbClr val="F8F8F8"/>
      </a:lt2>
      <a:accent1>
        <a:srgbClr val="000000"/>
      </a:accent1>
      <a:accent2>
        <a:srgbClr val="8D9950"/>
      </a:accent2>
      <a:accent3>
        <a:srgbClr val="49C5B1"/>
      </a:accent3>
      <a:accent4>
        <a:srgbClr val="1B365D"/>
      </a:accent4>
      <a:accent5>
        <a:srgbClr val="F8485E"/>
      </a:accent5>
      <a:accent6>
        <a:srgbClr val="C6CCA7"/>
      </a:accent6>
      <a:hlink>
        <a:srgbClr val="000000"/>
      </a:hlink>
      <a:folHlink>
        <a:srgbClr val="8D9950"/>
      </a:folHlink>
    </a:clrScheme>
    <a:fontScheme name="Randers Kommune">
      <a:majorFont>
        <a:latin typeface="Roboto Black"/>
        <a:ea typeface=""/>
        <a:cs typeface=""/>
      </a:majorFont>
      <a:minorFont>
        <a:latin typeface="Rockwel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5729.tgt.Office_50301014_TF89118109_Win32_OJ112196119.potx" id="{E2641469-1BD5-4ECF-8E87-9C7FC6745475}" vid="{099E4878-7F2F-463D-93C4-1E94CD217324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 Black</vt:lpstr>
      <vt:lpstr>Rockwell</vt:lpstr>
      <vt:lpstr>ModOverlayVTI</vt:lpstr>
      <vt:lpstr>Øvelse 2: Hvad giver os energi og arbejdsglæde?</vt:lpstr>
    </vt:vector>
  </TitlesOfParts>
  <Company>Randers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Øvelse 2: Hvad giver os energi og arbejdsglæde?</dc:title>
  <dc:creator>Microsoft-konto</dc:creator>
  <cp:lastModifiedBy>Microsoft-konto</cp:lastModifiedBy>
  <cp:revision>1</cp:revision>
  <dcterms:created xsi:type="dcterms:W3CDTF">2023-01-12T09:29:48Z</dcterms:created>
  <dcterms:modified xsi:type="dcterms:W3CDTF">2023-01-12T09:30:08Z</dcterms:modified>
</cp:coreProperties>
</file>