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8"/>
  </p:notesMasterIdLst>
  <p:handoutMasterIdLst>
    <p:handoutMasterId r:id="rId9"/>
  </p:handoutMasterIdLst>
  <p:sldIdLst>
    <p:sldId id="278" r:id="rId2"/>
    <p:sldId id="271" r:id="rId3"/>
    <p:sldId id="272" r:id="rId4"/>
    <p:sldId id="273" r:id="rId5"/>
    <p:sldId id="274" r:id="rId6"/>
    <p:sldId id="275" r:id="rId7"/>
  </p:sldIdLst>
  <p:sldSz cx="18288000" cy="10287000"/>
  <p:notesSz cx="9926638" cy="6797675"/>
  <p:custDataLst>
    <p:tags r:id="rId10"/>
  </p:custDataLst>
  <p:defaultTextStyle>
    <a:defPPr>
      <a:defRPr lang="da-D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8D9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807" autoAdjust="0"/>
  </p:normalViewPr>
  <p:slideViewPr>
    <p:cSldViewPr snapToGrid="0">
      <p:cViewPr varScale="1">
        <p:scale>
          <a:sx n="108" d="100"/>
          <a:sy n="108" d="100"/>
        </p:scale>
        <p:origin x="210" y="132"/>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67" d="100"/>
          <a:sy n="167" d="100"/>
        </p:scale>
        <p:origin x="2418" y="1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A3F55-106D-494C-806B-2060756472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7A239705-3E71-4423-92B9-3A8DBEB55123}">
      <dgm:prSet phldrT="[Tekst]" custT="1"/>
      <dgm:spPr/>
      <dgm:t>
        <a:bodyPr/>
        <a:lstStyle/>
        <a:p>
          <a:r>
            <a:rPr lang="da-DK" sz="3600" noProof="0" dirty="0"/>
            <a:t>Anmeldelse af graviditet</a:t>
          </a:r>
          <a:endParaRPr lang="da-DK" sz="3600" dirty="0"/>
        </a:p>
      </dgm:t>
    </dgm:pt>
    <dgm:pt modelId="{821F3161-80B4-4E7F-88EB-4442D4008EB3}" type="parTrans" cxnId="{C8ADD086-F5FA-439A-987C-8DA890BA0C76}">
      <dgm:prSet/>
      <dgm:spPr/>
      <dgm:t>
        <a:bodyPr/>
        <a:lstStyle/>
        <a:p>
          <a:endParaRPr lang="da-DK"/>
        </a:p>
      </dgm:t>
    </dgm:pt>
    <dgm:pt modelId="{56A90FF7-6554-4D42-984E-956CFF7D68DC}" type="sibTrans" cxnId="{C8ADD086-F5FA-439A-987C-8DA890BA0C76}">
      <dgm:prSet/>
      <dgm:spPr/>
      <dgm:t>
        <a:bodyPr/>
        <a:lstStyle/>
        <a:p>
          <a:endParaRPr lang="da-DK"/>
        </a:p>
      </dgm:t>
    </dgm:pt>
    <dgm:pt modelId="{8ED5B5DF-6998-4665-A149-D5B8379B6061}">
      <dgm:prSet phldrT="[Tekst]"/>
      <dgm:spPr/>
      <dgm:t>
        <a:bodyPr/>
        <a:lstStyle/>
        <a:p>
          <a:pPr>
            <a:buFont typeface="Arial" panose="020B0604020202020204" pitchFamily="34" charset="0"/>
            <a:buChar char="•"/>
          </a:pPr>
          <a:r>
            <a:rPr lang="da-DK" dirty="0"/>
            <a:t>Beregn opstart af barsel – Der findes en beregningsmodel på Broen.</a:t>
          </a:r>
        </a:p>
      </dgm:t>
    </dgm:pt>
    <dgm:pt modelId="{E1EEC3E2-B72C-4EA1-9A23-DB18ADA4DF2A}" type="parTrans" cxnId="{37A226AA-2030-473F-81B9-57396E071E20}">
      <dgm:prSet/>
      <dgm:spPr/>
      <dgm:t>
        <a:bodyPr/>
        <a:lstStyle/>
        <a:p>
          <a:endParaRPr lang="da-DK"/>
        </a:p>
      </dgm:t>
    </dgm:pt>
    <dgm:pt modelId="{0B309F0F-BB45-4318-917D-67DC5AFF3B95}" type="sibTrans" cxnId="{37A226AA-2030-473F-81B9-57396E071E20}">
      <dgm:prSet/>
      <dgm:spPr/>
      <dgm:t>
        <a:bodyPr/>
        <a:lstStyle/>
        <a:p>
          <a:endParaRPr lang="da-DK"/>
        </a:p>
      </dgm:t>
    </dgm:pt>
    <dgm:pt modelId="{39DF1D1C-3499-4948-A6D8-A969E1A7717C}">
      <dgm:prSet phldrT="[Tekst]" custT="1"/>
      <dgm:spPr/>
      <dgm:t>
        <a:bodyPr/>
        <a:lstStyle/>
        <a:p>
          <a:r>
            <a:rPr lang="da-DK" sz="3600" noProof="0" dirty="0"/>
            <a:t>Graviditets-komplikationer</a:t>
          </a:r>
          <a:endParaRPr lang="da-DK" sz="3600" dirty="0"/>
        </a:p>
      </dgm:t>
    </dgm:pt>
    <dgm:pt modelId="{438CE249-5880-48AE-9779-BC1F2F3D7BF9}" type="parTrans" cxnId="{C22FEEB2-6367-4E82-8C57-4904E341ECE9}">
      <dgm:prSet/>
      <dgm:spPr/>
      <dgm:t>
        <a:bodyPr/>
        <a:lstStyle/>
        <a:p>
          <a:endParaRPr lang="da-DK"/>
        </a:p>
      </dgm:t>
    </dgm:pt>
    <dgm:pt modelId="{38D1E677-4754-49E0-96B6-139A2F678E45}" type="sibTrans" cxnId="{C22FEEB2-6367-4E82-8C57-4904E341ECE9}">
      <dgm:prSet/>
      <dgm:spPr/>
      <dgm:t>
        <a:bodyPr/>
        <a:lstStyle/>
        <a:p>
          <a:endParaRPr lang="da-DK"/>
        </a:p>
      </dgm:t>
    </dgm:pt>
    <dgm:pt modelId="{C0D6D02B-30D6-4943-AAEC-D914D8050CF4}">
      <dgm:prSet phldrT="[Tekst]"/>
      <dgm:spPr/>
      <dgm:t>
        <a:bodyPr/>
        <a:lstStyle/>
        <a:p>
          <a:pPr algn="l">
            <a:buFont typeface="Arial" panose="020B0604020202020204" pitchFamily="34" charset="0"/>
            <a:buChar char="•"/>
          </a:pPr>
          <a:r>
            <a:rPr lang="da-DK" noProof="0" dirty="0"/>
            <a:t>Termin skal være indsat i SD Personaleweb, inden der indberettes fravær med graviditetskomplikationer med lønart 780 eller graviditetskomplikationer på nedsat tid med lønart 527.</a:t>
          </a:r>
          <a:endParaRPr lang="da-DK" dirty="0"/>
        </a:p>
      </dgm:t>
    </dgm:pt>
    <dgm:pt modelId="{496CE121-1B30-4D8B-B4E7-830FF677FC53}" type="parTrans" cxnId="{2B14EB51-26FD-428A-BDF6-A4B777BB2DEA}">
      <dgm:prSet/>
      <dgm:spPr/>
      <dgm:t>
        <a:bodyPr/>
        <a:lstStyle/>
        <a:p>
          <a:endParaRPr lang="da-DK"/>
        </a:p>
      </dgm:t>
    </dgm:pt>
    <dgm:pt modelId="{2F0D5CD7-A3FB-4EF4-B3C3-CB78BB533941}" type="sibTrans" cxnId="{2B14EB51-26FD-428A-BDF6-A4B777BB2DEA}">
      <dgm:prSet/>
      <dgm:spPr/>
      <dgm:t>
        <a:bodyPr/>
        <a:lstStyle/>
        <a:p>
          <a:endParaRPr lang="da-DK"/>
        </a:p>
      </dgm:t>
    </dgm:pt>
    <dgm:pt modelId="{34B79CAE-4750-47FC-827F-F023E218CA20}">
      <dgm:prSet phldrT="[Tekst]"/>
      <dgm:spPr/>
      <dgm:t>
        <a:bodyPr/>
        <a:lstStyle/>
        <a:p>
          <a:pPr>
            <a:buFont typeface="Arial" panose="020B0604020202020204" pitchFamily="34" charset="0"/>
            <a:buChar char="•"/>
          </a:pPr>
          <a:r>
            <a:rPr lang="da-DK" dirty="0"/>
            <a:t>Termins dato indsættes i SD Personaleweb under Indberetning – Barsel/Adoption – Fødsel</a:t>
          </a:r>
        </a:p>
      </dgm:t>
    </dgm:pt>
    <dgm:pt modelId="{A867FB66-D89F-4470-ABE7-C99703BE5A51}" type="parTrans" cxnId="{CA77556F-E12B-459C-B568-56DD88695007}">
      <dgm:prSet/>
      <dgm:spPr/>
      <dgm:t>
        <a:bodyPr/>
        <a:lstStyle/>
        <a:p>
          <a:endParaRPr lang="da-DK"/>
        </a:p>
      </dgm:t>
    </dgm:pt>
    <dgm:pt modelId="{7DD4EB51-015D-477F-BD89-00B54D5F2F0B}" type="sibTrans" cxnId="{CA77556F-E12B-459C-B568-56DD88695007}">
      <dgm:prSet/>
      <dgm:spPr/>
      <dgm:t>
        <a:bodyPr/>
        <a:lstStyle/>
        <a:p>
          <a:endParaRPr lang="da-DK"/>
        </a:p>
      </dgm:t>
    </dgm:pt>
    <dgm:pt modelId="{1028DA11-9324-49EC-8B51-11A1312856A3}">
      <dgm:prSet phldrT="[Tekst]"/>
      <dgm:spPr/>
      <dgm:t>
        <a:bodyPr/>
        <a:lstStyle/>
        <a:p>
          <a:pPr>
            <a:buFont typeface="Arial" panose="020B0604020202020204" pitchFamily="34" charset="0"/>
            <a:buChar char="•"/>
          </a:pPr>
          <a:r>
            <a:rPr lang="da-DK" noProof="0" dirty="0"/>
            <a:t>Skabelonen ”Anmeldelse af graviditet” skal anvendes. Findes på personalesagen under ”Skriv brev” eller på Broen under ”Graviditet, barsel og adoption”.</a:t>
          </a:r>
          <a:endParaRPr lang="da-DK" dirty="0"/>
        </a:p>
      </dgm:t>
    </dgm:pt>
    <dgm:pt modelId="{D3B1F533-B3A6-4348-93BB-631870C5DF48}" type="parTrans" cxnId="{57F0BCDE-EC57-4AC2-8A2D-12EAB640A021}">
      <dgm:prSet/>
      <dgm:spPr/>
      <dgm:t>
        <a:bodyPr/>
        <a:lstStyle/>
        <a:p>
          <a:endParaRPr lang="da-DK"/>
        </a:p>
      </dgm:t>
    </dgm:pt>
    <dgm:pt modelId="{ECEFDAA4-A885-431C-9485-36A7F1E891DC}" type="sibTrans" cxnId="{57F0BCDE-EC57-4AC2-8A2D-12EAB640A021}">
      <dgm:prSet/>
      <dgm:spPr/>
      <dgm:t>
        <a:bodyPr/>
        <a:lstStyle/>
        <a:p>
          <a:endParaRPr lang="da-DK"/>
        </a:p>
      </dgm:t>
    </dgm:pt>
    <dgm:pt modelId="{AA5AC3C0-8401-4906-B68E-1509C4A209CF}">
      <dgm:prSet phldrT="[Tekst]"/>
      <dgm:spPr/>
      <dgm:t>
        <a:bodyPr/>
        <a:lstStyle/>
        <a:p>
          <a:pPr algn="l">
            <a:buFont typeface="Arial" panose="020B0604020202020204" pitchFamily="34" charset="0"/>
            <a:buChar char="•"/>
          </a:pPr>
          <a:r>
            <a:rPr lang="da-DK" noProof="0" dirty="0"/>
            <a:t>Uden kendskab til terminsdato kan der </a:t>
          </a:r>
          <a:r>
            <a:rPr lang="da-DK" u="sng" noProof="0" dirty="0"/>
            <a:t>ikke</a:t>
          </a:r>
          <a:r>
            <a:rPr lang="da-DK" noProof="0" dirty="0"/>
            <a:t> søges barselsdagpengerefusion.</a:t>
          </a:r>
          <a:endParaRPr lang="da-DK" dirty="0"/>
        </a:p>
      </dgm:t>
    </dgm:pt>
    <dgm:pt modelId="{8175920F-807C-4109-933F-172552B1827E}" type="parTrans" cxnId="{153C783E-9431-4B50-A305-116F420E3211}">
      <dgm:prSet/>
      <dgm:spPr/>
      <dgm:t>
        <a:bodyPr/>
        <a:lstStyle/>
        <a:p>
          <a:endParaRPr lang="da-DK"/>
        </a:p>
      </dgm:t>
    </dgm:pt>
    <dgm:pt modelId="{E1BAB840-940C-4770-8007-E6A5896ECB2F}" type="sibTrans" cxnId="{153C783E-9431-4B50-A305-116F420E3211}">
      <dgm:prSet/>
      <dgm:spPr/>
      <dgm:t>
        <a:bodyPr/>
        <a:lstStyle/>
        <a:p>
          <a:endParaRPr lang="da-DK"/>
        </a:p>
      </dgm:t>
    </dgm:pt>
    <dgm:pt modelId="{42B79EC6-8A61-44B8-9E7E-BFDF7E46C655}">
      <dgm:prSet phldrT="[Tekst]"/>
      <dgm:spPr/>
      <dgm:t>
        <a:bodyPr/>
        <a:lstStyle/>
        <a:p>
          <a:pPr>
            <a:buFont typeface="Arial" panose="020B0604020202020204" pitchFamily="34" charset="0"/>
            <a:buChar char="•"/>
          </a:pPr>
          <a:r>
            <a:rPr lang="da-DK" noProof="0" dirty="0"/>
            <a:t>Indberetning af mors barsel med løn skal ske, inden medarbejderen går på barsel. Det indberettes i SD Personaleweb under Barsel/Adoption med lønart 770.</a:t>
          </a:r>
          <a:endParaRPr lang="da-DK" dirty="0"/>
        </a:p>
      </dgm:t>
    </dgm:pt>
    <dgm:pt modelId="{1DF543C2-017A-483E-ACFD-9ED4ED041495}" type="sibTrans" cxnId="{7D8EE8DB-EFF8-44A0-B2D3-3A905649CFA3}">
      <dgm:prSet/>
      <dgm:spPr/>
      <dgm:t>
        <a:bodyPr/>
        <a:lstStyle/>
        <a:p>
          <a:endParaRPr lang="da-DK"/>
        </a:p>
      </dgm:t>
    </dgm:pt>
    <dgm:pt modelId="{35B0F14C-8766-40CC-815C-00C4F2FCD2BD}" type="parTrans" cxnId="{7D8EE8DB-EFF8-44A0-B2D3-3A905649CFA3}">
      <dgm:prSet/>
      <dgm:spPr/>
      <dgm:t>
        <a:bodyPr/>
        <a:lstStyle/>
        <a:p>
          <a:endParaRPr lang="da-DK"/>
        </a:p>
      </dgm:t>
    </dgm:pt>
    <dgm:pt modelId="{D2B4E88E-1B24-46F6-A235-9C01CF7BDD12}">
      <dgm:prSet phldrT="[Tekst]"/>
      <dgm:spPr/>
      <dgm:t>
        <a:bodyPr/>
        <a:lstStyle/>
        <a:p>
          <a:pPr>
            <a:buFont typeface="Arial" panose="020B0604020202020204" pitchFamily="34" charset="0"/>
            <a:buChar char="•"/>
          </a:pPr>
          <a:r>
            <a:rPr lang="da-DK" noProof="0" dirty="0"/>
            <a:t>Brugere af Optima skal indberette lønart 770 både i SD Personaleweb og Optima.</a:t>
          </a:r>
          <a:endParaRPr lang="da-DK" dirty="0"/>
        </a:p>
      </dgm:t>
    </dgm:pt>
    <dgm:pt modelId="{C0249274-08AD-4C22-92BA-BA702641B2E2}" type="parTrans" cxnId="{27E19360-B04B-479B-878D-1A932A81568F}">
      <dgm:prSet/>
      <dgm:spPr/>
      <dgm:t>
        <a:bodyPr/>
        <a:lstStyle/>
        <a:p>
          <a:endParaRPr lang="da-DK"/>
        </a:p>
      </dgm:t>
    </dgm:pt>
    <dgm:pt modelId="{196A1ACD-741A-48E1-AAEB-3F73EB5EAA1E}" type="sibTrans" cxnId="{27E19360-B04B-479B-878D-1A932A81568F}">
      <dgm:prSet/>
      <dgm:spPr/>
      <dgm:t>
        <a:bodyPr/>
        <a:lstStyle/>
        <a:p>
          <a:endParaRPr lang="da-DK"/>
        </a:p>
      </dgm:t>
    </dgm:pt>
    <dgm:pt modelId="{BD77150F-6F6E-4066-AEB4-5CC7C78443C3}">
      <dgm:prSet phldrT="[Tekst]"/>
      <dgm:spPr/>
      <dgm:t>
        <a:bodyPr/>
        <a:lstStyle/>
        <a:p>
          <a:pPr>
            <a:buFont typeface="Arial" panose="020B0604020202020204" pitchFamily="34" charset="0"/>
            <a:buChar char="•"/>
          </a:pPr>
          <a:r>
            <a:rPr lang="da-DK" dirty="0"/>
            <a:t>Beregning af første fraværsdag kan ske med beregningsmodellen på Broen under </a:t>
          </a:r>
          <a:r>
            <a:rPr lang="da-DK" noProof="0" dirty="0"/>
            <a:t>”Graviditet, barsel og adoption”.</a:t>
          </a:r>
          <a:endParaRPr lang="da-DK" dirty="0"/>
        </a:p>
      </dgm:t>
    </dgm:pt>
    <dgm:pt modelId="{0DFE3617-BA9A-42B9-85E0-1B8B044D8C68}" type="parTrans" cxnId="{EAAD730B-7B84-4A39-8382-0BF9341FB27A}">
      <dgm:prSet/>
      <dgm:spPr/>
      <dgm:t>
        <a:bodyPr/>
        <a:lstStyle/>
        <a:p>
          <a:endParaRPr lang="da-DK"/>
        </a:p>
      </dgm:t>
    </dgm:pt>
    <dgm:pt modelId="{82322415-0EE0-4A09-9248-FBD3DA5825B2}" type="sibTrans" cxnId="{EAAD730B-7B84-4A39-8382-0BF9341FB27A}">
      <dgm:prSet/>
      <dgm:spPr/>
      <dgm:t>
        <a:bodyPr/>
        <a:lstStyle/>
        <a:p>
          <a:endParaRPr lang="da-DK"/>
        </a:p>
      </dgm:t>
    </dgm:pt>
    <dgm:pt modelId="{7B8E6F78-C91B-43E7-8FF3-DD99503AF345}">
      <dgm:prSet phldrT="[Tekst]" custT="1"/>
      <dgm:spPr/>
      <dgm:t>
        <a:bodyPr/>
        <a:lstStyle/>
        <a:p>
          <a:r>
            <a:rPr lang="da-DK" sz="3600" noProof="0" dirty="0"/>
            <a:t>Mors barsel med løn</a:t>
          </a:r>
          <a:endParaRPr lang="da-DK" sz="3600" dirty="0"/>
        </a:p>
      </dgm:t>
    </dgm:pt>
    <dgm:pt modelId="{A5685082-F59E-4276-9492-DBCECC72B9A1}" type="sibTrans" cxnId="{02A48854-8124-4FF3-851D-1160702BE1EE}">
      <dgm:prSet/>
      <dgm:spPr/>
      <dgm:t>
        <a:bodyPr/>
        <a:lstStyle/>
        <a:p>
          <a:endParaRPr lang="da-DK"/>
        </a:p>
      </dgm:t>
    </dgm:pt>
    <dgm:pt modelId="{BEBDE38D-9DBF-4663-9BA9-44DE0DBD7570}" type="parTrans" cxnId="{02A48854-8124-4FF3-851D-1160702BE1EE}">
      <dgm:prSet/>
      <dgm:spPr/>
      <dgm:t>
        <a:bodyPr/>
        <a:lstStyle/>
        <a:p>
          <a:endParaRPr lang="da-DK"/>
        </a:p>
      </dgm:t>
    </dgm:pt>
    <dgm:pt modelId="{EB32135E-53AF-427E-877F-0187C3CE1769}">
      <dgm:prSet phldrT="[Tekst]"/>
      <dgm:spPr/>
      <dgm:t>
        <a:bodyPr/>
        <a:lstStyle/>
        <a:p>
          <a:pPr>
            <a:buFont typeface="Arial" panose="020B0604020202020204" pitchFamily="34" charset="0"/>
            <a:buChar char="•"/>
          </a:pPr>
          <a:r>
            <a:rPr lang="da-DK" dirty="0"/>
            <a:t>Terminsdato fremgår af medarbejders vandrejournal, men må ikke gemmes på personalesagen grundet GDPR.</a:t>
          </a:r>
        </a:p>
      </dgm:t>
    </dgm:pt>
    <dgm:pt modelId="{2ED0B9A1-D87A-4C13-93C9-E0FDB9692AE9}" type="parTrans" cxnId="{9CDB5788-7CBD-459A-92C8-AD5161F1CA4F}">
      <dgm:prSet/>
      <dgm:spPr/>
      <dgm:t>
        <a:bodyPr/>
        <a:lstStyle/>
        <a:p>
          <a:endParaRPr lang="da-DK"/>
        </a:p>
      </dgm:t>
    </dgm:pt>
    <dgm:pt modelId="{6B00E441-3145-46FD-804C-CBCCEDACAAEE}" type="sibTrans" cxnId="{9CDB5788-7CBD-459A-92C8-AD5161F1CA4F}">
      <dgm:prSet/>
      <dgm:spPr/>
      <dgm:t>
        <a:bodyPr/>
        <a:lstStyle/>
        <a:p>
          <a:endParaRPr lang="da-DK"/>
        </a:p>
      </dgm:t>
    </dgm:pt>
    <dgm:pt modelId="{F7D0F4A8-84E3-4FDF-924B-A98497FC554E}" type="pres">
      <dgm:prSet presAssocID="{79DA3F55-106D-494C-806B-206075647201}" presName="Name0" presStyleCnt="0">
        <dgm:presLayoutVars>
          <dgm:dir/>
          <dgm:animLvl val="lvl"/>
          <dgm:resizeHandles val="exact"/>
        </dgm:presLayoutVars>
      </dgm:prSet>
      <dgm:spPr/>
    </dgm:pt>
    <dgm:pt modelId="{A10516E0-74BB-4C58-9566-51D520A29562}" type="pres">
      <dgm:prSet presAssocID="{7A239705-3E71-4423-92B9-3A8DBEB55123}" presName="linNode" presStyleCnt="0"/>
      <dgm:spPr/>
    </dgm:pt>
    <dgm:pt modelId="{94CA1B34-C530-42D9-9CD6-7A56393C708C}" type="pres">
      <dgm:prSet presAssocID="{7A239705-3E71-4423-92B9-3A8DBEB55123}" presName="parentText" presStyleLbl="node1" presStyleIdx="0" presStyleCnt="3" custScaleX="110467">
        <dgm:presLayoutVars>
          <dgm:chMax val="1"/>
          <dgm:bulletEnabled val="1"/>
        </dgm:presLayoutVars>
      </dgm:prSet>
      <dgm:spPr/>
    </dgm:pt>
    <dgm:pt modelId="{7A24C92F-6BCD-44B7-8535-DCE7AEE1526B}" type="pres">
      <dgm:prSet presAssocID="{7A239705-3E71-4423-92B9-3A8DBEB55123}" presName="descendantText" presStyleLbl="alignAccFollowNode1" presStyleIdx="0" presStyleCnt="3" custScaleX="193234">
        <dgm:presLayoutVars>
          <dgm:bulletEnabled val="1"/>
        </dgm:presLayoutVars>
      </dgm:prSet>
      <dgm:spPr/>
    </dgm:pt>
    <dgm:pt modelId="{341D1DAB-A50C-46D2-AB45-171BE2E2B767}" type="pres">
      <dgm:prSet presAssocID="{56A90FF7-6554-4D42-984E-956CFF7D68DC}" presName="sp" presStyleCnt="0"/>
      <dgm:spPr/>
    </dgm:pt>
    <dgm:pt modelId="{064F4A21-99A1-4010-AB62-B0EA0A7E588D}" type="pres">
      <dgm:prSet presAssocID="{39DF1D1C-3499-4948-A6D8-A969E1A7717C}" presName="linNode" presStyleCnt="0"/>
      <dgm:spPr/>
    </dgm:pt>
    <dgm:pt modelId="{3D91955A-4603-456D-B6D5-DD632961D0E5}" type="pres">
      <dgm:prSet presAssocID="{39DF1D1C-3499-4948-A6D8-A969E1A7717C}" presName="parentText" presStyleLbl="node1" presStyleIdx="1" presStyleCnt="3" custScaleX="72584">
        <dgm:presLayoutVars>
          <dgm:chMax val="1"/>
          <dgm:bulletEnabled val="1"/>
        </dgm:presLayoutVars>
      </dgm:prSet>
      <dgm:spPr/>
    </dgm:pt>
    <dgm:pt modelId="{E713CFE1-53F7-40F2-9D46-25F9F4859774}" type="pres">
      <dgm:prSet presAssocID="{39DF1D1C-3499-4948-A6D8-A969E1A7717C}" presName="descendantText" presStyleLbl="alignAccFollowNode1" presStyleIdx="1" presStyleCnt="3" custScaleX="126286">
        <dgm:presLayoutVars>
          <dgm:bulletEnabled val="1"/>
        </dgm:presLayoutVars>
      </dgm:prSet>
      <dgm:spPr/>
    </dgm:pt>
    <dgm:pt modelId="{DBD673AF-D266-44AE-A06F-4BC3A7182C8B}" type="pres">
      <dgm:prSet presAssocID="{38D1E677-4754-49E0-96B6-139A2F678E45}" presName="sp" presStyleCnt="0"/>
      <dgm:spPr/>
    </dgm:pt>
    <dgm:pt modelId="{94F88CDD-275A-4F51-B4FE-9308BEC23D95}" type="pres">
      <dgm:prSet presAssocID="{7B8E6F78-C91B-43E7-8FF3-DD99503AF345}" presName="linNode" presStyleCnt="0"/>
      <dgm:spPr/>
    </dgm:pt>
    <dgm:pt modelId="{07BC6A07-1CB8-4176-907D-E732EC93D214}" type="pres">
      <dgm:prSet presAssocID="{7B8E6F78-C91B-43E7-8FF3-DD99503AF345}" presName="parentText" presStyleLbl="node1" presStyleIdx="2" presStyleCnt="3" custScaleX="138892">
        <dgm:presLayoutVars>
          <dgm:chMax val="1"/>
          <dgm:bulletEnabled val="1"/>
        </dgm:presLayoutVars>
      </dgm:prSet>
      <dgm:spPr/>
    </dgm:pt>
    <dgm:pt modelId="{9182679B-4717-4723-AD9F-EAB24A7C8283}" type="pres">
      <dgm:prSet presAssocID="{7B8E6F78-C91B-43E7-8FF3-DD99503AF345}" presName="descendantText" presStyleLbl="alignAccFollowNode1" presStyleIdx="2" presStyleCnt="3" custScaleX="245291">
        <dgm:presLayoutVars>
          <dgm:bulletEnabled val="1"/>
        </dgm:presLayoutVars>
      </dgm:prSet>
      <dgm:spPr/>
    </dgm:pt>
  </dgm:ptLst>
  <dgm:cxnLst>
    <dgm:cxn modelId="{EAAD730B-7B84-4A39-8382-0BF9341FB27A}" srcId="{7B8E6F78-C91B-43E7-8FF3-DD99503AF345}" destId="{BD77150F-6F6E-4066-AEB4-5CC7C78443C3}" srcOrd="2" destOrd="0" parTransId="{0DFE3617-BA9A-42B9-85E0-1B8B044D8C68}" sibTransId="{82322415-0EE0-4A09-9248-FBD3DA5825B2}"/>
    <dgm:cxn modelId="{F8195312-72E3-45BA-8F4D-2A156BEF81EB}" type="presOf" srcId="{42B79EC6-8A61-44B8-9E7E-BFDF7E46C655}" destId="{9182679B-4717-4723-AD9F-EAB24A7C8283}" srcOrd="0" destOrd="0" presId="urn:microsoft.com/office/officeart/2005/8/layout/vList5"/>
    <dgm:cxn modelId="{8EC1511F-908F-4F33-9DFF-899409E3218D}" type="presOf" srcId="{EB32135E-53AF-427E-877F-0187C3CE1769}" destId="{7A24C92F-6BCD-44B7-8535-DCE7AEE1526B}" srcOrd="0" destOrd="3" presId="urn:microsoft.com/office/officeart/2005/8/layout/vList5"/>
    <dgm:cxn modelId="{BC68232A-7B44-49E4-88F4-00D0550565EF}" type="presOf" srcId="{BD77150F-6F6E-4066-AEB4-5CC7C78443C3}" destId="{9182679B-4717-4723-AD9F-EAB24A7C8283}" srcOrd="0" destOrd="2" presId="urn:microsoft.com/office/officeart/2005/8/layout/vList5"/>
    <dgm:cxn modelId="{C4351A3D-7965-4F84-8D01-51CBD9E82C53}" type="presOf" srcId="{D2B4E88E-1B24-46F6-A235-9C01CF7BDD12}" destId="{9182679B-4717-4723-AD9F-EAB24A7C8283}" srcOrd="0" destOrd="1" presId="urn:microsoft.com/office/officeart/2005/8/layout/vList5"/>
    <dgm:cxn modelId="{153C783E-9431-4B50-A305-116F420E3211}" srcId="{39DF1D1C-3499-4948-A6D8-A969E1A7717C}" destId="{AA5AC3C0-8401-4906-B68E-1509C4A209CF}" srcOrd="1" destOrd="0" parTransId="{8175920F-807C-4109-933F-172552B1827E}" sibTransId="{E1BAB840-940C-4770-8007-E6A5896ECB2F}"/>
    <dgm:cxn modelId="{27E19360-B04B-479B-878D-1A932A81568F}" srcId="{7B8E6F78-C91B-43E7-8FF3-DD99503AF345}" destId="{D2B4E88E-1B24-46F6-A235-9C01CF7BDD12}" srcOrd="1" destOrd="0" parTransId="{C0249274-08AD-4C22-92BA-BA702641B2E2}" sibTransId="{196A1ACD-741A-48E1-AAEB-3F73EB5EAA1E}"/>
    <dgm:cxn modelId="{CA77556F-E12B-459C-B568-56DD88695007}" srcId="{7A239705-3E71-4423-92B9-3A8DBEB55123}" destId="{34B79CAE-4750-47FC-827F-F023E218CA20}" srcOrd="1" destOrd="0" parTransId="{A867FB66-D89F-4470-ABE7-C99703BE5A51}" sibTransId="{7DD4EB51-015D-477F-BD89-00B54D5F2F0B}"/>
    <dgm:cxn modelId="{2B14EB51-26FD-428A-BDF6-A4B777BB2DEA}" srcId="{39DF1D1C-3499-4948-A6D8-A969E1A7717C}" destId="{C0D6D02B-30D6-4943-AAEC-D914D8050CF4}" srcOrd="0" destOrd="0" parTransId="{496CE121-1B30-4D8B-B4E7-830FF677FC53}" sibTransId="{2F0D5CD7-A3FB-4EF4-B3C3-CB78BB533941}"/>
    <dgm:cxn modelId="{02A48854-8124-4FF3-851D-1160702BE1EE}" srcId="{79DA3F55-106D-494C-806B-206075647201}" destId="{7B8E6F78-C91B-43E7-8FF3-DD99503AF345}" srcOrd="2" destOrd="0" parTransId="{BEBDE38D-9DBF-4663-9BA9-44DE0DBD7570}" sibTransId="{A5685082-F59E-4276-9492-DBCECC72B9A1}"/>
    <dgm:cxn modelId="{C8ADD086-F5FA-439A-987C-8DA890BA0C76}" srcId="{79DA3F55-106D-494C-806B-206075647201}" destId="{7A239705-3E71-4423-92B9-3A8DBEB55123}" srcOrd="0" destOrd="0" parTransId="{821F3161-80B4-4E7F-88EB-4442D4008EB3}" sibTransId="{56A90FF7-6554-4D42-984E-956CFF7D68DC}"/>
    <dgm:cxn modelId="{7F891C88-CCB9-4D2F-915A-5AF756BB4DDE}" type="presOf" srcId="{AA5AC3C0-8401-4906-B68E-1509C4A209CF}" destId="{E713CFE1-53F7-40F2-9D46-25F9F4859774}" srcOrd="0" destOrd="1" presId="urn:microsoft.com/office/officeart/2005/8/layout/vList5"/>
    <dgm:cxn modelId="{9CDB5788-7CBD-459A-92C8-AD5161F1CA4F}" srcId="{7A239705-3E71-4423-92B9-3A8DBEB55123}" destId="{EB32135E-53AF-427E-877F-0187C3CE1769}" srcOrd="3" destOrd="0" parTransId="{2ED0B9A1-D87A-4C13-93C9-E0FDB9692AE9}" sibTransId="{6B00E441-3145-46FD-804C-CBCCEDACAAEE}"/>
    <dgm:cxn modelId="{2591E48F-DAEC-474A-87F9-B7E014257FDB}" type="presOf" srcId="{7B8E6F78-C91B-43E7-8FF3-DD99503AF345}" destId="{07BC6A07-1CB8-4176-907D-E732EC93D214}" srcOrd="0" destOrd="0" presId="urn:microsoft.com/office/officeart/2005/8/layout/vList5"/>
    <dgm:cxn modelId="{860C24A4-13CA-4738-8AF1-EA0EEE4F9F5A}" type="presOf" srcId="{8ED5B5DF-6998-4665-A149-D5B8379B6061}" destId="{7A24C92F-6BCD-44B7-8535-DCE7AEE1526B}" srcOrd="0" destOrd="0" presId="urn:microsoft.com/office/officeart/2005/8/layout/vList5"/>
    <dgm:cxn modelId="{37A226AA-2030-473F-81B9-57396E071E20}" srcId="{7A239705-3E71-4423-92B9-3A8DBEB55123}" destId="{8ED5B5DF-6998-4665-A149-D5B8379B6061}" srcOrd="0" destOrd="0" parTransId="{E1EEC3E2-B72C-4EA1-9A23-DB18ADA4DF2A}" sibTransId="{0B309F0F-BB45-4318-917D-67DC5AFF3B95}"/>
    <dgm:cxn modelId="{C22FEEB2-6367-4E82-8C57-4904E341ECE9}" srcId="{79DA3F55-106D-494C-806B-206075647201}" destId="{39DF1D1C-3499-4948-A6D8-A969E1A7717C}" srcOrd="1" destOrd="0" parTransId="{438CE249-5880-48AE-9779-BC1F2F3D7BF9}" sibTransId="{38D1E677-4754-49E0-96B6-139A2F678E45}"/>
    <dgm:cxn modelId="{25EB74BF-4920-48AC-BFEC-1B04558FF818}" type="presOf" srcId="{1028DA11-9324-49EC-8B51-11A1312856A3}" destId="{7A24C92F-6BCD-44B7-8535-DCE7AEE1526B}" srcOrd="0" destOrd="2" presId="urn:microsoft.com/office/officeart/2005/8/layout/vList5"/>
    <dgm:cxn modelId="{2BB8B3C4-526B-45FA-8F21-71A540130304}" type="presOf" srcId="{C0D6D02B-30D6-4943-AAEC-D914D8050CF4}" destId="{E713CFE1-53F7-40F2-9D46-25F9F4859774}" srcOrd="0" destOrd="0" presId="urn:microsoft.com/office/officeart/2005/8/layout/vList5"/>
    <dgm:cxn modelId="{B738A4CD-4131-4C17-8CD9-1370618EECF8}" type="presOf" srcId="{7A239705-3E71-4423-92B9-3A8DBEB55123}" destId="{94CA1B34-C530-42D9-9CD6-7A56393C708C}" srcOrd="0" destOrd="0" presId="urn:microsoft.com/office/officeart/2005/8/layout/vList5"/>
    <dgm:cxn modelId="{7D8EE8DB-EFF8-44A0-B2D3-3A905649CFA3}" srcId="{7B8E6F78-C91B-43E7-8FF3-DD99503AF345}" destId="{42B79EC6-8A61-44B8-9E7E-BFDF7E46C655}" srcOrd="0" destOrd="0" parTransId="{35B0F14C-8766-40CC-815C-00C4F2FCD2BD}" sibTransId="{1DF543C2-017A-483E-ACFD-9ED4ED041495}"/>
    <dgm:cxn modelId="{57F0BCDE-EC57-4AC2-8A2D-12EAB640A021}" srcId="{7A239705-3E71-4423-92B9-3A8DBEB55123}" destId="{1028DA11-9324-49EC-8B51-11A1312856A3}" srcOrd="2" destOrd="0" parTransId="{D3B1F533-B3A6-4348-93BB-631870C5DF48}" sibTransId="{ECEFDAA4-A885-431C-9485-36A7F1E891DC}"/>
    <dgm:cxn modelId="{D90171E6-F977-455F-9983-43DBE8FFB07A}" type="presOf" srcId="{34B79CAE-4750-47FC-827F-F023E218CA20}" destId="{7A24C92F-6BCD-44B7-8535-DCE7AEE1526B}" srcOrd="0" destOrd="1" presId="urn:microsoft.com/office/officeart/2005/8/layout/vList5"/>
    <dgm:cxn modelId="{5E9570EF-937F-40B1-B98B-1390BAA44061}" type="presOf" srcId="{79DA3F55-106D-494C-806B-206075647201}" destId="{F7D0F4A8-84E3-4FDF-924B-A98497FC554E}" srcOrd="0" destOrd="0" presId="urn:microsoft.com/office/officeart/2005/8/layout/vList5"/>
    <dgm:cxn modelId="{00E3B9EF-D4AD-4FA1-9BA7-D32A0F051CC6}" type="presOf" srcId="{39DF1D1C-3499-4948-A6D8-A969E1A7717C}" destId="{3D91955A-4603-456D-B6D5-DD632961D0E5}" srcOrd="0" destOrd="0" presId="urn:microsoft.com/office/officeart/2005/8/layout/vList5"/>
    <dgm:cxn modelId="{D4F5FFCF-F438-4D68-A230-BEDFAD91EBA6}" type="presParOf" srcId="{F7D0F4A8-84E3-4FDF-924B-A98497FC554E}" destId="{A10516E0-74BB-4C58-9566-51D520A29562}" srcOrd="0" destOrd="0" presId="urn:microsoft.com/office/officeart/2005/8/layout/vList5"/>
    <dgm:cxn modelId="{E4984EC7-DAA0-4D0B-8D8C-867E3537EC02}" type="presParOf" srcId="{A10516E0-74BB-4C58-9566-51D520A29562}" destId="{94CA1B34-C530-42D9-9CD6-7A56393C708C}" srcOrd="0" destOrd="0" presId="urn:microsoft.com/office/officeart/2005/8/layout/vList5"/>
    <dgm:cxn modelId="{3C44F9EE-E0EE-4D93-ABC6-BDFC7C33E5F3}" type="presParOf" srcId="{A10516E0-74BB-4C58-9566-51D520A29562}" destId="{7A24C92F-6BCD-44B7-8535-DCE7AEE1526B}" srcOrd="1" destOrd="0" presId="urn:microsoft.com/office/officeart/2005/8/layout/vList5"/>
    <dgm:cxn modelId="{2DE09122-1C4D-4BAE-86D9-87B8D5E5820E}" type="presParOf" srcId="{F7D0F4A8-84E3-4FDF-924B-A98497FC554E}" destId="{341D1DAB-A50C-46D2-AB45-171BE2E2B767}" srcOrd="1" destOrd="0" presId="urn:microsoft.com/office/officeart/2005/8/layout/vList5"/>
    <dgm:cxn modelId="{26A5114E-4AC9-43A9-B6AA-B3673B80F5C9}" type="presParOf" srcId="{F7D0F4A8-84E3-4FDF-924B-A98497FC554E}" destId="{064F4A21-99A1-4010-AB62-B0EA0A7E588D}" srcOrd="2" destOrd="0" presId="urn:microsoft.com/office/officeart/2005/8/layout/vList5"/>
    <dgm:cxn modelId="{18F3A50E-B79F-4F49-802E-7859729459FD}" type="presParOf" srcId="{064F4A21-99A1-4010-AB62-B0EA0A7E588D}" destId="{3D91955A-4603-456D-B6D5-DD632961D0E5}" srcOrd="0" destOrd="0" presId="urn:microsoft.com/office/officeart/2005/8/layout/vList5"/>
    <dgm:cxn modelId="{BAC5B5B5-1B88-4328-A44B-FF2F89A1E4A3}" type="presParOf" srcId="{064F4A21-99A1-4010-AB62-B0EA0A7E588D}" destId="{E713CFE1-53F7-40F2-9D46-25F9F4859774}" srcOrd="1" destOrd="0" presId="urn:microsoft.com/office/officeart/2005/8/layout/vList5"/>
    <dgm:cxn modelId="{4C2EFB68-F1E1-4043-9B21-B337B16C55F0}" type="presParOf" srcId="{F7D0F4A8-84E3-4FDF-924B-A98497FC554E}" destId="{DBD673AF-D266-44AE-A06F-4BC3A7182C8B}" srcOrd="3" destOrd="0" presId="urn:microsoft.com/office/officeart/2005/8/layout/vList5"/>
    <dgm:cxn modelId="{47835F7E-5992-450E-AD4D-FA2236B5D296}" type="presParOf" srcId="{F7D0F4A8-84E3-4FDF-924B-A98497FC554E}" destId="{94F88CDD-275A-4F51-B4FE-9308BEC23D95}" srcOrd="4" destOrd="0" presId="urn:microsoft.com/office/officeart/2005/8/layout/vList5"/>
    <dgm:cxn modelId="{C64E4B57-5307-436A-AAC7-95B24764CE41}" type="presParOf" srcId="{94F88CDD-275A-4F51-B4FE-9308BEC23D95}" destId="{07BC6A07-1CB8-4176-907D-E732EC93D214}" srcOrd="0" destOrd="0" presId="urn:microsoft.com/office/officeart/2005/8/layout/vList5"/>
    <dgm:cxn modelId="{72211B28-3A0F-4539-9BC3-653B213B45BD}" type="presParOf" srcId="{94F88CDD-275A-4F51-B4FE-9308BEC23D95}" destId="{9182679B-4717-4723-AD9F-EAB24A7C828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DA3F55-106D-494C-806B-2060756472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7A239705-3E71-4423-92B9-3A8DBEB55123}">
      <dgm:prSet phldrT="[Tekst]" custT="1"/>
      <dgm:spPr/>
      <dgm:t>
        <a:bodyPr/>
        <a:lstStyle/>
        <a:p>
          <a:r>
            <a:rPr lang="da-DK" sz="3600" dirty="0"/>
            <a:t>Far/medmors barsel med løn</a:t>
          </a:r>
        </a:p>
      </dgm:t>
    </dgm:pt>
    <dgm:pt modelId="{821F3161-80B4-4E7F-88EB-4442D4008EB3}" type="parTrans" cxnId="{C8ADD086-F5FA-439A-987C-8DA890BA0C76}">
      <dgm:prSet/>
      <dgm:spPr/>
      <dgm:t>
        <a:bodyPr/>
        <a:lstStyle/>
        <a:p>
          <a:endParaRPr lang="da-DK"/>
        </a:p>
      </dgm:t>
    </dgm:pt>
    <dgm:pt modelId="{56A90FF7-6554-4D42-984E-956CFF7D68DC}" type="sibTrans" cxnId="{C8ADD086-F5FA-439A-987C-8DA890BA0C76}">
      <dgm:prSet/>
      <dgm:spPr/>
      <dgm:t>
        <a:bodyPr/>
        <a:lstStyle/>
        <a:p>
          <a:endParaRPr lang="da-DK"/>
        </a:p>
      </dgm:t>
    </dgm:pt>
    <dgm:pt modelId="{8ED5B5DF-6998-4665-A149-D5B8379B6061}">
      <dgm:prSet phldrT="[Tekst]"/>
      <dgm:spPr/>
      <dgm:t>
        <a:bodyPr/>
        <a:lstStyle/>
        <a:p>
          <a:pPr>
            <a:buFont typeface="Arial" panose="020B0604020202020204" pitchFamily="34" charset="0"/>
            <a:buChar char="•"/>
          </a:pPr>
          <a:r>
            <a:rPr lang="da-DK" dirty="0"/>
            <a:t>De 2 ugers orlov efter fødslen indberettes med lønart 575 – kræver ikke skriftlig aftale, men perioden kan angives på barselsaftalen.</a:t>
          </a:r>
        </a:p>
      </dgm:t>
    </dgm:pt>
    <dgm:pt modelId="{E1EEC3E2-B72C-4EA1-9A23-DB18ADA4DF2A}" type="parTrans" cxnId="{37A226AA-2030-473F-81B9-57396E071E20}">
      <dgm:prSet/>
      <dgm:spPr/>
      <dgm:t>
        <a:bodyPr/>
        <a:lstStyle/>
        <a:p>
          <a:endParaRPr lang="da-DK"/>
        </a:p>
      </dgm:t>
    </dgm:pt>
    <dgm:pt modelId="{0B309F0F-BB45-4318-917D-67DC5AFF3B95}" type="sibTrans" cxnId="{37A226AA-2030-473F-81B9-57396E071E20}">
      <dgm:prSet/>
      <dgm:spPr/>
      <dgm:t>
        <a:bodyPr/>
        <a:lstStyle/>
        <a:p>
          <a:endParaRPr lang="da-DK"/>
        </a:p>
      </dgm:t>
    </dgm:pt>
    <dgm:pt modelId="{39DF1D1C-3499-4948-A6D8-A969E1A7717C}">
      <dgm:prSet phldrT="[Tekst]" custT="1"/>
      <dgm:spPr/>
      <dgm:t>
        <a:bodyPr/>
        <a:lstStyle/>
        <a:p>
          <a:r>
            <a:rPr lang="da-DK" sz="3600" noProof="0" dirty="0"/>
            <a:t>Barselsaftalen laves</a:t>
          </a:r>
          <a:endParaRPr lang="da-DK" sz="3600" dirty="0"/>
        </a:p>
      </dgm:t>
    </dgm:pt>
    <dgm:pt modelId="{438CE249-5880-48AE-9779-BC1F2F3D7BF9}" type="parTrans" cxnId="{C22FEEB2-6367-4E82-8C57-4904E341ECE9}">
      <dgm:prSet/>
      <dgm:spPr/>
      <dgm:t>
        <a:bodyPr/>
        <a:lstStyle/>
        <a:p>
          <a:endParaRPr lang="da-DK"/>
        </a:p>
      </dgm:t>
    </dgm:pt>
    <dgm:pt modelId="{38D1E677-4754-49E0-96B6-139A2F678E45}" type="sibTrans" cxnId="{C22FEEB2-6367-4E82-8C57-4904E341ECE9}">
      <dgm:prSet/>
      <dgm:spPr/>
      <dgm:t>
        <a:bodyPr/>
        <a:lstStyle/>
        <a:p>
          <a:endParaRPr lang="da-DK"/>
        </a:p>
      </dgm:t>
    </dgm:pt>
    <dgm:pt modelId="{C0D6D02B-30D6-4943-AAEC-D914D8050CF4}">
      <dgm:prSet phldrT="[Tekst]"/>
      <dgm:spPr/>
      <dgm:t>
        <a:bodyPr/>
        <a:lstStyle/>
        <a:p>
          <a:pPr algn="l">
            <a:buFont typeface="Arial" panose="020B0604020202020204" pitchFamily="34" charset="0"/>
            <a:buChar char="•"/>
          </a:pPr>
          <a:r>
            <a:rPr lang="da-DK" dirty="0"/>
            <a:t>Senest 6 uger efter fødslen indgås der en barselaftale mellem leder og medarbejder. </a:t>
          </a:r>
          <a:r>
            <a:rPr lang="da-DK" noProof="0" dirty="0"/>
            <a:t>Den findes på Broen under ”Graviditet, barsel og adoption”.</a:t>
          </a:r>
          <a:endParaRPr lang="da-DK" dirty="0"/>
        </a:p>
      </dgm:t>
    </dgm:pt>
    <dgm:pt modelId="{496CE121-1B30-4D8B-B4E7-830FF677FC53}" type="parTrans" cxnId="{2B14EB51-26FD-428A-BDF6-A4B777BB2DEA}">
      <dgm:prSet/>
      <dgm:spPr/>
      <dgm:t>
        <a:bodyPr/>
        <a:lstStyle/>
        <a:p>
          <a:endParaRPr lang="da-DK"/>
        </a:p>
      </dgm:t>
    </dgm:pt>
    <dgm:pt modelId="{2F0D5CD7-A3FB-4EF4-B3C3-CB78BB533941}" type="sibTrans" cxnId="{2B14EB51-26FD-428A-BDF6-A4B777BB2DEA}">
      <dgm:prSet/>
      <dgm:spPr/>
      <dgm:t>
        <a:bodyPr/>
        <a:lstStyle/>
        <a:p>
          <a:endParaRPr lang="da-DK"/>
        </a:p>
      </dgm:t>
    </dgm:pt>
    <dgm:pt modelId="{7B8E6F78-C91B-43E7-8FF3-DD99503AF345}">
      <dgm:prSet phldrT="[Tekst]" custT="1"/>
      <dgm:spPr/>
      <dgm:t>
        <a:bodyPr/>
        <a:lstStyle/>
        <a:p>
          <a:r>
            <a:rPr lang="da-DK" sz="3600" dirty="0"/>
            <a:t>Barselsaftale indgås</a:t>
          </a:r>
        </a:p>
      </dgm:t>
    </dgm:pt>
    <dgm:pt modelId="{BEBDE38D-9DBF-4663-9BA9-44DE0DBD7570}" type="parTrans" cxnId="{02A48854-8124-4FF3-851D-1160702BE1EE}">
      <dgm:prSet/>
      <dgm:spPr/>
      <dgm:t>
        <a:bodyPr/>
        <a:lstStyle/>
        <a:p>
          <a:endParaRPr lang="da-DK"/>
        </a:p>
      </dgm:t>
    </dgm:pt>
    <dgm:pt modelId="{A5685082-F59E-4276-9492-DBCECC72B9A1}" type="sibTrans" cxnId="{02A48854-8124-4FF3-851D-1160702BE1EE}">
      <dgm:prSet/>
      <dgm:spPr/>
      <dgm:t>
        <a:bodyPr/>
        <a:lstStyle/>
        <a:p>
          <a:endParaRPr lang="da-DK"/>
        </a:p>
      </dgm:t>
    </dgm:pt>
    <dgm:pt modelId="{42B79EC6-8A61-44B8-9E7E-BFDF7E46C655}">
      <dgm:prSet phldrT="[Tekst]"/>
      <dgm:spPr/>
      <dgm:t>
        <a:bodyPr/>
        <a:lstStyle/>
        <a:p>
          <a:pPr>
            <a:buFont typeface="Arial" panose="020B0604020202020204" pitchFamily="34" charset="0"/>
            <a:buChar char="•"/>
          </a:pPr>
          <a:r>
            <a:rPr lang="da-DK" dirty="0"/>
            <a:t>Aftalen kan sendes til medarbejder via e-Boks eller mail. Mail anbefales så den automatiske beregning i barselsaftalen kan anvendes, da det er et Excel regneark.</a:t>
          </a:r>
        </a:p>
      </dgm:t>
    </dgm:pt>
    <dgm:pt modelId="{1DF543C2-017A-483E-ACFD-9ED4ED041495}" type="sibTrans" cxnId="{7D8EE8DB-EFF8-44A0-B2D3-3A905649CFA3}">
      <dgm:prSet/>
      <dgm:spPr/>
      <dgm:t>
        <a:bodyPr/>
        <a:lstStyle/>
        <a:p>
          <a:endParaRPr lang="da-DK"/>
        </a:p>
      </dgm:t>
    </dgm:pt>
    <dgm:pt modelId="{35B0F14C-8766-40CC-815C-00C4F2FCD2BD}" type="parTrans" cxnId="{7D8EE8DB-EFF8-44A0-B2D3-3A905649CFA3}">
      <dgm:prSet/>
      <dgm:spPr/>
      <dgm:t>
        <a:bodyPr/>
        <a:lstStyle/>
        <a:p>
          <a:endParaRPr lang="da-DK"/>
        </a:p>
      </dgm:t>
    </dgm:pt>
    <dgm:pt modelId="{E1894D7D-FB03-435D-A7E9-872ED2D143D1}">
      <dgm:prSet/>
      <dgm:spPr/>
      <dgm:t>
        <a:bodyPr/>
        <a:lstStyle/>
        <a:p>
          <a:pPr>
            <a:buFont typeface="Arial" panose="020B0604020202020204" pitchFamily="34" charset="0"/>
            <a:buChar char="•"/>
          </a:pPr>
          <a:r>
            <a:rPr lang="da-DK" dirty="0"/>
            <a:t>Hvis far/medmor tager mere orlov end de 2 første uger indberettes det med lønart 576 Forældreorlov.</a:t>
          </a:r>
        </a:p>
      </dgm:t>
    </dgm:pt>
    <dgm:pt modelId="{09F7F9D2-633A-42EF-ACEB-03DAE58DD4FE}" type="parTrans" cxnId="{80DADF63-1888-4E30-A8C4-DED74DC26971}">
      <dgm:prSet/>
      <dgm:spPr/>
      <dgm:t>
        <a:bodyPr/>
        <a:lstStyle/>
        <a:p>
          <a:endParaRPr lang="da-DK"/>
        </a:p>
      </dgm:t>
    </dgm:pt>
    <dgm:pt modelId="{201E05E4-8D9E-4BBD-8463-62588FBE3809}" type="sibTrans" cxnId="{80DADF63-1888-4E30-A8C4-DED74DC26971}">
      <dgm:prSet/>
      <dgm:spPr/>
      <dgm:t>
        <a:bodyPr/>
        <a:lstStyle/>
        <a:p>
          <a:endParaRPr lang="da-DK"/>
        </a:p>
      </dgm:t>
    </dgm:pt>
    <dgm:pt modelId="{DA6C10D8-EE3C-475B-8B86-4CE61EA8EF40}">
      <dgm:prSet phldrT="[Tekst]"/>
      <dgm:spPr/>
      <dgm:t>
        <a:bodyPr/>
        <a:lstStyle/>
        <a:p>
          <a:pPr algn="l">
            <a:buFont typeface="Arial" panose="020B0604020202020204" pitchFamily="34" charset="0"/>
            <a:buChar char="•"/>
          </a:pPr>
          <a:r>
            <a:rPr lang="da-DK" dirty="0"/>
            <a:t>Dokumentation for barns indlæggelse er nødvendigt for at barslen kan forlænges og den skal journaliseres sammen med barselsaftalen på personalesagen. Barnets navn og cpr. nr. skal skjules inden der journaliseres. Medarbejder skal også sende dokumentationen til Udbetaling Danmark.</a:t>
          </a:r>
        </a:p>
      </dgm:t>
    </dgm:pt>
    <dgm:pt modelId="{D39DE511-D6A1-4AEA-9B05-BAD35C4EE7CD}" type="parTrans" cxnId="{93A6EF2E-64CE-4390-9BC3-0131BCFB21AC}">
      <dgm:prSet/>
      <dgm:spPr/>
      <dgm:t>
        <a:bodyPr/>
        <a:lstStyle/>
        <a:p>
          <a:endParaRPr lang="da-DK"/>
        </a:p>
      </dgm:t>
    </dgm:pt>
    <dgm:pt modelId="{F2120CA9-4AA6-4E73-8CAD-15B2E6D3AD7B}" type="sibTrans" cxnId="{93A6EF2E-64CE-4390-9BC3-0131BCFB21AC}">
      <dgm:prSet/>
      <dgm:spPr/>
      <dgm:t>
        <a:bodyPr/>
        <a:lstStyle/>
        <a:p>
          <a:endParaRPr lang="da-DK"/>
        </a:p>
      </dgm:t>
    </dgm:pt>
    <dgm:pt modelId="{38D61191-3C69-447B-9B5D-18046085D879}">
      <dgm:prSet phldrT="[Tekst]"/>
      <dgm:spPr/>
      <dgm:t>
        <a:bodyPr/>
        <a:lstStyle/>
        <a:p>
          <a:pPr>
            <a:buFont typeface="Arial" panose="020B0604020202020204" pitchFamily="34" charset="0"/>
            <a:buChar char="•"/>
          </a:pPr>
          <a:r>
            <a:rPr lang="da-DK" dirty="0"/>
            <a:t>En digital accept eller en underskrift på barselsaftalen fra medarbejder er nødvendigt for at aftalen anses for at være godkendt af både leder og medarbejder.</a:t>
          </a:r>
        </a:p>
      </dgm:t>
    </dgm:pt>
    <dgm:pt modelId="{09137E41-071F-4A01-B712-ED49B07D90AF}" type="parTrans" cxnId="{A0CCA7D7-CDE2-47E4-90FC-476FEB80F644}">
      <dgm:prSet/>
      <dgm:spPr/>
      <dgm:t>
        <a:bodyPr/>
        <a:lstStyle/>
        <a:p>
          <a:endParaRPr lang="da-DK"/>
        </a:p>
      </dgm:t>
    </dgm:pt>
    <dgm:pt modelId="{F3AAF6BD-157C-40DF-A6E6-328A71E6029C}" type="sibTrans" cxnId="{A0CCA7D7-CDE2-47E4-90FC-476FEB80F644}">
      <dgm:prSet/>
      <dgm:spPr/>
      <dgm:t>
        <a:bodyPr/>
        <a:lstStyle/>
        <a:p>
          <a:endParaRPr lang="da-DK"/>
        </a:p>
      </dgm:t>
    </dgm:pt>
    <dgm:pt modelId="{64524E99-711D-4BDF-97F5-ACA673E39B71}">
      <dgm:prSet phldrT="[Tekst]"/>
      <dgm:spPr/>
      <dgm:t>
        <a:bodyPr/>
        <a:lstStyle/>
        <a:p>
          <a:pPr>
            <a:buFont typeface="Arial" panose="020B0604020202020204" pitchFamily="34" charset="0"/>
            <a:buChar char="•"/>
          </a:pPr>
          <a:r>
            <a:rPr lang="da-DK" dirty="0"/>
            <a:t>Den godkendte barselsaftale journaliseres af arbejdsstedet på medarbejders personalesag under 3.0 Andet fravær med dokumenttitlen ”Godkendt barselsaftale”.</a:t>
          </a:r>
        </a:p>
      </dgm:t>
    </dgm:pt>
    <dgm:pt modelId="{FC345347-1005-4E4F-8C06-A69E5C332085}" type="parTrans" cxnId="{36FC1823-AC93-474F-9B19-858D4C6E8DDA}">
      <dgm:prSet/>
      <dgm:spPr/>
      <dgm:t>
        <a:bodyPr/>
        <a:lstStyle/>
        <a:p>
          <a:endParaRPr lang="da-DK"/>
        </a:p>
      </dgm:t>
    </dgm:pt>
    <dgm:pt modelId="{95B25F6A-7525-433F-AAA6-3562DCCBFDFB}" type="sibTrans" cxnId="{36FC1823-AC93-474F-9B19-858D4C6E8DDA}">
      <dgm:prSet/>
      <dgm:spPr/>
      <dgm:t>
        <a:bodyPr/>
        <a:lstStyle/>
        <a:p>
          <a:endParaRPr lang="da-DK"/>
        </a:p>
      </dgm:t>
    </dgm:pt>
    <dgm:pt modelId="{D8E0A2C3-A78F-4560-86CB-6FDD331D5828}">
      <dgm:prSet phldrT="[Tekst]"/>
      <dgm:spPr/>
      <dgm:t>
        <a:bodyPr/>
        <a:lstStyle/>
        <a:p>
          <a:pPr algn="l">
            <a:buFont typeface="Arial" panose="020B0604020202020204" pitchFamily="34" charset="0"/>
            <a:buChar char="•"/>
          </a:pPr>
          <a:r>
            <a:rPr lang="da-DK" dirty="0"/>
            <a:t>Medarbejder underskriver på tro og love at oplysningerne i barselsaftalen er korrekte og derfor er dokumentation for overdraget barsel ikke nødvendig.</a:t>
          </a:r>
        </a:p>
      </dgm:t>
    </dgm:pt>
    <dgm:pt modelId="{B586C0D3-2ED9-44A7-B217-870E8777CE94}" type="parTrans" cxnId="{45A5BBD2-047A-408E-A21E-DAB972DFC9C7}">
      <dgm:prSet/>
      <dgm:spPr/>
      <dgm:t>
        <a:bodyPr/>
        <a:lstStyle/>
        <a:p>
          <a:endParaRPr lang="da-DK"/>
        </a:p>
      </dgm:t>
    </dgm:pt>
    <dgm:pt modelId="{66E18206-2BE6-4602-981C-0387F51A125D}" type="sibTrans" cxnId="{45A5BBD2-047A-408E-A21E-DAB972DFC9C7}">
      <dgm:prSet/>
      <dgm:spPr/>
      <dgm:t>
        <a:bodyPr/>
        <a:lstStyle/>
        <a:p>
          <a:endParaRPr lang="da-DK"/>
        </a:p>
      </dgm:t>
    </dgm:pt>
    <dgm:pt modelId="{4E85D5CF-67E3-45C5-8747-989A115C2029}">
      <dgm:prSet phldrT="[Tekst]"/>
      <dgm:spPr/>
      <dgm:t>
        <a:bodyPr/>
        <a:lstStyle/>
        <a:p>
          <a:pPr>
            <a:buFont typeface="Arial" panose="020B0604020202020204" pitchFamily="34" charset="0"/>
            <a:buChar char="•"/>
          </a:pPr>
          <a:r>
            <a:rPr lang="da-DK" dirty="0"/>
            <a:t>Når aftalen er behandlet af Løn og Personale skal i sikre at dato for sidste dag med løn på aftalen stemmer overens med indberetningen i SD Personaleweb. Brugere af Optima skal også sikre at datoen stemmer i Optima.</a:t>
          </a:r>
        </a:p>
      </dgm:t>
    </dgm:pt>
    <dgm:pt modelId="{6814F5A2-F136-4D3D-8D5C-4D3F8E2B4934}" type="parTrans" cxnId="{3E475DCB-FA62-49D7-BC85-70BB7C6818E6}">
      <dgm:prSet/>
      <dgm:spPr/>
      <dgm:t>
        <a:bodyPr/>
        <a:lstStyle/>
        <a:p>
          <a:endParaRPr lang="da-DK"/>
        </a:p>
      </dgm:t>
    </dgm:pt>
    <dgm:pt modelId="{BA01ACAA-93EB-4247-9CCA-69F80ED44E29}" type="sibTrans" cxnId="{3E475DCB-FA62-49D7-BC85-70BB7C6818E6}">
      <dgm:prSet/>
      <dgm:spPr/>
      <dgm:t>
        <a:bodyPr/>
        <a:lstStyle/>
        <a:p>
          <a:endParaRPr lang="da-DK"/>
        </a:p>
      </dgm:t>
    </dgm:pt>
    <dgm:pt modelId="{8AA58062-8B77-41AE-B505-19E9697CEFC2}">
      <dgm:prSet phldrT="[Tekst]"/>
      <dgm:spPr/>
      <dgm:t>
        <a:bodyPr/>
        <a:lstStyle/>
        <a:p>
          <a:pPr algn="l">
            <a:buFont typeface="Arial" panose="020B0604020202020204" pitchFamily="34" charset="0"/>
            <a:buChar char="•"/>
          </a:pPr>
          <a:r>
            <a:rPr lang="da-DK" dirty="0"/>
            <a:t>Slutdatoen for barsel med løn i mors barselsaftale skal matche den slutdato, der er på indberetningen i SD Personaleweb med lønart 770. Den findes under Indberetning – Oversigt og godkendelse – Oversigt.</a:t>
          </a:r>
        </a:p>
      </dgm:t>
    </dgm:pt>
    <dgm:pt modelId="{E620C2F4-6F8A-4F58-9160-8411F1B498E6}" type="parTrans" cxnId="{6C67FCE9-76E4-43EF-97D8-BCFC822AD2D6}">
      <dgm:prSet/>
      <dgm:spPr/>
      <dgm:t>
        <a:bodyPr/>
        <a:lstStyle/>
        <a:p>
          <a:endParaRPr lang="da-DK"/>
        </a:p>
      </dgm:t>
    </dgm:pt>
    <dgm:pt modelId="{E9752706-306C-44A0-9C89-AD65F41C02D2}" type="sibTrans" cxnId="{6C67FCE9-76E4-43EF-97D8-BCFC822AD2D6}">
      <dgm:prSet/>
      <dgm:spPr/>
      <dgm:t>
        <a:bodyPr/>
        <a:lstStyle/>
        <a:p>
          <a:endParaRPr lang="da-DK"/>
        </a:p>
      </dgm:t>
    </dgm:pt>
    <dgm:pt modelId="{4EDBC1D6-3DEB-429F-B58F-8CD71939C536}">
      <dgm:prSet/>
      <dgm:spPr/>
      <dgm:t>
        <a:bodyPr/>
        <a:lstStyle/>
        <a:p>
          <a:r>
            <a:rPr lang="da-DK" b="0" i="0" dirty="0"/>
            <a:t>Bliver barnet indlagt under fædreorloven (2 ugers orlov ved fødslen) og far/medmor skal medindlægges, kan orloven afbrydes. I de tilfælde kontaktes Løn og Personale –Fravær. </a:t>
          </a:r>
          <a:endParaRPr lang="da-DK" dirty="0"/>
        </a:p>
      </dgm:t>
    </dgm:pt>
    <dgm:pt modelId="{D441D7FE-DB14-4767-93AE-1A6CD514C89C}" type="parTrans" cxnId="{EC1AE07B-99C9-46C2-BEE8-2C7EC762F1B7}">
      <dgm:prSet/>
      <dgm:spPr/>
      <dgm:t>
        <a:bodyPr/>
        <a:lstStyle/>
        <a:p>
          <a:endParaRPr lang="da-DK"/>
        </a:p>
      </dgm:t>
    </dgm:pt>
    <dgm:pt modelId="{5E67991B-F555-494E-BA44-B151B3A504FA}" type="sibTrans" cxnId="{EC1AE07B-99C9-46C2-BEE8-2C7EC762F1B7}">
      <dgm:prSet/>
      <dgm:spPr/>
      <dgm:t>
        <a:bodyPr/>
        <a:lstStyle/>
        <a:p>
          <a:endParaRPr lang="da-DK"/>
        </a:p>
      </dgm:t>
    </dgm:pt>
    <dgm:pt modelId="{F7D0F4A8-84E3-4FDF-924B-A98497FC554E}" type="pres">
      <dgm:prSet presAssocID="{79DA3F55-106D-494C-806B-206075647201}" presName="Name0" presStyleCnt="0">
        <dgm:presLayoutVars>
          <dgm:dir/>
          <dgm:animLvl val="lvl"/>
          <dgm:resizeHandles val="exact"/>
        </dgm:presLayoutVars>
      </dgm:prSet>
      <dgm:spPr/>
    </dgm:pt>
    <dgm:pt modelId="{A10516E0-74BB-4C58-9566-51D520A29562}" type="pres">
      <dgm:prSet presAssocID="{7A239705-3E71-4423-92B9-3A8DBEB55123}" presName="linNode" presStyleCnt="0"/>
      <dgm:spPr/>
    </dgm:pt>
    <dgm:pt modelId="{94CA1B34-C530-42D9-9CD6-7A56393C708C}" type="pres">
      <dgm:prSet presAssocID="{7A239705-3E71-4423-92B9-3A8DBEB55123}" presName="parentText" presStyleLbl="node1" presStyleIdx="0" presStyleCnt="3" custScaleX="110467">
        <dgm:presLayoutVars>
          <dgm:chMax val="1"/>
          <dgm:bulletEnabled val="1"/>
        </dgm:presLayoutVars>
      </dgm:prSet>
      <dgm:spPr/>
    </dgm:pt>
    <dgm:pt modelId="{7A24C92F-6BCD-44B7-8535-DCE7AEE1526B}" type="pres">
      <dgm:prSet presAssocID="{7A239705-3E71-4423-92B9-3A8DBEB55123}" presName="descendantText" presStyleLbl="alignAccFollowNode1" presStyleIdx="0" presStyleCnt="3" custScaleX="193234">
        <dgm:presLayoutVars>
          <dgm:bulletEnabled val="1"/>
        </dgm:presLayoutVars>
      </dgm:prSet>
      <dgm:spPr/>
    </dgm:pt>
    <dgm:pt modelId="{341D1DAB-A50C-46D2-AB45-171BE2E2B767}" type="pres">
      <dgm:prSet presAssocID="{56A90FF7-6554-4D42-984E-956CFF7D68DC}" presName="sp" presStyleCnt="0"/>
      <dgm:spPr/>
    </dgm:pt>
    <dgm:pt modelId="{064F4A21-99A1-4010-AB62-B0EA0A7E588D}" type="pres">
      <dgm:prSet presAssocID="{39DF1D1C-3499-4948-A6D8-A969E1A7717C}" presName="linNode" presStyleCnt="0"/>
      <dgm:spPr/>
    </dgm:pt>
    <dgm:pt modelId="{3D91955A-4603-456D-B6D5-DD632961D0E5}" type="pres">
      <dgm:prSet presAssocID="{39DF1D1C-3499-4948-A6D8-A969E1A7717C}" presName="parentText" presStyleLbl="node1" presStyleIdx="1" presStyleCnt="3" custScaleX="72584">
        <dgm:presLayoutVars>
          <dgm:chMax val="1"/>
          <dgm:bulletEnabled val="1"/>
        </dgm:presLayoutVars>
      </dgm:prSet>
      <dgm:spPr/>
    </dgm:pt>
    <dgm:pt modelId="{E713CFE1-53F7-40F2-9D46-25F9F4859774}" type="pres">
      <dgm:prSet presAssocID="{39DF1D1C-3499-4948-A6D8-A969E1A7717C}" presName="descendantText" presStyleLbl="alignAccFollowNode1" presStyleIdx="1" presStyleCnt="3" custScaleX="126286">
        <dgm:presLayoutVars>
          <dgm:bulletEnabled val="1"/>
        </dgm:presLayoutVars>
      </dgm:prSet>
      <dgm:spPr/>
    </dgm:pt>
    <dgm:pt modelId="{DBD673AF-D266-44AE-A06F-4BC3A7182C8B}" type="pres">
      <dgm:prSet presAssocID="{38D1E677-4754-49E0-96B6-139A2F678E45}" presName="sp" presStyleCnt="0"/>
      <dgm:spPr/>
    </dgm:pt>
    <dgm:pt modelId="{94F88CDD-275A-4F51-B4FE-9308BEC23D95}" type="pres">
      <dgm:prSet presAssocID="{7B8E6F78-C91B-43E7-8FF3-DD99503AF345}" presName="linNode" presStyleCnt="0"/>
      <dgm:spPr/>
    </dgm:pt>
    <dgm:pt modelId="{07BC6A07-1CB8-4176-907D-E732EC93D214}" type="pres">
      <dgm:prSet presAssocID="{7B8E6F78-C91B-43E7-8FF3-DD99503AF345}" presName="parentText" presStyleLbl="node1" presStyleIdx="2" presStyleCnt="3" custScaleX="138892">
        <dgm:presLayoutVars>
          <dgm:chMax val="1"/>
          <dgm:bulletEnabled val="1"/>
        </dgm:presLayoutVars>
      </dgm:prSet>
      <dgm:spPr/>
    </dgm:pt>
    <dgm:pt modelId="{9182679B-4717-4723-AD9F-EAB24A7C8283}" type="pres">
      <dgm:prSet presAssocID="{7B8E6F78-C91B-43E7-8FF3-DD99503AF345}" presName="descendantText" presStyleLbl="alignAccFollowNode1" presStyleIdx="2" presStyleCnt="3" custScaleX="245291" custLinFactNeighborY="0">
        <dgm:presLayoutVars>
          <dgm:bulletEnabled val="1"/>
        </dgm:presLayoutVars>
      </dgm:prSet>
      <dgm:spPr/>
    </dgm:pt>
  </dgm:ptLst>
  <dgm:cxnLst>
    <dgm:cxn modelId="{CEC0EB07-5FB3-4345-BAEE-ABE0B8151F98}" type="presOf" srcId="{38D61191-3C69-447B-9B5D-18046085D879}" destId="{9182679B-4717-4723-AD9F-EAB24A7C8283}" srcOrd="0" destOrd="1" presId="urn:microsoft.com/office/officeart/2005/8/layout/vList5"/>
    <dgm:cxn modelId="{F8195312-72E3-45BA-8F4D-2A156BEF81EB}" type="presOf" srcId="{42B79EC6-8A61-44B8-9E7E-BFDF7E46C655}" destId="{9182679B-4717-4723-AD9F-EAB24A7C8283}" srcOrd="0" destOrd="0" presId="urn:microsoft.com/office/officeart/2005/8/layout/vList5"/>
    <dgm:cxn modelId="{36FC1823-AC93-474F-9B19-858D4C6E8DDA}" srcId="{7B8E6F78-C91B-43E7-8FF3-DD99503AF345}" destId="{64524E99-711D-4BDF-97F5-ACA673E39B71}" srcOrd="2" destOrd="0" parTransId="{FC345347-1005-4E4F-8C06-A69E5C332085}" sibTransId="{95B25F6A-7525-433F-AAA6-3562DCCBFDFB}"/>
    <dgm:cxn modelId="{93A6EF2E-64CE-4390-9BC3-0131BCFB21AC}" srcId="{39DF1D1C-3499-4948-A6D8-A969E1A7717C}" destId="{DA6C10D8-EE3C-475B-8B86-4CE61EA8EF40}" srcOrd="1" destOrd="0" parTransId="{D39DE511-D6A1-4AEA-9B05-BAD35C4EE7CD}" sibTransId="{F2120CA9-4AA6-4E73-8CAD-15B2E6D3AD7B}"/>
    <dgm:cxn modelId="{780BBE41-7711-4410-A9F5-C6B415B10687}" type="presOf" srcId="{8AA58062-8B77-41AE-B505-19E9697CEFC2}" destId="{E713CFE1-53F7-40F2-9D46-25F9F4859774}" srcOrd="0" destOrd="3" presId="urn:microsoft.com/office/officeart/2005/8/layout/vList5"/>
    <dgm:cxn modelId="{80DADF63-1888-4E30-A8C4-DED74DC26971}" srcId="{7A239705-3E71-4423-92B9-3A8DBEB55123}" destId="{E1894D7D-FB03-435D-A7E9-872ED2D143D1}" srcOrd="1" destOrd="0" parTransId="{09F7F9D2-633A-42EF-ACEB-03DAE58DD4FE}" sibTransId="{201E05E4-8D9E-4BBD-8463-62588FBE3809}"/>
    <dgm:cxn modelId="{ACD02D4E-2BA8-46FD-9638-1F06861105C5}" type="presOf" srcId="{4E85D5CF-67E3-45C5-8747-989A115C2029}" destId="{9182679B-4717-4723-AD9F-EAB24A7C8283}" srcOrd="0" destOrd="3" presId="urn:microsoft.com/office/officeart/2005/8/layout/vList5"/>
    <dgm:cxn modelId="{589CA36E-2CCD-4D5F-B4C0-98B91C520960}" type="presOf" srcId="{4EDBC1D6-3DEB-429F-B58F-8CD71939C536}" destId="{7A24C92F-6BCD-44B7-8535-DCE7AEE1526B}" srcOrd="0" destOrd="2" presId="urn:microsoft.com/office/officeart/2005/8/layout/vList5"/>
    <dgm:cxn modelId="{C98CF450-90CA-4928-8D97-045C572CA9F2}" type="presOf" srcId="{E1894D7D-FB03-435D-A7E9-872ED2D143D1}" destId="{7A24C92F-6BCD-44B7-8535-DCE7AEE1526B}" srcOrd="0" destOrd="1" presId="urn:microsoft.com/office/officeart/2005/8/layout/vList5"/>
    <dgm:cxn modelId="{2B14EB51-26FD-428A-BDF6-A4B777BB2DEA}" srcId="{39DF1D1C-3499-4948-A6D8-A969E1A7717C}" destId="{C0D6D02B-30D6-4943-AAEC-D914D8050CF4}" srcOrd="0" destOrd="0" parTransId="{496CE121-1B30-4D8B-B4E7-830FF677FC53}" sibTransId="{2F0D5CD7-A3FB-4EF4-B3C3-CB78BB533941}"/>
    <dgm:cxn modelId="{02A48854-8124-4FF3-851D-1160702BE1EE}" srcId="{79DA3F55-106D-494C-806B-206075647201}" destId="{7B8E6F78-C91B-43E7-8FF3-DD99503AF345}" srcOrd="2" destOrd="0" parTransId="{BEBDE38D-9DBF-4663-9BA9-44DE0DBD7570}" sibTransId="{A5685082-F59E-4276-9492-DBCECC72B9A1}"/>
    <dgm:cxn modelId="{EC1AE07B-99C9-46C2-BEE8-2C7EC762F1B7}" srcId="{7A239705-3E71-4423-92B9-3A8DBEB55123}" destId="{4EDBC1D6-3DEB-429F-B58F-8CD71939C536}" srcOrd="2" destOrd="0" parTransId="{D441D7FE-DB14-4767-93AE-1A6CD514C89C}" sibTransId="{5E67991B-F555-494E-BA44-B151B3A504FA}"/>
    <dgm:cxn modelId="{C8ADD086-F5FA-439A-987C-8DA890BA0C76}" srcId="{79DA3F55-106D-494C-806B-206075647201}" destId="{7A239705-3E71-4423-92B9-3A8DBEB55123}" srcOrd="0" destOrd="0" parTransId="{821F3161-80B4-4E7F-88EB-4442D4008EB3}" sibTransId="{56A90FF7-6554-4D42-984E-956CFF7D68DC}"/>
    <dgm:cxn modelId="{2591E48F-DAEC-474A-87F9-B7E014257FDB}" type="presOf" srcId="{7B8E6F78-C91B-43E7-8FF3-DD99503AF345}" destId="{07BC6A07-1CB8-4176-907D-E732EC93D214}" srcOrd="0" destOrd="0" presId="urn:microsoft.com/office/officeart/2005/8/layout/vList5"/>
    <dgm:cxn modelId="{860C24A4-13CA-4738-8AF1-EA0EEE4F9F5A}" type="presOf" srcId="{8ED5B5DF-6998-4665-A149-D5B8379B6061}" destId="{7A24C92F-6BCD-44B7-8535-DCE7AEE1526B}" srcOrd="0" destOrd="0" presId="urn:microsoft.com/office/officeart/2005/8/layout/vList5"/>
    <dgm:cxn modelId="{37A226AA-2030-473F-81B9-57396E071E20}" srcId="{7A239705-3E71-4423-92B9-3A8DBEB55123}" destId="{8ED5B5DF-6998-4665-A149-D5B8379B6061}" srcOrd="0" destOrd="0" parTransId="{E1EEC3E2-B72C-4EA1-9A23-DB18ADA4DF2A}" sibTransId="{0B309F0F-BB45-4318-917D-67DC5AFF3B95}"/>
    <dgm:cxn modelId="{C22FEEB2-6367-4E82-8C57-4904E341ECE9}" srcId="{79DA3F55-106D-494C-806B-206075647201}" destId="{39DF1D1C-3499-4948-A6D8-A969E1A7717C}" srcOrd="1" destOrd="0" parTransId="{438CE249-5880-48AE-9779-BC1F2F3D7BF9}" sibTransId="{38D1E677-4754-49E0-96B6-139A2F678E45}"/>
    <dgm:cxn modelId="{0C12C0C1-D225-4329-80C5-BF7C3D157C02}" type="presOf" srcId="{D8E0A2C3-A78F-4560-86CB-6FDD331D5828}" destId="{E713CFE1-53F7-40F2-9D46-25F9F4859774}" srcOrd="0" destOrd="2" presId="urn:microsoft.com/office/officeart/2005/8/layout/vList5"/>
    <dgm:cxn modelId="{7B4793C2-CF03-4103-A02E-B5723F61A7E2}" type="presOf" srcId="{64524E99-711D-4BDF-97F5-ACA673E39B71}" destId="{9182679B-4717-4723-AD9F-EAB24A7C8283}" srcOrd="0" destOrd="2" presId="urn:microsoft.com/office/officeart/2005/8/layout/vList5"/>
    <dgm:cxn modelId="{2BB8B3C4-526B-45FA-8F21-71A540130304}" type="presOf" srcId="{C0D6D02B-30D6-4943-AAEC-D914D8050CF4}" destId="{E713CFE1-53F7-40F2-9D46-25F9F4859774}" srcOrd="0" destOrd="0" presId="urn:microsoft.com/office/officeart/2005/8/layout/vList5"/>
    <dgm:cxn modelId="{3E475DCB-FA62-49D7-BC85-70BB7C6818E6}" srcId="{7B8E6F78-C91B-43E7-8FF3-DD99503AF345}" destId="{4E85D5CF-67E3-45C5-8747-989A115C2029}" srcOrd="3" destOrd="0" parTransId="{6814F5A2-F136-4D3D-8D5C-4D3F8E2B4934}" sibTransId="{BA01ACAA-93EB-4247-9CCA-69F80ED44E29}"/>
    <dgm:cxn modelId="{B738A4CD-4131-4C17-8CD9-1370618EECF8}" type="presOf" srcId="{7A239705-3E71-4423-92B9-3A8DBEB55123}" destId="{94CA1B34-C530-42D9-9CD6-7A56393C708C}" srcOrd="0" destOrd="0" presId="urn:microsoft.com/office/officeart/2005/8/layout/vList5"/>
    <dgm:cxn modelId="{45A5BBD2-047A-408E-A21E-DAB972DFC9C7}" srcId="{39DF1D1C-3499-4948-A6D8-A969E1A7717C}" destId="{D8E0A2C3-A78F-4560-86CB-6FDD331D5828}" srcOrd="2" destOrd="0" parTransId="{B586C0D3-2ED9-44A7-B217-870E8777CE94}" sibTransId="{66E18206-2BE6-4602-981C-0387F51A125D}"/>
    <dgm:cxn modelId="{FF564AD3-C99D-4275-8D5C-ED126CA97F0B}" type="presOf" srcId="{DA6C10D8-EE3C-475B-8B86-4CE61EA8EF40}" destId="{E713CFE1-53F7-40F2-9D46-25F9F4859774}" srcOrd="0" destOrd="1" presId="urn:microsoft.com/office/officeart/2005/8/layout/vList5"/>
    <dgm:cxn modelId="{A0CCA7D7-CDE2-47E4-90FC-476FEB80F644}" srcId="{7B8E6F78-C91B-43E7-8FF3-DD99503AF345}" destId="{38D61191-3C69-447B-9B5D-18046085D879}" srcOrd="1" destOrd="0" parTransId="{09137E41-071F-4A01-B712-ED49B07D90AF}" sibTransId="{F3AAF6BD-157C-40DF-A6E6-328A71E6029C}"/>
    <dgm:cxn modelId="{7D8EE8DB-EFF8-44A0-B2D3-3A905649CFA3}" srcId="{7B8E6F78-C91B-43E7-8FF3-DD99503AF345}" destId="{42B79EC6-8A61-44B8-9E7E-BFDF7E46C655}" srcOrd="0" destOrd="0" parTransId="{35B0F14C-8766-40CC-815C-00C4F2FCD2BD}" sibTransId="{1DF543C2-017A-483E-ACFD-9ED4ED041495}"/>
    <dgm:cxn modelId="{6C67FCE9-76E4-43EF-97D8-BCFC822AD2D6}" srcId="{39DF1D1C-3499-4948-A6D8-A969E1A7717C}" destId="{8AA58062-8B77-41AE-B505-19E9697CEFC2}" srcOrd="3" destOrd="0" parTransId="{E620C2F4-6F8A-4F58-9160-8411F1B498E6}" sibTransId="{E9752706-306C-44A0-9C89-AD65F41C02D2}"/>
    <dgm:cxn modelId="{5E9570EF-937F-40B1-B98B-1390BAA44061}" type="presOf" srcId="{79DA3F55-106D-494C-806B-206075647201}" destId="{F7D0F4A8-84E3-4FDF-924B-A98497FC554E}" srcOrd="0" destOrd="0" presId="urn:microsoft.com/office/officeart/2005/8/layout/vList5"/>
    <dgm:cxn modelId="{00E3B9EF-D4AD-4FA1-9BA7-D32A0F051CC6}" type="presOf" srcId="{39DF1D1C-3499-4948-A6D8-A969E1A7717C}" destId="{3D91955A-4603-456D-B6D5-DD632961D0E5}" srcOrd="0" destOrd="0" presId="urn:microsoft.com/office/officeart/2005/8/layout/vList5"/>
    <dgm:cxn modelId="{D4F5FFCF-F438-4D68-A230-BEDFAD91EBA6}" type="presParOf" srcId="{F7D0F4A8-84E3-4FDF-924B-A98497FC554E}" destId="{A10516E0-74BB-4C58-9566-51D520A29562}" srcOrd="0" destOrd="0" presId="urn:microsoft.com/office/officeart/2005/8/layout/vList5"/>
    <dgm:cxn modelId="{E4984EC7-DAA0-4D0B-8D8C-867E3537EC02}" type="presParOf" srcId="{A10516E0-74BB-4C58-9566-51D520A29562}" destId="{94CA1B34-C530-42D9-9CD6-7A56393C708C}" srcOrd="0" destOrd="0" presId="urn:microsoft.com/office/officeart/2005/8/layout/vList5"/>
    <dgm:cxn modelId="{3C44F9EE-E0EE-4D93-ABC6-BDFC7C33E5F3}" type="presParOf" srcId="{A10516E0-74BB-4C58-9566-51D520A29562}" destId="{7A24C92F-6BCD-44B7-8535-DCE7AEE1526B}" srcOrd="1" destOrd="0" presId="urn:microsoft.com/office/officeart/2005/8/layout/vList5"/>
    <dgm:cxn modelId="{2DE09122-1C4D-4BAE-86D9-87B8D5E5820E}" type="presParOf" srcId="{F7D0F4A8-84E3-4FDF-924B-A98497FC554E}" destId="{341D1DAB-A50C-46D2-AB45-171BE2E2B767}" srcOrd="1" destOrd="0" presId="urn:microsoft.com/office/officeart/2005/8/layout/vList5"/>
    <dgm:cxn modelId="{26A5114E-4AC9-43A9-B6AA-B3673B80F5C9}" type="presParOf" srcId="{F7D0F4A8-84E3-4FDF-924B-A98497FC554E}" destId="{064F4A21-99A1-4010-AB62-B0EA0A7E588D}" srcOrd="2" destOrd="0" presId="urn:microsoft.com/office/officeart/2005/8/layout/vList5"/>
    <dgm:cxn modelId="{18F3A50E-B79F-4F49-802E-7859729459FD}" type="presParOf" srcId="{064F4A21-99A1-4010-AB62-B0EA0A7E588D}" destId="{3D91955A-4603-456D-B6D5-DD632961D0E5}" srcOrd="0" destOrd="0" presId="urn:microsoft.com/office/officeart/2005/8/layout/vList5"/>
    <dgm:cxn modelId="{BAC5B5B5-1B88-4328-A44B-FF2F89A1E4A3}" type="presParOf" srcId="{064F4A21-99A1-4010-AB62-B0EA0A7E588D}" destId="{E713CFE1-53F7-40F2-9D46-25F9F4859774}" srcOrd="1" destOrd="0" presId="urn:microsoft.com/office/officeart/2005/8/layout/vList5"/>
    <dgm:cxn modelId="{4C2EFB68-F1E1-4043-9B21-B337B16C55F0}" type="presParOf" srcId="{F7D0F4A8-84E3-4FDF-924B-A98497FC554E}" destId="{DBD673AF-D266-44AE-A06F-4BC3A7182C8B}" srcOrd="3" destOrd="0" presId="urn:microsoft.com/office/officeart/2005/8/layout/vList5"/>
    <dgm:cxn modelId="{47835F7E-5992-450E-AD4D-FA2236B5D296}" type="presParOf" srcId="{F7D0F4A8-84E3-4FDF-924B-A98497FC554E}" destId="{94F88CDD-275A-4F51-B4FE-9308BEC23D95}" srcOrd="4" destOrd="0" presId="urn:microsoft.com/office/officeart/2005/8/layout/vList5"/>
    <dgm:cxn modelId="{C64E4B57-5307-436A-AAC7-95B24764CE41}" type="presParOf" srcId="{94F88CDD-275A-4F51-B4FE-9308BEC23D95}" destId="{07BC6A07-1CB8-4176-907D-E732EC93D214}" srcOrd="0" destOrd="0" presId="urn:microsoft.com/office/officeart/2005/8/layout/vList5"/>
    <dgm:cxn modelId="{72211B28-3A0F-4539-9BC3-653B213B45BD}" type="presParOf" srcId="{94F88CDD-275A-4F51-B4FE-9308BEC23D95}" destId="{9182679B-4717-4723-AD9F-EAB24A7C828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DA3F55-106D-494C-806B-2060756472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7A239705-3E71-4423-92B9-3A8DBEB55123}">
      <dgm:prSet phldrT="[Tekst]" custT="1"/>
      <dgm:spPr/>
      <dgm:t>
        <a:bodyPr/>
        <a:lstStyle/>
        <a:p>
          <a:r>
            <a:rPr lang="da-DK" sz="3600" noProof="0" dirty="0"/>
            <a:t>Optjening og afvikling af ferie</a:t>
          </a:r>
          <a:endParaRPr lang="da-DK" sz="3600" dirty="0"/>
        </a:p>
      </dgm:t>
    </dgm:pt>
    <dgm:pt modelId="{821F3161-80B4-4E7F-88EB-4442D4008EB3}" type="parTrans" cxnId="{C8ADD086-F5FA-439A-987C-8DA890BA0C76}">
      <dgm:prSet/>
      <dgm:spPr/>
      <dgm:t>
        <a:bodyPr/>
        <a:lstStyle/>
        <a:p>
          <a:endParaRPr lang="da-DK"/>
        </a:p>
      </dgm:t>
    </dgm:pt>
    <dgm:pt modelId="{56A90FF7-6554-4D42-984E-956CFF7D68DC}" type="sibTrans" cxnId="{C8ADD086-F5FA-439A-987C-8DA890BA0C76}">
      <dgm:prSet/>
      <dgm:spPr/>
      <dgm:t>
        <a:bodyPr/>
        <a:lstStyle/>
        <a:p>
          <a:endParaRPr lang="da-DK"/>
        </a:p>
      </dgm:t>
    </dgm:pt>
    <dgm:pt modelId="{8ED5B5DF-6998-4665-A149-D5B8379B6061}">
      <dgm:prSet phldrT="[Tekst]"/>
      <dgm:spPr/>
      <dgm:t>
        <a:bodyPr/>
        <a:lstStyle/>
        <a:p>
          <a:pPr>
            <a:buFont typeface="Arial" panose="020B0604020202020204" pitchFamily="34" charset="0"/>
            <a:buChar char="•"/>
          </a:pPr>
          <a:r>
            <a:rPr lang="da-DK"/>
            <a:t>Medarbejder optjener retten til fuld ferie med løn under hele sin barsel, også den ulønnede del.</a:t>
          </a:r>
          <a:endParaRPr lang="da-DK" dirty="0"/>
        </a:p>
      </dgm:t>
    </dgm:pt>
    <dgm:pt modelId="{E1EEC3E2-B72C-4EA1-9A23-DB18ADA4DF2A}" type="parTrans" cxnId="{37A226AA-2030-473F-81B9-57396E071E20}">
      <dgm:prSet/>
      <dgm:spPr/>
      <dgm:t>
        <a:bodyPr/>
        <a:lstStyle/>
        <a:p>
          <a:endParaRPr lang="da-DK"/>
        </a:p>
      </dgm:t>
    </dgm:pt>
    <dgm:pt modelId="{0B309F0F-BB45-4318-917D-67DC5AFF3B95}" type="sibTrans" cxnId="{37A226AA-2030-473F-81B9-57396E071E20}">
      <dgm:prSet/>
      <dgm:spPr/>
      <dgm:t>
        <a:bodyPr/>
        <a:lstStyle/>
        <a:p>
          <a:endParaRPr lang="da-DK"/>
        </a:p>
      </dgm:t>
    </dgm:pt>
    <dgm:pt modelId="{39DF1D1C-3499-4948-A6D8-A969E1A7717C}">
      <dgm:prSet phldrT="[Tekst]" custT="1"/>
      <dgm:spPr/>
      <dgm:t>
        <a:bodyPr/>
        <a:lstStyle/>
        <a:p>
          <a:r>
            <a:rPr lang="da-DK" sz="3600" noProof="0" dirty="0"/>
            <a:t>Overførsel ved feriehindring</a:t>
          </a:r>
          <a:endParaRPr lang="da-DK" sz="3600" dirty="0"/>
        </a:p>
      </dgm:t>
    </dgm:pt>
    <dgm:pt modelId="{438CE249-5880-48AE-9779-BC1F2F3D7BF9}" type="parTrans" cxnId="{C22FEEB2-6367-4E82-8C57-4904E341ECE9}">
      <dgm:prSet/>
      <dgm:spPr/>
      <dgm:t>
        <a:bodyPr/>
        <a:lstStyle/>
        <a:p>
          <a:endParaRPr lang="da-DK"/>
        </a:p>
      </dgm:t>
    </dgm:pt>
    <dgm:pt modelId="{38D1E677-4754-49E0-96B6-139A2F678E45}" type="sibTrans" cxnId="{C22FEEB2-6367-4E82-8C57-4904E341ECE9}">
      <dgm:prSet/>
      <dgm:spPr/>
      <dgm:t>
        <a:bodyPr/>
        <a:lstStyle/>
        <a:p>
          <a:endParaRPr lang="da-DK"/>
        </a:p>
      </dgm:t>
    </dgm:pt>
    <dgm:pt modelId="{C0D6D02B-30D6-4943-AAEC-D914D8050CF4}">
      <dgm:prSet phldrT="[Tekst]"/>
      <dgm:spPr/>
      <dgm:t>
        <a:bodyPr/>
        <a:lstStyle/>
        <a:p>
          <a:pPr algn="l">
            <a:buFont typeface="Arial" panose="020B0604020202020204" pitchFamily="34" charset="0"/>
            <a:buChar char="•"/>
          </a:pPr>
          <a:r>
            <a:rPr lang="da-DK" b="0" i="0"/>
            <a:t>Er medarbejder feriehindret pga. barsel og ikke haft mulighed for at afholde hele eller dele af sin 1.-4. ferieuge inden 31. december, kan ferien blive overført til den næste ferieafholdelsesperiode. </a:t>
          </a:r>
          <a:endParaRPr lang="da-DK" dirty="0"/>
        </a:p>
      </dgm:t>
    </dgm:pt>
    <dgm:pt modelId="{496CE121-1B30-4D8B-B4E7-830FF677FC53}" type="parTrans" cxnId="{2B14EB51-26FD-428A-BDF6-A4B777BB2DEA}">
      <dgm:prSet/>
      <dgm:spPr/>
      <dgm:t>
        <a:bodyPr/>
        <a:lstStyle/>
        <a:p>
          <a:endParaRPr lang="da-DK"/>
        </a:p>
      </dgm:t>
    </dgm:pt>
    <dgm:pt modelId="{2F0D5CD7-A3FB-4EF4-B3C3-CB78BB533941}" type="sibTrans" cxnId="{2B14EB51-26FD-428A-BDF6-A4B777BB2DEA}">
      <dgm:prSet/>
      <dgm:spPr/>
      <dgm:t>
        <a:bodyPr/>
        <a:lstStyle/>
        <a:p>
          <a:endParaRPr lang="da-DK"/>
        </a:p>
      </dgm:t>
    </dgm:pt>
    <dgm:pt modelId="{7B8E6F78-C91B-43E7-8FF3-DD99503AF345}">
      <dgm:prSet phldrT="[Tekst]" custT="1"/>
      <dgm:spPr/>
      <dgm:t>
        <a:bodyPr/>
        <a:lstStyle/>
        <a:p>
          <a:r>
            <a:rPr lang="da-DK" sz="3600" noProof="0" dirty="0"/>
            <a:t>Aftale om over-</a:t>
          </a:r>
          <a:br>
            <a:rPr lang="da-DK" sz="3600" noProof="0" dirty="0"/>
          </a:br>
          <a:r>
            <a:rPr lang="da-DK" sz="3600" noProof="0" dirty="0" err="1"/>
            <a:t>førsel</a:t>
          </a:r>
          <a:r>
            <a:rPr lang="da-DK" sz="3600" noProof="0" dirty="0"/>
            <a:t> af ferie </a:t>
          </a:r>
          <a:endParaRPr lang="da-DK" sz="3600" dirty="0"/>
        </a:p>
      </dgm:t>
    </dgm:pt>
    <dgm:pt modelId="{BEBDE38D-9DBF-4663-9BA9-44DE0DBD7570}" type="parTrans" cxnId="{02A48854-8124-4FF3-851D-1160702BE1EE}">
      <dgm:prSet/>
      <dgm:spPr/>
      <dgm:t>
        <a:bodyPr/>
        <a:lstStyle/>
        <a:p>
          <a:endParaRPr lang="da-DK"/>
        </a:p>
      </dgm:t>
    </dgm:pt>
    <dgm:pt modelId="{A5685082-F59E-4276-9492-DBCECC72B9A1}" type="sibTrans" cxnId="{02A48854-8124-4FF3-851D-1160702BE1EE}">
      <dgm:prSet/>
      <dgm:spPr/>
      <dgm:t>
        <a:bodyPr/>
        <a:lstStyle/>
        <a:p>
          <a:endParaRPr lang="da-DK"/>
        </a:p>
      </dgm:t>
    </dgm:pt>
    <dgm:pt modelId="{42B79EC6-8A61-44B8-9E7E-BFDF7E46C655}">
      <dgm:prSet phldrT="[Tekst]"/>
      <dgm:spPr/>
      <dgm:t>
        <a:bodyPr/>
        <a:lstStyle/>
        <a:p>
          <a:pPr>
            <a:buFont typeface="Arial" panose="020B0604020202020204" pitchFamily="34" charset="0"/>
            <a:buChar char="•"/>
          </a:pPr>
          <a:r>
            <a:rPr lang="da-DK"/>
            <a:t>1.-4. ferieuge overføres ved at lave dokumentet ”Feriehindring – Overførsel af ferietimer (1. – 4. ferieuge)”, som ligger under Skriv brev via personalesagen. Når dette dokument er gemt, vil jeres lønkonsulent herefter behandle oplysningerne. </a:t>
          </a:r>
          <a:endParaRPr lang="da-DK" dirty="0"/>
        </a:p>
      </dgm:t>
    </dgm:pt>
    <dgm:pt modelId="{1DF543C2-017A-483E-ACFD-9ED4ED041495}" type="sibTrans" cxnId="{7D8EE8DB-EFF8-44A0-B2D3-3A905649CFA3}">
      <dgm:prSet/>
      <dgm:spPr/>
      <dgm:t>
        <a:bodyPr/>
        <a:lstStyle/>
        <a:p>
          <a:endParaRPr lang="da-DK"/>
        </a:p>
      </dgm:t>
    </dgm:pt>
    <dgm:pt modelId="{35B0F14C-8766-40CC-815C-00C4F2FCD2BD}" type="parTrans" cxnId="{7D8EE8DB-EFF8-44A0-B2D3-3A905649CFA3}">
      <dgm:prSet/>
      <dgm:spPr/>
      <dgm:t>
        <a:bodyPr/>
        <a:lstStyle/>
        <a:p>
          <a:endParaRPr lang="da-DK"/>
        </a:p>
      </dgm:t>
    </dgm:pt>
    <dgm:pt modelId="{73782D0A-7A32-4504-A2B5-AC7EC1401C2B}">
      <dgm:prSet/>
      <dgm:spPr/>
      <dgm:t>
        <a:bodyPr/>
        <a:lstStyle/>
        <a:p>
          <a:pPr>
            <a:buFont typeface="Arial" panose="020B0604020202020204" pitchFamily="34" charset="0"/>
            <a:buChar char="•"/>
          </a:pPr>
          <a:r>
            <a:rPr lang="da-DK" b="0" i="0"/>
            <a:t>Medarbejder skal som udgangspunkt afholde deres 1.-4. ferieuge i hver ferieafholdelsesperiode (1. september til 31. december året efter - 16 måneder).</a:t>
          </a:r>
          <a:endParaRPr lang="da-DK" b="0" i="0" dirty="0"/>
        </a:p>
      </dgm:t>
    </dgm:pt>
    <dgm:pt modelId="{DD8ED96B-64CB-4DCE-92F2-EC4120DA8DF2}" type="parTrans" cxnId="{FFF86980-5CB0-456A-AA5C-42B89BE698AB}">
      <dgm:prSet/>
      <dgm:spPr/>
      <dgm:t>
        <a:bodyPr/>
        <a:lstStyle/>
        <a:p>
          <a:endParaRPr lang="da-DK"/>
        </a:p>
      </dgm:t>
    </dgm:pt>
    <dgm:pt modelId="{680AD826-C6CF-4BE8-8658-DBAE82479BC7}" type="sibTrans" cxnId="{FFF86980-5CB0-456A-AA5C-42B89BE698AB}">
      <dgm:prSet/>
      <dgm:spPr/>
      <dgm:t>
        <a:bodyPr/>
        <a:lstStyle/>
        <a:p>
          <a:endParaRPr lang="da-DK"/>
        </a:p>
      </dgm:t>
    </dgm:pt>
    <dgm:pt modelId="{CDDB691A-FFCC-46A9-AC5F-5794B04815FA}">
      <dgm:prSet/>
      <dgm:spPr/>
      <dgm:t>
        <a:bodyPr/>
        <a:lstStyle/>
        <a:p>
          <a:pPr>
            <a:buFont typeface="Arial" panose="020B0604020202020204" pitchFamily="34" charset="0"/>
            <a:buChar char="•"/>
          </a:pPr>
          <a:r>
            <a:rPr lang="da-DK" b="0" i="0"/>
            <a:t>5. ferieuge skal som udgangspunkt afholdes fra 1. september til 31. december året efter - 16 måneder.</a:t>
          </a:r>
          <a:endParaRPr lang="da-DK" b="0" i="0" dirty="0"/>
        </a:p>
      </dgm:t>
    </dgm:pt>
    <dgm:pt modelId="{65C1E39E-8D3C-4C43-AFC9-A9F833D6DAE0}" type="parTrans" cxnId="{F494887B-085A-4E24-B4D8-1C0C89220D20}">
      <dgm:prSet/>
      <dgm:spPr/>
      <dgm:t>
        <a:bodyPr/>
        <a:lstStyle/>
        <a:p>
          <a:endParaRPr lang="da-DK"/>
        </a:p>
      </dgm:t>
    </dgm:pt>
    <dgm:pt modelId="{99003476-E60F-43E5-B359-06BB439D8C40}" type="sibTrans" cxnId="{F494887B-085A-4E24-B4D8-1C0C89220D20}">
      <dgm:prSet/>
      <dgm:spPr/>
      <dgm:t>
        <a:bodyPr/>
        <a:lstStyle/>
        <a:p>
          <a:endParaRPr lang="da-DK"/>
        </a:p>
      </dgm:t>
    </dgm:pt>
    <dgm:pt modelId="{D7C8A022-ACFD-4EE3-BBE1-9E2DDDBFCD24}">
      <dgm:prSet/>
      <dgm:spPr/>
      <dgm:t>
        <a:bodyPr/>
        <a:lstStyle/>
        <a:p>
          <a:pPr>
            <a:buFont typeface="Arial" panose="020B0604020202020204" pitchFamily="34" charset="0"/>
            <a:buChar char="•"/>
          </a:pPr>
          <a:r>
            <a:rPr lang="da-DK" b="0" i="0" dirty="0"/>
            <a:t>Det ferie der kan afholdes inden årets udgang skal afholdes. </a:t>
          </a:r>
        </a:p>
      </dgm:t>
    </dgm:pt>
    <dgm:pt modelId="{056E9CC8-94A4-4E8A-89BF-FC56BA7BED21}" type="parTrans" cxnId="{5E379FD8-0243-40A8-848B-C7A6AD13432F}">
      <dgm:prSet/>
      <dgm:spPr/>
      <dgm:t>
        <a:bodyPr/>
        <a:lstStyle/>
        <a:p>
          <a:endParaRPr lang="da-DK"/>
        </a:p>
      </dgm:t>
    </dgm:pt>
    <dgm:pt modelId="{7BF08B40-47EB-4F9B-B29A-D1408B7ED8AB}" type="sibTrans" cxnId="{5E379FD8-0243-40A8-848B-C7A6AD13432F}">
      <dgm:prSet/>
      <dgm:spPr/>
      <dgm:t>
        <a:bodyPr/>
        <a:lstStyle/>
        <a:p>
          <a:endParaRPr lang="da-DK"/>
        </a:p>
      </dgm:t>
    </dgm:pt>
    <dgm:pt modelId="{1C530372-2753-485E-A9EC-9DB13E910DF3}">
      <dgm:prSet/>
      <dgm:spPr/>
      <dgm:t>
        <a:bodyPr/>
        <a:lstStyle/>
        <a:p>
          <a:pPr>
            <a:buFont typeface="Arial" panose="020B0604020202020204" pitchFamily="34" charset="0"/>
            <a:buChar char="•"/>
          </a:pPr>
          <a:r>
            <a:rPr lang="da-DK" b="1" i="0" noProof="0" dirty="0"/>
            <a:t>Spørgsmål til ferie efter endt barsel skal stilles til jeres lønkonsulent og ikke fravær.</a:t>
          </a:r>
          <a:endParaRPr lang="da-DK" dirty="0"/>
        </a:p>
      </dgm:t>
    </dgm:pt>
    <dgm:pt modelId="{C14A43F1-3D7E-4DDF-9F02-BB65F5A30893}" type="parTrans" cxnId="{BAE15F81-93DB-4193-869A-C2243FBEF249}">
      <dgm:prSet/>
      <dgm:spPr/>
      <dgm:t>
        <a:bodyPr/>
        <a:lstStyle/>
        <a:p>
          <a:endParaRPr lang="da-DK"/>
        </a:p>
      </dgm:t>
    </dgm:pt>
    <dgm:pt modelId="{7DE9ADB2-2665-410E-BC8D-431BF650CB0E}" type="sibTrans" cxnId="{BAE15F81-93DB-4193-869A-C2243FBEF249}">
      <dgm:prSet/>
      <dgm:spPr/>
      <dgm:t>
        <a:bodyPr/>
        <a:lstStyle/>
        <a:p>
          <a:endParaRPr lang="da-DK"/>
        </a:p>
      </dgm:t>
    </dgm:pt>
    <dgm:pt modelId="{5CCF9A8C-7CEE-4E4A-8D7E-DBE1948BCFAE}">
      <dgm:prSet/>
      <dgm:spPr/>
      <dgm:t>
        <a:bodyPr/>
        <a:lstStyle/>
        <a:p>
          <a:pPr algn="l">
            <a:buFont typeface="Arial" panose="020B0604020202020204" pitchFamily="34" charset="0"/>
            <a:buChar char="•"/>
          </a:pPr>
          <a:r>
            <a:rPr lang="da-DK" b="0" i="0" dirty="0"/>
            <a:t>5. ferieuge udbetales automatisk, hvis den ikke er afviklet. Det kan dog aftales, at den overføres til næste ferieafholdelsesperiode. </a:t>
          </a:r>
          <a:endParaRPr lang="da-DK" b="0" dirty="0"/>
        </a:p>
      </dgm:t>
    </dgm:pt>
    <dgm:pt modelId="{32424368-6A30-432B-8134-11300731A013}" type="parTrans" cxnId="{35A43DA4-3874-47DB-B15F-4ED1509E7937}">
      <dgm:prSet/>
      <dgm:spPr/>
      <dgm:t>
        <a:bodyPr/>
        <a:lstStyle/>
        <a:p>
          <a:endParaRPr lang="da-DK"/>
        </a:p>
      </dgm:t>
    </dgm:pt>
    <dgm:pt modelId="{DEA3E7F2-8927-4654-94F0-6846A89618DB}" type="sibTrans" cxnId="{35A43DA4-3874-47DB-B15F-4ED1509E7937}">
      <dgm:prSet/>
      <dgm:spPr/>
      <dgm:t>
        <a:bodyPr/>
        <a:lstStyle/>
        <a:p>
          <a:endParaRPr lang="da-DK"/>
        </a:p>
      </dgm:t>
    </dgm:pt>
    <dgm:pt modelId="{3BC1D7DD-B858-462F-904A-80358BF40A91}">
      <dgm:prSet/>
      <dgm:spPr/>
      <dgm:t>
        <a:bodyPr/>
        <a:lstStyle/>
        <a:p>
          <a:pPr>
            <a:buFont typeface="Arial" panose="020B0604020202020204" pitchFamily="34" charset="0"/>
            <a:buChar char="•"/>
          </a:pPr>
          <a:r>
            <a:rPr lang="da-DK" dirty="0"/>
            <a:t>5. ferieuge overføres ved at medarbejderen selv går på MedarbejderNet/MinLøn appen under Mine valg. Dette skal ske senest den 31. december. Medarbejderen har dog ikke adgang til MedarbejderNet/MinLøn appen under den ulønnede barsel.</a:t>
          </a:r>
        </a:p>
      </dgm:t>
    </dgm:pt>
    <dgm:pt modelId="{C301070A-1465-46CF-BF82-547CA66CC2BB}" type="parTrans" cxnId="{C1FA36DB-720C-4332-A263-3EE2D271DE79}">
      <dgm:prSet/>
      <dgm:spPr/>
      <dgm:t>
        <a:bodyPr/>
        <a:lstStyle/>
        <a:p>
          <a:endParaRPr lang="da-DK"/>
        </a:p>
      </dgm:t>
    </dgm:pt>
    <dgm:pt modelId="{D69BEA96-8CEC-44DF-A0AE-723DC193C17D}" type="sibTrans" cxnId="{C1FA36DB-720C-4332-A263-3EE2D271DE79}">
      <dgm:prSet/>
      <dgm:spPr/>
      <dgm:t>
        <a:bodyPr/>
        <a:lstStyle/>
        <a:p>
          <a:endParaRPr lang="da-DK"/>
        </a:p>
      </dgm:t>
    </dgm:pt>
    <dgm:pt modelId="{F7D0F4A8-84E3-4FDF-924B-A98497FC554E}" type="pres">
      <dgm:prSet presAssocID="{79DA3F55-106D-494C-806B-206075647201}" presName="Name0" presStyleCnt="0">
        <dgm:presLayoutVars>
          <dgm:dir/>
          <dgm:animLvl val="lvl"/>
          <dgm:resizeHandles val="exact"/>
        </dgm:presLayoutVars>
      </dgm:prSet>
      <dgm:spPr/>
    </dgm:pt>
    <dgm:pt modelId="{A10516E0-74BB-4C58-9566-51D520A29562}" type="pres">
      <dgm:prSet presAssocID="{7A239705-3E71-4423-92B9-3A8DBEB55123}" presName="linNode" presStyleCnt="0"/>
      <dgm:spPr/>
    </dgm:pt>
    <dgm:pt modelId="{94CA1B34-C530-42D9-9CD6-7A56393C708C}" type="pres">
      <dgm:prSet presAssocID="{7A239705-3E71-4423-92B9-3A8DBEB55123}" presName="parentText" presStyleLbl="node1" presStyleIdx="0" presStyleCnt="3" custScaleX="110467">
        <dgm:presLayoutVars>
          <dgm:chMax val="1"/>
          <dgm:bulletEnabled val="1"/>
        </dgm:presLayoutVars>
      </dgm:prSet>
      <dgm:spPr/>
    </dgm:pt>
    <dgm:pt modelId="{7A24C92F-6BCD-44B7-8535-DCE7AEE1526B}" type="pres">
      <dgm:prSet presAssocID="{7A239705-3E71-4423-92B9-3A8DBEB55123}" presName="descendantText" presStyleLbl="alignAccFollowNode1" presStyleIdx="0" presStyleCnt="3" custScaleX="193234">
        <dgm:presLayoutVars>
          <dgm:bulletEnabled val="1"/>
        </dgm:presLayoutVars>
      </dgm:prSet>
      <dgm:spPr/>
    </dgm:pt>
    <dgm:pt modelId="{341D1DAB-A50C-46D2-AB45-171BE2E2B767}" type="pres">
      <dgm:prSet presAssocID="{56A90FF7-6554-4D42-984E-956CFF7D68DC}" presName="sp" presStyleCnt="0"/>
      <dgm:spPr/>
    </dgm:pt>
    <dgm:pt modelId="{064F4A21-99A1-4010-AB62-B0EA0A7E588D}" type="pres">
      <dgm:prSet presAssocID="{39DF1D1C-3499-4948-A6D8-A969E1A7717C}" presName="linNode" presStyleCnt="0"/>
      <dgm:spPr/>
    </dgm:pt>
    <dgm:pt modelId="{3D91955A-4603-456D-B6D5-DD632961D0E5}" type="pres">
      <dgm:prSet presAssocID="{39DF1D1C-3499-4948-A6D8-A969E1A7717C}" presName="parentText" presStyleLbl="node1" presStyleIdx="1" presStyleCnt="3" custScaleX="72584">
        <dgm:presLayoutVars>
          <dgm:chMax val="1"/>
          <dgm:bulletEnabled val="1"/>
        </dgm:presLayoutVars>
      </dgm:prSet>
      <dgm:spPr/>
    </dgm:pt>
    <dgm:pt modelId="{E713CFE1-53F7-40F2-9D46-25F9F4859774}" type="pres">
      <dgm:prSet presAssocID="{39DF1D1C-3499-4948-A6D8-A969E1A7717C}" presName="descendantText" presStyleLbl="alignAccFollowNode1" presStyleIdx="1" presStyleCnt="3" custScaleX="126286">
        <dgm:presLayoutVars>
          <dgm:bulletEnabled val="1"/>
        </dgm:presLayoutVars>
      </dgm:prSet>
      <dgm:spPr/>
    </dgm:pt>
    <dgm:pt modelId="{DBD673AF-D266-44AE-A06F-4BC3A7182C8B}" type="pres">
      <dgm:prSet presAssocID="{38D1E677-4754-49E0-96B6-139A2F678E45}" presName="sp" presStyleCnt="0"/>
      <dgm:spPr/>
    </dgm:pt>
    <dgm:pt modelId="{94F88CDD-275A-4F51-B4FE-9308BEC23D95}" type="pres">
      <dgm:prSet presAssocID="{7B8E6F78-C91B-43E7-8FF3-DD99503AF345}" presName="linNode" presStyleCnt="0"/>
      <dgm:spPr/>
    </dgm:pt>
    <dgm:pt modelId="{07BC6A07-1CB8-4176-907D-E732EC93D214}" type="pres">
      <dgm:prSet presAssocID="{7B8E6F78-C91B-43E7-8FF3-DD99503AF345}" presName="parentText" presStyleLbl="node1" presStyleIdx="2" presStyleCnt="3" custScaleX="138892">
        <dgm:presLayoutVars>
          <dgm:chMax val="1"/>
          <dgm:bulletEnabled val="1"/>
        </dgm:presLayoutVars>
      </dgm:prSet>
      <dgm:spPr/>
    </dgm:pt>
    <dgm:pt modelId="{9182679B-4717-4723-AD9F-EAB24A7C8283}" type="pres">
      <dgm:prSet presAssocID="{7B8E6F78-C91B-43E7-8FF3-DD99503AF345}" presName="descendantText" presStyleLbl="alignAccFollowNode1" presStyleIdx="2" presStyleCnt="3" custScaleX="245291" custLinFactNeighborY="0">
        <dgm:presLayoutVars>
          <dgm:bulletEnabled val="1"/>
        </dgm:presLayoutVars>
      </dgm:prSet>
      <dgm:spPr/>
    </dgm:pt>
  </dgm:ptLst>
  <dgm:cxnLst>
    <dgm:cxn modelId="{F8195312-72E3-45BA-8F4D-2A156BEF81EB}" type="presOf" srcId="{42B79EC6-8A61-44B8-9E7E-BFDF7E46C655}" destId="{9182679B-4717-4723-AD9F-EAB24A7C8283}" srcOrd="0" destOrd="0" presId="urn:microsoft.com/office/officeart/2005/8/layout/vList5"/>
    <dgm:cxn modelId="{EB5AC448-3931-4B7C-9F19-F1484644D69F}" type="presOf" srcId="{CDDB691A-FFCC-46A9-AC5F-5794B04815FA}" destId="{7A24C92F-6BCD-44B7-8535-DCE7AEE1526B}" srcOrd="0" destOrd="2" presId="urn:microsoft.com/office/officeart/2005/8/layout/vList5"/>
    <dgm:cxn modelId="{38D8C948-EC11-41CC-9143-DBCAA941B004}" type="presOf" srcId="{5CCF9A8C-7CEE-4E4A-8D7E-DBE1948BCFAE}" destId="{E713CFE1-53F7-40F2-9D46-25F9F4859774}" srcOrd="0" destOrd="1" presId="urn:microsoft.com/office/officeart/2005/8/layout/vList5"/>
    <dgm:cxn modelId="{2B14EB51-26FD-428A-BDF6-A4B777BB2DEA}" srcId="{39DF1D1C-3499-4948-A6D8-A969E1A7717C}" destId="{C0D6D02B-30D6-4943-AAEC-D914D8050CF4}" srcOrd="0" destOrd="0" parTransId="{496CE121-1B30-4D8B-B4E7-830FF677FC53}" sibTransId="{2F0D5CD7-A3FB-4EF4-B3C3-CB78BB533941}"/>
    <dgm:cxn modelId="{DBBB5A74-6F8B-4357-834C-6897C700C95E}" type="presOf" srcId="{3BC1D7DD-B858-462F-904A-80358BF40A91}" destId="{9182679B-4717-4723-AD9F-EAB24A7C8283}" srcOrd="0" destOrd="1" presId="urn:microsoft.com/office/officeart/2005/8/layout/vList5"/>
    <dgm:cxn modelId="{02A48854-8124-4FF3-851D-1160702BE1EE}" srcId="{79DA3F55-106D-494C-806B-206075647201}" destId="{7B8E6F78-C91B-43E7-8FF3-DD99503AF345}" srcOrd="2" destOrd="0" parTransId="{BEBDE38D-9DBF-4663-9BA9-44DE0DBD7570}" sibTransId="{A5685082-F59E-4276-9492-DBCECC72B9A1}"/>
    <dgm:cxn modelId="{F494887B-085A-4E24-B4D8-1C0C89220D20}" srcId="{7A239705-3E71-4423-92B9-3A8DBEB55123}" destId="{CDDB691A-FFCC-46A9-AC5F-5794B04815FA}" srcOrd="2" destOrd="0" parTransId="{65C1E39E-8D3C-4C43-AFC9-A9F833D6DAE0}" sibTransId="{99003476-E60F-43E5-B359-06BB439D8C40}"/>
    <dgm:cxn modelId="{FFF86980-5CB0-456A-AA5C-42B89BE698AB}" srcId="{7A239705-3E71-4423-92B9-3A8DBEB55123}" destId="{73782D0A-7A32-4504-A2B5-AC7EC1401C2B}" srcOrd="1" destOrd="0" parTransId="{DD8ED96B-64CB-4DCE-92F2-EC4120DA8DF2}" sibTransId="{680AD826-C6CF-4BE8-8658-DBAE82479BC7}"/>
    <dgm:cxn modelId="{BAE15F81-93DB-4193-869A-C2243FBEF249}" srcId="{7A239705-3E71-4423-92B9-3A8DBEB55123}" destId="{1C530372-2753-485E-A9EC-9DB13E910DF3}" srcOrd="4" destOrd="0" parTransId="{C14A43F1-3D7E-4DDF-9F02-BB65F5A30893}" sibTransId="{7DE9ADB2-2665-410E-BC8D-431BF650CB0E}"/>
    <dgm:cxn modelId="{C8ADD086-F5FA-439A-987C-8DA890BA0C76}" srcId="{79DA3F55-106D-494C-806B-206075647201}" destId="{7A239705-3E71-4423-92B9-3A8DBEB55123}" srcOrd="0" destOrd="0" parTransId="{821F3161-80B4-4E7F-88EB-4442D4008EB3}" sibTransId="{56A90FF7-6554-4D42-984E-956CFF7D68DC}"/>
    <dgm:cxn modelId="{2591E48F-DAEC-474A-87F9-B7E014257FDB}" type="presOf" srcId="{7B8E6F78-C91B-43E7-8FF3-DD99503AF345}" destId="{07BC6A07-1CB8-4176-907D-E732EC93D214}" srcOrd="0" destOrd="0" presId="urn:microsoft.com/office/officeart/2005/8/layout/vList5"/>
    <dgm:cxn modelId="{860C24A4-13CA-4738-8AF1-EA0EEE4F9F5A}" type="presOf" srcId="{8ED5B5DF-6998-4665-A149-D5B8379B6061}" destId="{7A24C92F-6BCD-44B7-8535-DCE7AEE1526B}" srcOrd="0" destOrd="0" presId="urn:microsoft.com/office/officeart/2005/8/layout/vList5"/>
    <dgm:cxn modelId="{35A43DA4-3874-47DB-B15F-4ED1509E7937}" srcId="{39DF1D1C-3499-4948-A6D8-A969E1A7717C}" destId="{5CCF9A8C-7CEE-4E4A-8D7E-DBE1948BCFAE}" srcOrd="1" destOrd="0" parTransId="{32424368-6A30-432B-8134-11300731A013}" sibTransId="{DEA3E7F2-8927-4654-94F0-6846A89618DB}"/>
    <dgm:cxn modelId="{37A226AA-2030-473F-81B9-57396E071E20}" srcId="{7A239705-3E71-4423-92B9-3A8DBEB55123}" destId="{8ED5B5DF-6998-4665-A149-D5B8379B6061}" srcOrd="0" destOrd="0" parTransId="{E1EEC3E2-B72C-4EA1-9A23-DB18ADA4DF2A}" sibTransId="{0B309F0F-BB45-4318-917D-67DC5AFF3B95}"/>
    <dgm:cxn modelId="{C22FEEB2-6367-4E82-8C57-4904E341ECE9}" srcId="{79DA3F55-106D-494C-806B-206075647201}" destId="{39DF1D1C-3499-4948-A6D8-A969E1A7717C}" srcOrd="1" destOrd="0" parTransId="{438CE249-5880-48AE-9779-BC1F2F3D7BF9}" sibTransId="{38D1E677-4754-49E0-96B6-139A2F678E45}"/>
    <dgm:cxn modelId="{0A51F4BB-DFCF-48B1-838B-B0741AACD6A9}" type="presOf" srcId="{D7C8A022-ACFD-4EE3-BBE1-9E2DDDBFCD24}" destId="{7A24C92F-6BCD-44B7-8535-DCE7AEE1526B}" srcOrd="0" destOrd="3" presId="urn:microsoft.com/office/officeart/2005/8/layout/vList5"/>
    <dgm:cxn modelId="{2BB8B3C4-526B-45FA-8F21-71A540130304}" type="presOf" srcId="{C0D6D02B-30D6-4943-AAEC-D914D8050CF4}" destId="{E713CFE1-53F7-40F2-9D46-25F9F4859774}" srcOrd="0" destOrd="0" presId="urn:microsoft.com/office/officeart/2005/8/layout/vList5"/>
    <dgm:cxn modelId="{6E5401CD-5CCD-4579-9110-A50A0689A161}" type="presOf" srcId="{1C530372-2753-485E-A9EC-9DB13E910DF3}" destId="{7A24C92F-6BCD-44B7-8535-DCE7AEE1526B}" srcOrd="0" destOrd="4" presId="urn:microsoft.com/office/officeart/2005/8/layout/vList5"/>
    <dgm:cxn modelId="{B738A4CD-4131-4C17-8CD9-1370618EECF8}" type="presOf" srcId="{7A239705-3E71-4423-92B9-3A8DBEB55123}" destId="{94CA1B34-C530-42D9-9CD6-7A56393C708C}" srcOrd="0" destOrd="0" presId="urn:microsoft.com/office/officeart/2005/8/layout/vList5"/>
    <dgm:cxn modelId="{5E379FD8-0243-40A8-848B-C7A6AD13432F}" srcId="{7A239705-3E71-4423-92B9-3A8DBEB55123}" destId="{D7C8A022-ACFD-4EE3-BBE1-9E2DDDBFCD24}" srcOrd="3" destOrd="0" parTransId="{056E9CC8-94A4-4E8A-89BF-FC56BA7BED21}" sibTransId="{7BF08B40-47EB-4F9B-B29A-D1408B7ED8AB}"/>
    <dgm:cxn modelId="{C1FA36DB-720C-4332-A263-3EE2D271DE79}" srcId="{7B8E6F78-C91B-43E7-8FF3-DD99503AF345}" destId="{3BC1D7DD-B858-462F-904A-80358BF40A91}" srcOrd="1" destOrd="0" parTransId="{C301070A-1465-46CF-BF82-547CA66CC2BB}" sibTransId="{D69BEA96-8CEC-44DF-A0AE-723DC193C17D}"/>
    <dgm:cxn modelId="{7D8EE8DB-EFF8-44A0-B2D3-3A905649CFA3}" srcId="{7B8E6F78-C91B-43E7-8FF3-DD99503AF345}" destId="{42B79EC6-8A61-44B8-9E7E-BFDF7E46C655}" srcOrd="0" destOrd="0" parTransId="{35B0F14C-8766-40CC-815C-00C4F2FCD2BD}" sibTransId="{1DF543C2-017A-483E-ACFD-9ED4ED041495}"/>
    <dgm:cxn modelId="{5E9570EF-937F-40B1-B98B-1390BAA44061}" type="presOf" srcId="{79DA3F55-106D-494C-806B-206075647201}" destId="{F7D0F4A8-84E3-4FDF-924B-A98497FC554E}" srcOrd="0" destOrd="0" presId="urn:microsoft.com/office/officeart/2005/8/layout/vList5"/>
    <dgm:cxn modelId="{00E3B9EF-D4AD-4FA1-9BA7-D32A0F051CC6}" type="presOf" srcId="{39DF1D1C-3499-4948-A6D8-A969E1A7717C}" destId="{3D91955A-4603-456D-B6D5-DD632961D0E5}" srcOrd="0" destOrd="0" presId="urn:microsoft.com/office/officeart/2005/8/layout/vList5"/>
    <dgm:cxn modelId="{0233A8F7-6219-4A7F-9A44-6A4A99DAC5CA}" type="presOf" srcId="{73782D0A-7A32-4504-A2B5-AC7EC1401C2B}" destId="{7A24C92F-6BCD-44B7-8535-DCE7AEE1526B}" srcOrd="0" destOrd="1" presId="urn:microsoft.com/office/officeart/2005/8/layout/vList5"/>
    <dgm:cxn modelId="{D4F5FFCF-F438-4D68-A230-BEDFAD91EBA6}" type="presParOf" srcId="{F7D0F4A8-84E3-4FDF-924B-A98497FC554E}" destId="{A10516E0-74BB-4C58-9566-51D520A29562}" srcOrd="0" destOrd="0" presId="urn:microsoft.com/office/officeart/2005/8/layout/vList5"/>
    <dgm:cxn modelId="{E4984EC7-DAA0-4D0B-8D8C-867E3537EC02}" type="presParOf" srcId="{A10516E0-74BB-4C58-9566-51D520A29562}" destId="{94CA1B34-C530-42D9-9CD6-7A56393C708C}" srcOrd="0" destOrd="0" presId="urn:microsoft.com/office/officeart/2005/8/layout/vList5"/>
    <dgm:cxn modelId="{3C44F9EE-E0EE-4D93-ABC6-BDFC7C33E5F3}" type="presParOf" srcId="{A10516E0-74BB-4C58-9566-51D520A29562}" destId="{7A24C92F-6BCD-44B7-8535-DCE7AEE1526B}" srcOrd="1" destOrd="0" presId="urn:microsoft.com/office/officeart/2005/8/layout/vList5"/>
    <dgm:cxn modelId="{2DE09122-1C4D-4BAE-86D9-87B8D5E5820E}" type="presParOf" srcId="{F7D0F4A8-84E3-4FDF-924B-A98497FC554E}" destId="{341D1DAB-A50C-46D2-AB45-171BE2E2B767}" srcOrd="1" destOrd="0" presId="urn:microsoft.com/office/officeart/2005/8/layout/vList5"/>
    <dgm:cxn modelId="{26A5114E-4AC9-43A9-B6AA-B3673B80F5C9}" type="presParOf" srcId="{F7D0F4A8-84E3-4FDF-924B-A98497FC554E}" destId="{064F4A21-99A1-4010-AB62-B0EA0A7E588D}" srcOrd="2" destOrd="0" presId="urn:microsoft.com/office/officeart/2005/8/layout/vList5"/>
    <dgm:cxn modelId="{18F3A50E-B79F-4F49-802E-7859729459FD}" type="presParOf" srcId="{064F4A21-99A1-4010-AB62-B0EA0A7E588D}" destId="{3D91955A-4603-456D-B6D5-DD632961D0E5}" srcOrd="0" destOrd="0" presId="urn:microsoft.com/office/officeart/2005/8/layout/vList5"/>
    <dgm:cxn modelId="{BAC5B5B5-1B88-4328-A44B-FF2F89A1E4A3}" type="presParOf" srcId="{064F4A21-99A1-4010-AB62-B0EA0A7E588D}" destId="{E713CFE1-53F7-40F2-9D46-25F9F4859774}" srcOrd="1" destOrd="0" presId="urn:microsoft.com/office/officeart/2005/8/layout/vList5"/>
    <dgm:cxn modelId="{4C2EFB68-F1E1-4043-9B21-B337B16C55F0}" type="presParOf" srcId="{F7D0F4A8-84E3-4FDF-924B-A98497FC554E}" destId="{DBD673AF-D266-44AE-A06F-4BC3A7182C8B}" srcOrd="3" destOrd="0" presId="urn:microsoft.com/office/officeart/2005/8/layout/vList5"/>
    <dgm:cxn modelId="{47835F7E-5992-450E-AD4D-FA2236B5D296}" type="presParOf" srcId="{F7D0F4A8-84E3-4FDF-924B-A98497FC554E}" destId="{94F88CDD-275A-4F51-B4FE-9308BEC23D95}" srcOrd="4" destOrd="0" presId="urn:microsoft.com/office/officeart/2005/8/layout/vList5"/>
    <dgm:cxn modelId="{C64E4B57-5307-436A-AAC7-95B24764CE41}" type="presParOf" srcId="{94F88CDD-275A-4F51-B4FE-9308BEC23D95}" destId="{07BC6A07-1CB8-4176-907D-E732EC93D214}" srcOrd="0" destOrd="0" presId="urn:microsoft.com/office/officeart/2005/8/layout/vList5"/>
    <dgm:cxn modelId="{72211B28-3A0F-4539-9BC3-653B213B45BD}" type="presParOf" srcId="{94F88CDD-275A-4F51-B4FE-9308BEC23D95}" destId="{9182679B-4717-4723-AD9F-EAB24A7C828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DA3F55-106D-494C-806B-2060756472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7A239705-3E71-4423-92B9-3A8DBEB55123}">
      <dgm:prSet phldrT="[Tekst]" custT="1"/>
      <dgm:spPr/>
      <dgm:t>
        <a:bodyPr/>
        <a:lstStyle/>
        <a:p>
          <a:r>
            <a:rPr lang="da-DK" sz="3600" dirty="0"/>
            <a:t>Udskudt orlov</a:t>
          </a:r>
        </a:p>
      </dgm:t>
    </dgm:pt>
    <dgm:pt modelId="{821F3161-80B4-4E7F-88EB-4442D4008EB3}" type="parTrans" cxnId="{C8ADD086-F5FA-439A-987C-8DA890BA0C76}">
      <dgm:prSet/>
      <dgm:spPr/>
      <dgm:t>
        <a:bodyPr/>
        <a:lstStyle/>
        <a:p>
          <a:endParaRPr lang="da-DK"/>
        </a:p>
      </dgm:t>
    </dgm:pt>
    <dgm:pt modelId="{56A90FF7-6554-4D42-984E-956CFF7D68DC}" type="sibTrans" cxnId="{C8ADD086-F5FA-439A-987C-8DA890BA0C76}">
      <dgm:prSet/>
      <dgm:spPr/>
      <dgm:t>
        <a:bodyPr/>
        <a:lstStyle/>
        <a:p>
          <a:endParaRPr lang="da-DK"/>
        </a:p>
      </dgm:t>
    </dgm:pt>
    <dgm:pt modelId="{8ED5B5DF-6998-4665-A149-D5B8379B6061}">
      <dgm:prSet phldrT="[Tekst]"/>
      <dgm:spPr/>
      <dgm:t>
        <a:bodyPr/>
        <a:lstStyle/>
        <a:p>
          <a:pPr>
            <a:buFont typeface="Arial" panose="020B0604020202020204" pitchFamily="34" charset="0"/>
            <a:buChar char="•"/>
          </a:pPr>
          <a:r>
            <a:rPr lang="da-DK" noProof="0"/>
            <a:t>En medarbejder, der vil afholde udskudt orlov, skal senest 8 uger før fraværets begyndelse underrette arbejdsgiver. </a:t>
          </a:r>
          <a:endParaRPr lang="da-DK" dirty="0"/>
        </a:p>
      </dgm:t>
    </dgm:pt>
    <dgm:pt modelId="{E1EEC3E2-B72C-4EA1-9A23-DB18ADA4DF2A}" type="parTrans" cxnId="{37A226AA-2030-473F-81B9-57396E071E20}">
      <dgm:prSet/>
      <dgm:spPr/>
      <dgm:t>
        <a:bodyPr/>
        <a:lstStyle/>
        <a:p>
          <a:endParaRPr lang="da-DK"/>
        </a:p>
      </dgm:t>
    </dgm:pt>
    <dgm:pt modelId="{0B309F0F-BB45-4318-917D-67DC5AFF3B95}" type="sibTrans" cxnId="{37A226AA-2030-473F-81B9-57396E071E20}">
      <dgm:prSet/>
      <dgm:spPr/>
      <dgm:t>
        <a:bodyPr/>
        <a:lstStyle/>
        <a:p>
          <a:endParaRPr lang="da-DK"/>
        </a:p>
      </dgm:t>
    </dgm:pt>
    <dgm:pt modelId="{39DF1D1C-3499-4948-A6D8-A969E1A7717C}">
      <dgm:prSet phldrT="[Tekst]" custT="1"/>
      <dgm:spPr/>
      <dgm:t>
        <a:bodyPr/>
        <a:lstStyle/>
        <a:p>
          <a:r>
            <a:rPr lang="da-DK" sz="3600" noProof="0" dirty="0"/>
            <a:t>Dokumentation</a:t>
          </a:r>
          <a:endParaRPr lang="da-DK" sz="3600" dirty="0"/>
        </a:p>
      </dgm:t>
    </dgm:pt>
    <dgm:pt modelId="{438CE249-5880-48AE-9779-BC1F2F3D7BF9}" type="parTrans" cxnId="{C22FEEB2-6367-4E82-8C57-4904E341ECE9}">
      <dgm:prSet/>
      <dgm:spPr/>
      <dgm:t>
        <a:bodyPr/>
        <a:lstStyle/>
        <a:p>
          <a:endParaRPr lang="da-DK"/>
        </a:p>
      </dgm:t>
    </dgm:pt>
    <dgm:pt modelId="{38D1E677-4754-49E0-96B6-139A2F678E45}" type="sibTrans" cxnId="{C22FEEB2-6367-4E82-8C57-4904E341ECE9}">
      <dgm:prSet/>
      <dgm:spPr/>
      <dgm:t>
        <a:bodyPr/>
        <a:lstStyle/>
        <a:p>
          <a:endParaRPr lang="da-DK"/>
        </a:p>
      </dgm:t>
    </dgm:pt>
    <dgm:pt modelId="{C0D6D02B-30D6-4943-AAEC-D914D8050CF4}">
      <dgm:prSet phldrT="[Tekst]"/>
      <dgm:spPr/>
      <dgm:t>
        <a:bodyPr/>
        <a:lstStyle/>
        <a:p>
          <a:pPr algn="l">
            <a:buFont typeface="Arial" panose="020B0604020202020204" pitchFamily="34" charset="0"/>
            <a:buChar char="•"/>
          </a:pPr>
          <a:r>
            <a:rPr lang="da-DK"/>
            <a:t>Dokumentation for restbarsel/saldo indhentes af medarbejder hos Udbetaling Danmark.</a:t>
          </a:r>
          <a:endParaRPr lang="da-DK" dirty="0"/>
        </a:p>
      </dgm:t>
    </dgm:pt>
    <dgm:pt modelId="{496CE121-1B30-4D8B-B4E7-830FF677FC53}" type="parTrans" cxnId="{2B14EB51-26FD-428A-BDF6-A4B777BB2DEA}">
      <dgm:prSet/>
      <dgm:spPr/>
      <dgm:t>
        <a:bodyPr/>
        <a:lstStyle/>
        <a:p>
          <a:endParaRPr lang="da-DK"/>
        </a:p>
      </dgm:t>
    </dgm:pt>
    <dgm:pt modelId="{2F0D5CD7-A3FB-4EF4-B3C3-CB78BB533941}" type="sibTrans" cxnId="{2B14EB51-26FD-428A-BDF6-A4B777BB2DEA}">
      <dgm:prSet/>
      <dgm:spPr/>
      <dgm:t>
        <a:bodyPr/>
        <a:lstStyle/>
        <a:p>
          <a:endParaRPr lang="da-DK"/>
        </a:p>
      </dgm:t>
    </dgm:pt>
    <dgm:pt modelId="{7B8E6F78-C91B-43E7-8FF3-DD99503AF345}">
      <dgm:prSet phldrT="[Tekst]" custT="1"/>
      <dgm:spPr/>
      <dgm:t>
        <a:bodyPr/>
        <a:lstStyle/>
        <a:p>
          <a:r>
            <a:rPr lang="da-DK" sz="3600" noProof="0" dirty="0"/>
            <a:t>Barsel uden løn</a:t>
          </a:r>
          <a:endParaRPr lang="da-DK" sz="3600" dirty="0"/>
        </a:p>
      </dgm:t>
    </dgm:pt>
    <dgm:pt modelId="{BEBDE38D-9DBF-4663-9BA9-44DE0DBD7570}" type="parTrans" cxnId="{02A48854-8124-4FF3-851D-1160702BE1EE}">
      <dgm:prSet/>
      <dgm:spPr/>
      <dgm:t>
        <a:bodyPr/>
        <a:lstStyle/>
        <a:p>
          <a:endParaRPr lang="da-DK"/>
        </a:p>
      </dgm:t>
    </dgm:pt>
    <dgm:pt modelId="{A5685082-F59E-4276-9492-DBCECC72B9A1}" type="sibTrans" cxnId="{02A48854-8124-4FF3-851D-1160702BE1EE}">
      <dgm:prSet/>
      <dgm:spPr/>
      <dgm:t>
        <a:bodyPr/>
        <a:lstStyle/>
        <a:p>
          <a:endParaRPr lang="da-DK"/>
        </a:p>
      </dgm:t>
    </dgm:pt>
    <dgm:pt modelId="{42B79EC6-8A61-44B8-9E7E-BFDF7E46C655}">
      <dgm:prSet phldrT="[Tekst]"/>
      <dgm:spPr/>
      <dgm:t>
        <a:bodyPr/>
        <a:lstStyle/>
        <a:p>
          <a:pPr>
            <a:buFont typeface="Arial" panose="020B0604020202020204" pitchFamily="34" charset="0"/>
            <a:buChar char="•"/>
          </a:pPr>
          <a:r>
            <a:rPr lang="da-DK"/>
            <a:t>Afholder medarbejderen udskudt orlov, skal det indberettes med lønart 577 - Drypvis barsel uden løn. </a:t>
          </a:r>
          <a:endParaRPr lang="da-DK" dirty="0"/>
        </a:p>
      </dgm:t>
    </dgm:pt>
    <dgm:pt modelId="{1DF543C2-017A-483E-ACFD-9ED4ED041495}" type="sibTrans" cxnId="{7D8EE8DB-EFF8-44A0-B2D3-3A905649CFA3}">
      <dgm:prSet/>
      <dgm:spPr/>
      <dgm:t>
        <a:bodyPr/>
        <a:lstStyle/>
        <a:p>
          <a:endParaRPr lang="da-DK"/>
        </a:p>
      </dgm:t>
    </dgm:pt>
    <dgm:pt modelId="{35B0F14C-8766-40CC-815C-00C4F2FCD2BD}" type="parTrans" cxnId="{7D8EE8DB-EFF8-44A0-B2D3-3A905649CFA3}">
      <dgm:prSet/>
      <dgm:spPr/>
      <dgm:t>
        <a:bodyPr/>
        <a:lstStyle/>
        <a:p>
          <a:endParaRPr lang="da-DK"/>
        </a:p>
      </dgm:t>
    </dgm:pt>
    <dgm:pt modelId="{71B3302F-9A80-4128-9946-B3301E244AB5}">
      <dgm:prSet/>
      <dgm:spPr/>
      <dgm:t>
        <a:bodyPr/>
        <a:lstStyle/>
        <a:p>
          <a:pPr>
            <a:buFont typeface="Arial" panose="020B0604020202020204" pitchFamily="34" charset="0"/>
            <a:buChar char="•"/>
          </a:pPr>
          <a:r>
            <a:rPr lang="da-DK" noProof="0" dirty="0"/>
            <a:t>Der i</a:t>
          </a:r>
          <a:r>
            <a:rPr lang="da-DK" dirty="0" err="1"/>
            <a:t>ndgås</a:t>
          </a:r>
          <a:r>
            <a:rPr lang="da-DK" dirty="0"/>
            <a:t> en barselaftale mellem leder og medarbejder. Ved udskudt orlov anvendes barselsaftalen ”Barselsaftale til udskudt barselsorlov”. </a:t>
          </a:r>
          <a:r>
            <a:rPr lang="da-DK" noProof="0" dirty="0"/>
            <a:t>Den findes på Broen under ”Graviditet, barsel og adoption”.</a:t>
          </a:r>
        </a:p>
      </dgm:t>
    </dgm:pt>
    <dgm:pt modelId="{7B1C2F08-5DF8-4BDA-A54F-84D06196FE85}" type="parTrans" cxnId="{FD3C0A81-9AC4-4E7B-A933-D47A5C374FE3}">
      <dgm:prSet/>
      <dgm:spPr/>
      <dgm:t>
        <a:bodyPr/>
        <a:lstStyle/>
        <a:p>
          <a:endParaRPr lang="da-DK"/>
        </a:p>
      </dgm:t>
    </dgm:pt>
    <dgm:pt modelId="{64A8550C-E83F-47C1-98F2-328DC0C8395F}" type="sibTrans" cxnId="{FD3C0A81-9AC4-4E7B-A933-D47A5C374FE3}">
      <dgm:prSet/>
      <dgm:spPr/>
      <dgm:t>
        <a:bodyPr/>
        <a:lstStyle/>
        <a:p>
          <a:endParaRPr lang="da-DK"/>
        </a:p>
      </dgm:t>
    </dgm:pt>
    <dgm:pt modelId="{7E47528A-E762-4490-BD63-DD897F3984A7}">
      <dgm:prSet/>
      <dgm:spPr/>
      <dgm:t>
        <a:bodyPr/>
        <a:lstStyle/>
        <a:p>
          <a:pPr>
            <a:buFont typeface="Arial" panose="020B0604020202020204" pitchFamily="34" charset="0"/>
            <a:buChar char="•"/>
          </a:pPr>
          <a:r>
            <a:rPr lang="da-DK" dirty="0"/>
            <a:t>Barselsaftalen skal journaliseres på personalesagen.</a:t>
          </a:r>
          <a:endParaRPr lang="da-DK" noProof="0" dirty="0"/>
        </a:p>
      </dgm:t>
    </dgm:pt>
    <dgm:pt modelId="{E0FFCFE2-8C3E-45D0-8BAF-0F9B85034E25}" type="parTrans" cxnId="{4D8F3051-63CB-4D2D-9EA1-CD7941575ADD}">
      <dgm:prSet/>
      <dgm:spPr/>
      <dgm:t>
        <a:bodyPr/>
        <a:lstStyle/>
        <a:p>
          <a:endParaRPr lang="da-DK"/>
        </a:p>
      </dgm:t>
    </dgm:pt>
    <dgm:pt modelId="{B02620FA-627A-4F36-BCDC-007C7490099F}" type="sibTrans" cxnId="{4D8F3051-63CB-4D2D-9EA1-CD7941575ADD}">
      <dgm:prSet/>
      <dgm:spPr/>
      <dgm:t>
        <a:bodyPr/>
        <a:lstStyle/>
        <a:p>
          <a:endParaRPr lang="da-DK"/>
        </a:p>
      </dgm:t>
    </dgm:pt>
    <dgm:pt modelId="{C0758192-9FD0-4B06-96FF-D7D46D01F55A}">
      <dgm:prSet/>
      <dgm:spPr/>
      <dgm:t>
        <a:bodyPr/>
        <a:lstStyle/>
        <a:p>
          <a:pPr algn="l">
            <a:buFont typeface="Arial" panose="020B0604020202020204" pitchFamily="34" charset="0"/>
            <a:buChar char="•"/>
          </a:pPr>
          <a:r>
            <a:rPr lang="da-DK" noProof="0" dirty="0"/>
            <a:t>Uden dokumentation kan der ikke indgås en aftale med medarbejder.</a:t>
          </a:r>
        </a:p>
      </dgm:t>
    </dgm:pt>
    <dgm:pt modelId="{7843FD59-192E-4B6E-90F2-DFA0500BF103}" type="parTrans" cxnId="{11A82C85-DB9A-4754-818A-9469B1052148}">
      <dgm:prSet/>
      <dgm:spPr/>
      <dgm:t>
        <a:bodyPr/>
        <a:lstStyle/>
        <a:p>
          <a:endParaRPr lang="da-DK"/>
        </a:p>
      </dgm:t>
    </dgm:pt>
    <dgm:pt modelId="{C229BFE0-3A3D-4005-8215-AC21A3F4BD31}" type="sibTrans" cxnId="{11A82C85-DB9A-4754-818A-9469B1052148}">
      <dgm:prSet/>
      <dgm:spPr/>
      <dgm:t>
        <a:bodyPr/>
        <a:lstStyle/>
        <a:p>
          <a:endParaRPr lang="da-DK"/>
        </a:p>
      </dgm:t>
    </dgm:pt>
    <dgm:pt modelId="{CF1913C1-4390-48A0-A12F-FAE2FB5B1E0D}">
      <dgm:prSet/>
      <dgm:spPr/>
      <dgm:t>
        <a:bodyPr/>
        <a:lstStyle/>
        <a:p>
          <a:pPr>
            <a:buFont typeface="Arial" panose="020B0604020202020204" pitchFamily="34" charset="0"/>
            <a:buChar char="•"/>
          </a:pPr>
          <a:r>
            <a:rPr lang="da-DK" noProof="0"/>
            <a:t>Fuldt fravær med barsel uden løn over en måned indberettes af Løn og Personale med statuskode 3. </a:t>
          </a:r>
          <a:endParaRPr lang="da-DK" noProof="0" dirty="0"/>
        </a:p>
      </dgm:t>
    </dgm:pt>
    <dgm:pt modelId="{39774FE8-EC4B-4F30-B89D-6D78D34157D2}" type="parTrans" cxnId="{8EB7F07F-AEA3-47EB-A8D6-9BF037257935}">
      <dgm:prSet/>
      <dgm:spPr/>
      <dgm:t>
        <a:bodyPr/>
        <a:lstStyle/>
        <a:p>
          <a:endParaRPr lang="da-DK"/>
        </a:p>
      </dgm:t>
    </dgm:pt>
    <dgm:pt modelId="{80B6C215-C301-48B9-A3B5-4195B405BBBD}" type="sibTrans" cxnId="{8EB7F07F-AEA3-47EB-A8D6-9BF037257935}">
      <dgm:prSet/>
      <dgm:spPr/>
      <dgm:t>
        <a:bodyPr/>
        <a:lstStyle/>
        <a:p>
          <a:endParaRPr lang="da-DK"/>
        </a:p>
      </dgm:t>
    </dgm:pt>
    <dgm:pt modelId="{7DB3BEFB-F847-4803-968C-A5F04F0768C1}">
      <dgm:prSet/>
      <dgm:spPr/>
      <dgm:t>
        <a:bodyPr/>
        <a:lstStyle/>
        <a:p>
          <a:pPr>
            <a:buFont typeface="Arial" panose="020B0604020202020204" pitchFamily="34" charset="0"/>
            <a:buChar char="•"/>
          </a:pPr>
          <a:r>
            <a:rPr lang="da-DK" noProof="0" dirty="0"/>
            <a:t>Sker der ændringer undervejs i barselsforløbet uden løn, er det medarbejderen selv, der skal kontakte Udbetaling Danmark.</a:t>
          </a:r>
          <a:endParaRPr lang="da-DK" dirty="0"/>
        </a:p>
      </dgm:t>
    </dgm:pt>
    <dgm:pt modelId="{E7F208D2-7A52-4A28-8657-B10948DBA03C}" type="parTrans" cxnId="{166585C6-A138-4680-B552-73E6A4D856FE}">
      <dgm:prSet/>
      <dgm:spPr/>
      <dgm:t>
        <a:bodyPr/>
        <a:lstStyle/>
        <a:p>
          <a:endParaRPr lang="da-DK"/>
        </a:p>
      </dgm:t>
    </dgm:pt>
    <dgm:pt modelId="{087AD93E-7765-467C-B7FB-D5C58D118A2B}" type="sibTrans" cxnId="{166585C6-A138-4680-B552-73E6A4D856FE}">
      <dgm:prSet/>
      <dgm:spPr/>
      <dgm:t>
        <a:bodyPr/>
        <a:lstStyle/>
        <a:p>
          <a:endParaRPr lang="da-DK"/>
        </a:p>
      </dgm:t>
    </dgm:pt>
    <dgm:pt modelId="{4EDC79E3-EEB5-487B-8682-E652DBE584AD}">
      <dgm:prSet/>
      <dgm:spPr/>
      <dgm:t>
        <a:bodyPr/>
        <a:lstStyle/>
        <a:p>
          <a:pPr algn="l">
            <a:buFont typeface="Arial" panose="020B0604020202020204" pitchFamily="34" charset="0"/>
            <a:buChar char="•"/>
          </a:pPr>
          <a:r>
            <a:rPr lang="da-DK" noProof="0" dirty="0"/>
            <a:t>Dokumentationen skal journaliseres sammen med barselsaftalen på personalesagen.</a:t>
          </a:r>
        </a:p>
      </dgm:t>
    </dgm:pt>
    <dgm:pt modelId="{51B63B0F-5665-41F6-AC92-DE1D1AAC4902}" type="parTrans" cxnId="{20431867-0E90-4E51-BF9D-D66F90D3EAD8}">
      <dgm:prSet/>
      <dgm:spPr/>
    </dgm:pt>
    <dgm:pt modelId="{DE33D30C-DE30-40DD-B352-3D12357EDD20}" type="sibTrans" cxnId="{20431867-0E90-4E51-BF9D-D66F90D3EAD8}">
      <dgm:prSet/>
      <dgm:spPr/>
    </dgm:pt>
    <dgm:pt modelId="{F7D0F4A8-84E3-4FDF-924B-A98497FC554E}" type="pres">
      <dgm:prSet presAssocID="{79DA3F55-106D-494C-806B-206075647201}" presName="Name0" presStyleCnt="0">
        <dgm:presLayoutVars>
          <dgm:dir/>
          <dgm:animLvl val="lvl"/>
          <dgm:resizeHandles val="exact"/>
        </dgm:presLayoutVars>
      </dgm:prSet>
      <dgm:spPr/>
    </dgm:pt>
    <dgm:pt modelId="{A10516E0-74BB-4C58-9566-51D520A29562}" type="pres">
      <dgm:prSet presAssocID="{7A239705-3E71-4423-92B9-3A8DBEB55123}" presName="linNode" presStyleCnt="0"/>
      <dgm:spPr/>
    </dgm:pt>
    <dgm:pt modelId="{94CA1B34-C530-42D9-9CD6-7A56393C708C}" type="pres">
      <dgm:prSet presAssocID="{7A239705-3E71-4423-92B9-3A8DBEB55123}" presName="parentText" presStyleLbl="node1" presStyleIdx="0" presStyleCnt="3" custScaleX="110467">
        <dgm:presLayoutVars>
          <dgm:chMax val="1"/>
          <dgm:bulletEnabled val="1"/>
        </dgm:presLayoutVars>
      </dgm:prSet>
      <dgm:spPr/>
    </dgm:pt>
    <dgm:pt modelId="{7A24C92F-6BCD-44B7-8535-DCE7AEE1526B}" type="pres">
      <dgm:prSet presAssocID="{7A239705-3E71-4423-92B9-3A8DBEB55123}" presName="descendantText" presStyleLbl="alignAccFollowNode1" presStyleIdx="0" presStyleCnt="3" custScaleX="193234">
        <dgm:presLayoutVars>
          <dgm:bulletEnabled val="1"/>
        </dgm:presLayoutVars>
      </dgm:prSet>
      <dgm:spPr/>
    </dgm:pt>
    <dgm:pt modelId="{341D1DAB-A50C-46D2-AB45-171BE2E2B767}" type="pres">
      <dgm:prSet presAssocID="{56A90FF7-6554-4D42-984E-956CFF7D68DC}" presName="sp" presStyleCnt="0"/>
      <dgm:spPr/>
    </dgm:pt>
    <dgm:pt modelId="{064F4A21-99A1-4010-AB62-B0EA0A7E588D}" type="pres">
      <dgm:prSet presAssocID="{39DF1D1C-3499-4948-A6D8-A969E1A7717C}" presName="linNode" presStyleCnt="0"/>
      <dgm:spPr/>
    </dgm:pt>
    <dgm:pt modelId="{3D91955A-4603-456D-B6D5-DD632961D0E5}" type="pres">
      <dgm:prSet presAssocID="{39DF1D1C-3499-4948-A6D8-A969E1A7717C}" presName="parentText" presStyleLbl="node1" presStyleIdx="1" presStyleCnt="3" custScaleX="72584">
        <dgm:presLayoutVars>
          <dgm:chMax val="1"/>
          <dgm:bulletEnabled val="1"/>
        </dgm:presLayoutVars>
      </dgm:prSet>
      <dgm:spPr/>
    </dgm:pt>
    <dgm:pt modelId="{E713CFE1-53F7-40F2-9D46-25F9F4859774}" type="pres">
      <dgm:prSet presAssocID="{39DF1D1C-3499-4948-A6D8-A969E1A7717C}" presName="descendantText" presStyleLbl="alignAccFollowNode1" presStyleIdx="1" presStyleCnt="3" custScaleX="126286">
        <dgm:presLayoutVars>
          <dgm:bulletEnabled val="1"/>
        </dgm:presLayoutVars>
      </dgm:prSet>
      <dgm:spPr/>
    </dgm:pt>
    <dgm:pt modelId="{DBD673AF-D266-44AE-A06F-4BC3A7182C8B}" type="pres">
      <dgm:prSet presAssocID="{38D1E677-4754-49E0-96B6-139A2F678E45}" presName="sp" presStyleCnt="0"/>
      <dgm:spPr/>
    </dgm:pt>
    <dgm:pt modelId="{94F88CDD-275A-4F51-B4FE-9308BEC23D95}" type="pres">
      <dgm:prSet presAssocID="{7B8E6F78-C91B-43E7-8FF3-DD99503AF345}" presName="linNode" presStyleCnt="0"/>
      <dgm:spPr/>
    </dgm:pt>
    <dgm:pt modelId="{07BC6A07-1CB8-4176-907D-E732EC93D214}" type="pres">
      <dgm:prSet presAssocID="{7B8E6F78-C91B-43E7-8FF3-DD99503AF345}" presName="parentText" presStyleLbl="node1" presStyleIdx="2" presStyleCnt="3" custScaleX="138892">
        <dgm:presLayoutVars>
          <dgm:chMax val="1"/>
          <dgm:bulletEnabled val="1"/>
        </dgm:presLayoutVars>
      </dgm:prSet>
      <dgm:spPr/>
    </dgm:pt>
    <dgm:pt modelId="{9182679B-4717-4723-AD9F-EAB24A7C8283}" type="pres">
      <dgm:prSet presAssocID="{7B8E6F78-C91B-43E7-8FF3-DD99503AF345}" presName="descendantText" presStyleLbl="alignAccFollowNode1" presStyleIdx="2" presStyleCnt="3" custScaleX="245291" custLinFactNeighborY="0">
        <dgm:presLayoutVars>
          <dgm:bulletEnabled val="1"/>
        </dgm:presLayoutVars>
      </dgm:prSet>
      <dgm:spPr/>
    </dgm:pt>
  </dgm:ptLst>
  <dgm:cxnLst>
    <dgm:cxn modelId="{F8195312-72E3-45BA-8F4D-2A156BEF81EB}" type="presOf" srcId="{42B79EC6-8A61-44B8-9E7E-BFDF7E46C655}" destId="{9182679B-4717-4723-AD9F-EAB24A7C8283}" srcOrd="0" destOrd="0" presId="urn:microsoft.com/office/officeart/2005/8/layout/vList5"/>
    <dgm:cxn modelId="{0B791C3E-4CD9-4237-BD9D-7B14F6C62BCD}" type="presOf" srcId="{7E47528A-E762-4490-BD63-DD897F3984A7}" destId="{7A24C92F-6BCD-44B7-8535-DCE7AEE1526B}" srcOrd="0" destOrd="2" presId="urn:microsoft.com/office/officeart/2005/8/layout/vList5"/>
    <dgm:cxn modelId="{68F2F840-19B3-47F9-AA14-CF835986ED02}" type="presOf" srcId="{4EDC79E3-EEB5-487B-8682-E652DBE584AD}" destId="{E713CFE1-53F7-40F2-9D46-25F9F4859774}" srcOrd="0" destOrd="2" presId="urn:microsoft.com/office/officeart/2005/8/layout/vList5"/>
    <dgm:cxn modelId="{20431867-0E90-4E51-BF9D-D66F90D3EAD8}" srcId="{39DF1D1C-3499-4948-A6D8-A969E1A7717C}" destId="{4EDC79E3-EEB5-487B-8682-E652DBE584AD}" srcOrd="2" destOrd="0" parTransId="{51B63B0F-5665-41F6-AC92-DE1D1AAC4902}" sibTransId="{DE33D30C-DE30-40DD-B352-3D12357EDD20}"/>
    <dgm:cxn modelId="{4D8F3051-63CB-4D2D-9EA1-CD7941575ADD}" srcId="{7A239705-3E71-4423-92B9-3A8DBEB55123}" destId="{7E47528A-E762-4490-BD63-DD897F3984A7}" srcOrd="2" destOrd="0" parTransId="{E0FFCFE2-8C3E-45D0-8BAF-0F9B85034E25}" sibTransId="{B02620FA-627A-4F36-BCDC-007C7490099F}"/>
    <dgm:cxn modelId="{2B14EB51-26FD-428A-BDF6-A4B777BB2DEA}" srcId="{39DF1D1C-3499-4948-A6D8-A969E1A7717C}" destId="{C0D6D02B-30D6-4943-AAEC-D914D8050CF4}" srcOrd="0" destOrd="0" parTransId="{496CE121-1B30-4D8B-B4E7-830FF677FC53}" sibTransId="{2F0D5CD7-A3FB-4EF4-B3C3-CB78BB533941}"/>
    <dgm:cxn modelId="{02A48854-8124-4FF3-851D-1160702BE1EE}" srcId="{79DA3F55-106D-494C-806B-206075647201}" destId="{7B8E6F78-C91B-43E7-8FF3-DD99503AF345}" srcOrd="2" destOrd="0" parTransId="{BEBDE38D-9DBF-4663-9BA9-44DE0DBD7570}" sibTransId="{A5685082-F59E-4276-9492-DBCECC72B9A1}"/>
    <dgm:cxn modelId="{CAD21C7D-DC58-461E-9623-6B0919E90CCA}" type="presOf" srcId="{7DB3BEFB-F847-4803-968C-A5F04F0768C1}" destId="{9182679B-4717-4723-AD9F-EAB24A7C8283}" srcOrd="0" destOrd="2" presId="urn:microsoft.com/office/officeart/2005/8/layout/vList5"/>
    <dgm:cxn modelId="{8EB7F07F-AEA3-47EB-A8D6-9BF037257935}" srcId="{7B8E6F78-C91B-43E7-8FF3-DD99503AF345}" destId="{CF1913C1-4390-48A0-A12F-FAE2FB5B1E0D}" srcOrd="1" destOrd="0" parTransId="{39774FE8-EC4B-4F30-B89D-6D78D34157D2}" sibTransId="{80B6C215-C301-48B9-A3B5-4195B405BBBD}"/>
    <dgm:cxn modelId="{FD3C0A81-9AC4-4E7B-A933-D47A5C374FE3}" srcId="{7A239705-3E71-4423-92B9-3A8DBEB55123}" destId="{71B3302F-9A80-4128-9946-B3301E244AB5}" srcOrd="1" destOrd="0" parTransId="{7B1C2F08-5DF8-4BDA-A54F-84D06196FE85}" sibTransId="{64A8550C-E83F-47C1-98F2-328DC0C8395F}"/>
    <dgm:cxn modelId="{11A82C85-DB9A-4754-818A-9469B1052148}" srcId="{39DF1D1C-3499-4948-A6D8-A969E1A7717C}" destId="{C0758192-9FD0-4B06-96FF-D7D46D01F55A}" srcOrd="1" destOrd="0" parTransId="{7843FD59-192E-4B6E-90F2-DFA0500BF103}" sibTransId="{C229BFE0-3A3D-4005-8215-AC21A3F4BD31}"/>
    <dgm:cxn modelId="{C8ADD086-F5FA-439A-987C-8DA890BA0C76}" srcId="{79DA3F55-106D-494C-806B-206075647201}" destId="{7A239705-3E71-4423-92B9-3A8DBEB55123}" srcOrd="0" destOrd="0" parTransId="{821F3161-80B4-4E7F-88EB-4442D4008EB3}" sibTransId="{56A90FF7-6554-4D42-984E-956CFF7D68DC}"/>
    <dgm:cxn modelId="{2591E48F-DAEC-474A-87F9-B7E014257FDB}" type="presOf" srcId="{7B8E6F78-C91B-43E7-8FF3-DD99503AF345}" destId="{07BC6A07-1CB8-4176-907D-E732EC93D214}" srcOrd="0" destOrd="0" presId="urn:microsoft.com/office/officeart/2005/8/layout/vList5"/>
    <dgm:cxn modelId="{860C24A4-13CA-4738-8AF1-EA0EEE4F9F5A}" type="presOf" srcId="{8ED5B5DF-6998-4665-A149-D5B8379B6061}" destId="{7A24C92F-6BCD-44B7-8535-DCE7AEE1526B}" srcOrd="0" destOrd="0" presId="urn:microsoft.com/office/officeart/2005/8/layout/vList5"/>
    <dgm:cxn modelId="{37A226AA-2030-473F-81B9-57396E071E20}" srcId="{7A239705-3E71-4423-92B9-3A8DBEB55123}" destId="{8ED5B5DF-6998-4665-A149-D5B8379B6061}" srcOrd="0" destOrd="0" parTransId="{E1EEC3E2-B72C-4EA1-9A23-DB18ADA4DF2A}" sibTransId="{0B309F0F-BB45-4318-917D-67DC5AFF3B95}"/>
    <dgm:cxn modelId="{C22FEEB2-6367-4E82-8C57-4904E341ECE9}" srcId="{79DA3F55-106D-494C-806B-206075647201}" destId="{39DF1D1C-3499-4948-A6D8-A969E1A7717C}" srcOrd="1" destOrd="0" parTransId="{438CE249-5880-48AE-9779-BC1F2F3D7BF9}" sibTransId="{38D1E677-4754-49E0-96B6-139A2F678E45}"/>
    <dgm:cxn modelId="{5CE824BE-CBC7-4831-9408-637FC5CA2227}" type="presOf" srcId="{71B3302F-9A80-4128-9946-B3301E244AB5}" destId="{7A24C92F-6BCD-44B7-8535-DCE7AEE1526B}" srcOrd="0" destOrd="1" presId="urn:microsoft.com/office/officeart/2005/8/layout/vList5"/>
    <dgm:cxn modelId="{2BB8B3C4-526B-45FA-8F21-71A540130304}" type="presOf" srcId="{C0D6D02B-30D6-4943-AAEC-D914D8050CF4}" destId="{E713CFE1-53F7-40F2-9D46-25F9F4859774}" srcOrd="0" destOrd="0" presId="urn:microsoft.com/office/officeart/2005/8/layout/vList5"/>
    <dgm:cxn modelId="{166585C6-A138-4680-B552-73E6A4D856FE}" srcId="{7B8E6F78-C91B-43E7-8FF3-DD99503AF345}" destId="{7DB3BEFB-F847-4803-968C-A5F04F0768C1}" srcOrd="2" destOrd="0" parTransId="{E7F208D2-7A52-4A28-8657-B10948DBA03C}" sibTransId="{087AD93E-7765-467C-B7FB-D5C58D118A2B}"/>
    <dgm:cxn modelId="{B738A4CD-4131-4C17-8CD9-1370618EECF8}" type="presOf" srcId="{7A239705-3E71-4423-92B9-3A8DBEB55123}" destId="{94CA1B34-C530-42D9-9CD6-7A56393C708C}" srcOrd="0" destOrd="0" presId="urn:microsoft.com/office/officeart/2005/8/layout/vList5"/>
    <dgm:cxn modelId="{7D8EE8DB-EFF8-44A0-B2D3-3A905649CFA3}" srcId="{7B8E6F78-C91B-43E7-8FF3-DD99503AF345}" destId="{42B79EC6-8A61-44B8-9E7E-BFDF7E46C655}" srcOrd="0" destOrd="0" parTransId="{35B0F14C-8766-40CC-815C-00C4F2FCD2BD}" sibTransId="{1DF543C2-017A-483E-ACFD-9ED4ED041495}"/>
    <dgm:cxn modelId="{78FA4ADD-7542-4C8D-9D61-DD6C8CF25A03}" type="presOf" srcId="{CF1913C1-4390-48A0-A12F-FAE2FB5B1E0D}" destId="{9182679B-4717-4723-AD9F-EAB24A7C8283}" srcOrd="0" destOrd="1" presId="urn:microsoft.com/office/officeart/2005/8/layout/vList5"/>
    <dgm:cxn modelId="{94412BE1-1C3C-493A-A59B-BB0594F03542}" type="presOf" srcId="{C0758192-9FD0-4B06-96FF-D7D46D01F55A}" destId="{E713CFE1-53F7-40F2-9D46-25F9F4859774}" srcOrd="0" destOrd="1" presId="urn:microsoft.com/office/officeart/2005/8/layout/vList5"/>
    <dgm:cxn modelId="{5E9570EF-937F-40B1-B98B-1390BAA44061}" type="presOf" srcId="{79DA3F55-106D-494C-806B-206075647201}" destId="{F7D0F4A8-84E3-4FDF-924B-A98497FC554E}" srcOrd="0" destOrd="0" presId="urn:microsoft.com/office/officeart/2005/8/layout/vList5"/>
    <dgm:cxn modelId="{00E3B9EF-D4AD-4FA1-9BA7-D32A0F051CC6}" type="presOf" srcId="{39DF1D1C-3499-4948-A6D8-A969E1A7717C}" destId="{3D91955A-4603-456D-B6D5-DD632961D0E5}" srcOrd="0" destOrd="0" presId="urn:microsoft.com/office/officeart/2005/8/layout/vList5"/>
    <dgm:cxn modelId="{D4F5FFCF-F438-4D68-A230-BEDFAD91EBA6}" type="presParOf" srcId="{F7D0F4A8-84E3-4FDF-924B-A98497FC554E}" destId="{A10516E0-74BB-4C58-9566-51D520A29562}" srcOrd="0" destOrd="0" presId="urn:microsoft.com/office/officeart/2005/8/layout/vList5"/>
    <dgm:cxn modelId="{E4984EC7-DAA0-4D0B-8D8C-867E3537EC02}" type="presParOf" srcId="{A10516E0-74BB-4C58-9566-51D520A29562}" destId="{94CA1B34-C530-42D9-9CD6-7A56393C708C}" srcOrd="0" destOrd="0" presId="urn:microsoft.com/office/officeart/2005/8/layout/vList5"/>
    <dgm:cxn modelId="{3C44F9EE-E0EE-4D93-ABC6-BDFC7C33E5F3}" type="presParOf" srcId="{A10516E0-74BB-4C58-9566-51D520A29562}" destId="{7A24C92F-6BCD-44B7-8535-DCE7AEE1526B}" srcOrd="1" destOrd="0" presId="urn:microsoft.com/office/officeart/2005/8/layout/vList5"/>
    <dgm:cxn modelId="{2DE09122-1C4D-4BAE-86D9-87B8D5E5820E}" type="presParOf" srcId="{F7D0F4A8-84E3-4FDF-924B-A98497FC554E}" destId="{341D1DAB-A50C-46D2-AB45-171BE2E2B767}" srcOrd="1" destOrd="0" presId="urn:microsoft.com/office/officeart/2005/8/layout/vList5"/>
    <dgm:cxn modelId="{26A5114E-4AC9-43A9-B6AA-B3673B80F5C9}" type="presParOf" srcId="{F7D0F4A8-84E3-4FDF-924B-A98497FC554E}" destId="{064F4A21-99A1-4010-AB62-B0EA0A7E588D}" srcOrd="2" destOrd="0" presId="urn:microsoft.com/office/officeart/2005/8/layout/vList5"/>
    <dgm:cxn modelId="{18F3A50E-B79F-4F49-802E-7859729459FD}" type="presParOf" srcId="{064F4A21-99A1-4010-AB62-B0EA0A7E588D}" destId="{3D91955A-4603-456D-B6D5-DD632961D0E5}" srcOrd="0" destOrd="0" presId="urn:microsoft.com/office/officeart/2005/8/layout/vList5"/>
    <dgm:cxn modelId="{BAC5B5B5-1B88-4328-A44B-FF2F89A1E4A3}" type="presParOf" srcId="{064F4A21-99A1-4010-AB62-B0EA0A7E588D}" destId="{E713CFE1-53F7-40F2-9D46-25F9F4859774}" srcOrd="1" destOrd="0" presId="urn:microsoft.com/office/officeart/2005/8/layout/vList5"/>
    <dgm:cxn modelId="{4C2EFB68-F1E1-4043-9B21-B337B16C55F0}" type="presParOf" srcId="{F7D0F4A8-84E3-4FDF-924B-A98497FC554E}" destId="{DBD673AF-D266-44AE-A06F-4BC3A7182C8B}" srcOrd="3" destOrd="0" presId="urn:microsoft.com/office/officeart/2005/8/layout/vList5"/>
    <dgm:cxn modelId="{47835F7E-5992-450E-AD4D-FA2236B5D296}" type="presParOf" srcId="{F7D0F4A8-84E3-4FDF-924B-A98497FC554E}" destId="{94F88CDD-275A-4F51-B4FE-9308BEC23D95}" srcOrd="4" destOrd="0" presId="urn:microsoft.com/office/officeart/2005/8/layout/vList5"/>
    <dgm:cxn modelId="{C64E4B57-5307-436A-AAC7-95B24764CE41}" type="presParOf" srcId="{94F88CDD-275A-4F51-B4FE-9308BEC23D95}" destId="{07BC6A07-1CB8-4176-907D-E732EC93D214}" srcOrd="0" destOrd="0" presId="urn:microsoft.com/office/officeart/2005/8/layout/vList5"/>
    <dgm:cxn modelId="{72211B28-3A0F-4539-9BC3-653B213B45BD}" type="presParOf" srcId="{94F88CDD-275A-4F51-B4FE-9308BEC23D95}" destId="{9182679B-4717-4723-AD9F-EAB24A7C828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DA3F55-106D-494C-806B-2060756472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7A239705-3E71-4423-92B9-3A8DBEB55123}">
      <dgm:prSet phldrT="[Tekst]" custT="1"/>
      <dgm:spPr/>
      <dgm:t>
        <a:bodyPr/>
        <a:lstStyle/>
        <a:p>
          <a:r>
            <a:rPr lang="da-DK" sz="3600" noProof="0" dirty="0"/>
            <a:t>Refusion</a:t>
          </a:r>
          <a:endParaRPr lang="da-DK" sz="3600" dirty="0"/>
        </a:p>
      </dgm:t>
    </dgm:pt>
    <dgm:pt modelId="{821F3161-80B4-4E7F-88EB-4442D4008EB3}" type="parTrans" cxnId="{C8ADD086-F5FA-439A-987C-8DA890BA0C76}">
      <dgm:prSet/>
      <dgm:spPr/>
      <dgm:t>
        <a:bodyPr/>
        <a:lstStyle/>
        <a:p>
          <a:endParaRPr lang="da-DK"/>
        </a:p>
      </dgm:t>
    </dgm:pt>
    <dgm:pt modelId="{56A90FF7-6554-4D42-984E-956CFF7D68DC}" type="sibTrans" cxnId="{C8ADD086-F5FA-439A-987C-8DA890BA0C76}">
      <dgm:prSet/>
      <dgm:spPr/>
      <dgm:t>
        <a:bodyPr/>
        <a:lstStyle/>
        <a:p>
          <a:endParaRPr lang="da-DK"/>
        </a:p>
      </dgm:t>
    </dgm:pt>
    <dgm:pt modelId="{8ED5B5DF-6998-4665-A149-D5B8379B6061}">
      <dgm:prSet phldrT="[Tekst]"/>
      <dgm:spPr/>
      <dgm:t>
        <a:bodyPr/>
        <a:lstStyle/>
        <a:p>
          <a:pPr>
            <a:buFont typeface="Arial" panose="020B0604020202020204" pitchFamily="34" charset="0"/>
            <a:buChar char="•"/>
          </a:pPr>
          <a:r>
            <a:rPr lang="da-DK" dirty="0"/>
            <a:t>Løn og Personale søger barselsdagpengerefusion på baggrund af de indberetninger, der sker i fagsystemet af arbejdsstedet. </a:t>
          </a:r>
        </a:p>
      </dgm:t>
    </dgm:pt>
    <dgm:pt modelId="{E1EEC3E2-B72C-4EA1-9A23-DB18ADA4DF2A}" type="parTrans" cxnId="{37A226AA-2030-473F-81B9-57396E071E20}">
      <dgm:prSet/>
      <dgm:spPr/>
      <dgm:t>
        <a:bodyPr/>
        <a:lstStyle/>
        <a:p>
          <a:endParaRPr lang="da-DK"/>
        </a:p>
      </dgm:t>
    </dgm:pt>
    <dgm:pt modelId="{0B309F0F-BB45-4318-917D-67DC5AFF3B95}" type="sibTrans" cxnId="{37A226AA-2030-473F-81B9-57396E071E20}">
      <dgm:prSet/>
      <dgm:spPr/>
      <dgm:t>
        <a:bodyPr/>
        <a:lstStyle/>
        <a:p>
          <a:endParaRPr lang="da-DK"/>
        </a:p>
      </dgm:t>
    </dgm:pt>
    <dgm:pt modelId="{39DF1D1C-3499-4948-A6D8-A969E1A7717C}">
      <dgm:prSet phldrT="[Tekst]" custT="1"/>
      <dgm:spPr/>
      <dgm:t>
        <a:bodyPr/>
        <a:lstStyle/>
        <a:p>
          <a:r>
            <a:rPr lang="da-DK" sz="3600" noProof="0" dirty="0"/>
            <a:t>Behandling</a:t>
          </a:r>
          <a:endParaRPr lang="da-DK" sz="3600" dirty="0"/>
        </a:p>
      </dgm:t>
    </dgm:pt>
    <dgm:pt modelId="{438CE249-5880-48AE-9779-BC1F2F3D7BF9}" type="parTrans" cxnId="{C22FEEB2-6367-4E82-8C57-4904E341ECE9}">
      <dgm:prSet/>
      <dgm:spPr/>
      <dgm:t>
        <a:bodyPr/>
        <a:lstStyle/>
        <a:p>
          <a:endParaRPr lang="da-DK"/>
        </a:p>
      </dgm:t>
    </dgm:pt>
    <dgm:pt modelId="{38D1E677-4754-49E0-96B6-139A2F678E45}" type="sibTrans" cxnId="{C22FEEB2-6367-4E82-8C57-4904E341ECE9}">
      <dgm:prSet/>
      <dgm:spPr/>
      <dgm:t>
        <a:bodyPr/>
        <a:lstStyle/>
        <a:p>
          <a:endParaRPr lang="da-DK"/>
        </a:p>
      </dgm:t>
    </dgm:pt>
    <dgm:pt modelId="{C0D6D02B-30D6-4943-AAEC-D914D8050CF4}">
      <dgm:prSet phldrT="[Tekst]"/>
      <dgm:spPr/>
      <dgm:t>
        <a:bodyPr/>
        <a:lstStyle/>
        <a:p>
          <a:pPr algn="l">
            <a:buFont typeface="Arial" panose="020B0604020202020204" pitchFamily="34" charset="0"/>
            <a:buChar char="•"/>
          </a:pPr>
          <a:r>
            <a:rPr lang="da-DK" noProof="0" dirty="0"/>
            <a:t>Når barselsaftalen journaliseres af arbejdsstedet på personalesagen behandler Løn og Personale aftalen.</a:t>
          </a:r>
          <a:endParaRPr lang="da-DK" dirty="0"/>
        </a:p>
      </dgm:t>
    </dgm:pt>
    <dgm:pt modelId="{496CE121-1B30-4D8B-B4E7-830FF677FC53}" type="parTrans" cxnId="{2B14EB51-26FD-428A-BDF6-A4B777BB2DEA}">
      <dgm:prSet/>
      <dgm:spPr/>
      <dgm:t>
        <a:bodyPr/>
        <a:lstStyle/>
        <a:p>
          <a:endParaRPr lang="da-DK"/>
        </a:p>
      </dgm:t>
    </dgm:pt>
    <dgm:pt modelId="{2F0D5CD7-A3FB-4EF4-B3C3-CB78BB533941}" type="sibTrans" cxnId="{2B14EB51-26FD-428A-BDF6-A4B777BB2DEA}">
      <dgm:prSet/>
      <dgm:spPr/>
      <dgm:t>
        <a:bodyPr/>
        <a:lstStyle/>
        <a:p>
          <a:endParaRPr lang="da-DK"/>
        </a:p>
      </dgm:t>
    </dgm:pt>
    <dgm:pt modelId="{7B8E6F78-C91B-43E7-8FF3-DD99503AF345}">
      <dgm:prSet phldrT="[Tekst]" custT="1"/>
      <dgm:spPr/>
      <dgm:t>
        <a:bodyPr/>
        <a:lstStyle/>
        <a:p>
          <a:r>
            <a:rPr lang="da-DK" sz="3600" noProof="0" dirty="0"/>
            <a:t>Hjælp til barselsreglerne</a:t>
          </a:r>
          <a:endParaRPr lang="da-DK" sz="3600" dirty="0"/>
        </a:p>
      </dgm:t>
    </dgm:pt>
    <dgm:pt modelId="{BEBDE38D-9DBF-4663-9BA9-44DE0DBD7570}" type="parTrans" cxnId="{02A48854-8124-4FF3-851D-1160702BE1EE}">
      <dgm:prSet/>
      <dgm:spPr/>
      <dgm:t>
        <a:bodyPr/>
        <a:lstStyle/>
        <a:p>
          <a:endParaRPr lang="da-DK"/>
        </a:p>
      </dgm:t>
    </dgm:pt>
    <dgm:pt modelId="{A5685082-F59E-4276-9492-DBCECC72B9A1}" type="sibTrans" cxnId="{02A48854-8124-4FF3-851D-1160702BE1EE}">
      <dgm:prSet/>
      <dgm:spPr/>
      <dgm:t>
        <a:bodyPr/>
        <a:lstStyle/>
        <a:p>
          <a:endParaRPr lang="da-DK"/>
        </a:p>
      </dgm:t>
    </dgm:pt>
    <dgm:pt modelId="{42B79EC6-8A61-44B8-9E7E-BFDF7E46C655}">
      <dgm:prSet phldrT="[Tekst]"/>
      <dgm:spPr/>
      <dgm:t>
        <a:bodyPr/>
        <a:lstStyle/>
        <a:p>
          <a:pPr>
            <a:buFont typeface="Arial" panose="020B0604020202020204" pitchFamily="34" charset="0"/>
            <a:buChar char="•"/>
          </a:pPr>
          <a:r>
            <a:rPr lang="da-DK" dirty="0">
              <a:solidFill>
                <a:srgbClr val="000000"/>
              </a:solidFill>
            </a:rPr>
            <a:t>Opstår der undervejs spørgsmål til de nye barselsregler eller indberetning af fraværet, hjælper vi gerne nærmeste leder. </a:t>
          </a:r>
        </a:p>
      </dgm:t>
    </dgm:pt>
    <dgm:pt modelId="{1DF543C2-017A-483E-ACFD-9ED4ED041495}" type="sibTrans" cxnId="{7D8EE8DB-EFF8-44A0-B2D3-3A905649CFA3}">
      <dgm:prSet/>
      <dgm:spPr/>
      <dgm:t>
        <a:bodyPr/>
        <a:lstStyle/>
        <a:p>
          <a:endParaRPr lang="da-DK"/>
        </a:p>
      </dgm:t>
    </dgm:pt>
    <dgm:pt modelId="{35B0F14C-8766-40CC-815C-00C4F2FCD2BD}" type="parTrans" cxnId="{7D8EE8DB-EFF8-44A0-B2D3-3A905649CFA3}">
      <dgm:prSet/>
      <dgm:spPr/>
      <dgm:t>
        <a:bodyPr/>
        <a:lstStyle/>
        <a:p>
          <a:endParaRPr lang="da-DK"/>
        </a:p>
      </dgm:t>
    </dgm:pt>
    <dgm:pt modelId="{1C54E486-769B-4ACA-94A4-40A47E1BE607}">
      <dgm:prSet/>
      <dgm:spPr/>
      <dgm:t>
        <a:bodyPr/>
        <a:lstStyle/>
        <a:p>
          <a:pPr>
            <a:buFont typeface="Arial" panose="020B0604020202020204" pitchFamily="34" charset="0"/>
            <a:buChar char="•"/>
          </a:pPr>
          <a:r>
            <a:rPr lang="da-DK"/>
            <a:t>Hver onsdag danner systemet dagpengeskemaer i forbindelse med fravær på grund af graviditet eller barsel.</a:t>
          </a:r>
          <a:endParaRPr lang="da-DK" dirty="0"/>
        </a:p>
      </dgm:t>
    </dgm:pt>
    <dgm:pt modelId="{2B45E3E2-160B-430B-BC04-892EA1B442A6}" type="parTrans" cxnId="{DB8DF1EA-5694-4723-8574-19E710E4D100}">
      <dgm:prSet/>
      <dgm:spPr/>
      <dgm:t>
        <a:bodyPr/>
        <a:lstStyle/>
        <a:p>
          <a:endParaRPr lang="da-DK"/>
        </a:p>
      </dgm:t>
    </dgm:pt>
    <dgm:pt modelId="{7A9C704F-6CE3-4C40-9928-1BB4A7FE627A}" type="sibTrans" cxnId="{DB8DF1EA-5694-4723-8574-19E710E4D100}">
      <dgm:prSet/>
      <dgm:spPr/>
      <dgm:t>
        <a:bodyPr/>
        <a:lstStyle/>
        <a:p>
          <a:endParaRPr lang="da-DK"/>
        </a:p>
      </dgm:t>
    </dgm:pt>
    <dgm:pt modelId="{B33DA0ED-102D-438C-BEF8-9AA6D850C0F2}">
      <dgm:prSet/>
      <dgm:spPr/>
      <dgm:t>
        <a:bodyPr/>
        <a:lstStyle/>
        <a:p>
          <a:pPr>
            <a:buFont typeface="Arial" panose="020B0604020202020204" pitchFamily="34" charset="0"/>
            <a:buChar char="•"/>
          </a:pPr>
          <a:r>
            <a:rPr lang="da-DK" dirty="0"/>
            <a:t>Når dagpengeskemaerne er behandlet af Løn og Personale, vil der efterfølgende komme besked fra Udbetaling Danmark i medarbejderens e-Boks. </a:t>
          </a:r>
        </a:p>
      </dgm:t>
    </dgm:pt>
    <dgm:pt modelId="{AB7D48B3-CEBC-4746-AA93-BE84327CD5DA}" type="parTrans" cxnId="{75414B44-F16F-47F8-9714-9C42CC56A7EF}">
      <dgm:prSet/>
      <dgm:spPr/>
      <dgm:t>
        <a:bodyPr/>
        <a:lstStyle/>
        <a:p>
          <a:endParaRPr lang="da-DK"/>
        </a:p>
      </dgm:t>
    </dgm:pt>
    <dgm:pt modelId="{E42938BC-A802-4B00-A9FC-75CEA5B1D171}" type="sibTrans" cxnId="{75414B44-F16F-47F8-9714-9C42CC56A7EF}">
      <dgm:prSet/>
      <dgm:spPr/>
      <dgm:t>
        <a:bodyPr/>
        <a:lstStyle/>
        <a:p>
          <a:endParaRPr lang="da-DK"/>
        </a:p>
      </dgm:t>
    </dgm:pt>
    <dgm:pt modelId="{2880D756-A59D-4A5B-BE8E-5965ADDDF92F}">
      <dgm:prSet/>
      <dgm:spPr/>
      <dgm:t>
        <a:bodyPr/>
        <a:lstStyle/>
        <a:p>
          <a:pPr algn="l">
            <a:buFont typeface="Arial" panose="020B0604020202020204" pitchFamily="34" charset="0"/>
            <a:buChar char="•"/>
          </a:pPr>
          <a:r>
            <a:rPr lang="da-DK" noProof="0"/>
            <a:t>Arbejdsstedet modtager en bekræftelse på mail, når Løn og Personale har behandlet aftalen.</a:t>
          </a:r>
          <a:endParaRPr lang="da-DK" noProof="0" dirty="0"/>
        </a:p>
      </dgm:t>
    </dgm:pt>
    <dgm:pt modelId="{F098DEDD-9096-4F17-AD41-B74550230C41}" type="parTrans" cxnId="{EB124DEE-0C28-47D7-B7E5-5542C6DC5030}">
      <dgm:prSet/>
      <dgm:spPr/>
      <dgm:t>
        <a:bodyPr/>
        <a:lstStyle/>
        <a:p>
          <a:endParaRPr lang="da-DK"/>
        </a:p>
      </dgm:t>
    </dgm:pt>
    <dgm:pt modelId="{77CE0AD3-3ACA-420C-BB80-275CCEB698CA}" type="sibTrans" cxnId="{EB124DEE-0C28-47D7-B7E5-5542C6DC5030}">
      <dgm:prSet/>
      <dgm:spPr/>
      <dgm:t>
        <a:bodyPr/>
        <a:lstStyle/>
        <a:p>
          <a:endParaRPr lang="da-DK"/>
        </a:p>
      </dgm:t>
    </dgm:pt>
    <dgm:pt modelId="{4A40EEAC-E78E-41A2-B1B0-D170FA2146DD}">
      <dgm:prSet/>
      <dgm:spPr/>
      <dgm:t>
        <a:bodyPr/>
        <a:lstStyle/>
        <a:p>
          <a:pPr algn="l">
            <a:buFont typeface="Arial" panose="020B0604020202020204" pitchFamily="34" charset="0"/>
            <a:buChar char="•"/>
          </a:pPr>
          <a:r>
            <a:rPr lang="da-DK" noProof="0" dirty="0"/>
            <a:t>Fuldt fravær med barsel uden løn over en måned indberettes af Løn og Personale med statuskode 3. </a:t>
          </a:r>
        </a:p>
      </dgm:t>
    </dgm:pt>
    <dgm:pt modelId="{CDA49D10-F2BB-417C-94E2-4712BF32B56F}" type="parTrans" cxnId="{E251D445-3FFD-4D32-ABF6-0AD027025F52}">
      <dgm:prSet/>
      <dgm:spPr/>
      <dgm:t>
        <a:bodyPr/>
        <a:lstStyle/>
        <a:p>
          <a:endParaRPr lang="da-DK"/>
        </a:p>
      </dgm:t>
    </dgm:pt>
    <dgm:pt modelId="{957EA6E9-1053-4102-A6D6-3405CAC618E3}" type="sibTrans" cxnId="{E251D445-3FFD-4D32-ABF6-0AD027025F52}">
      <dgm:prSet/>
      <dgm:spPr/>
      <dgm:t>
        <a:bodyPr/>
        <a:lstStyle/>
        <a:p>
          <a:endParaRPr lang="da-DK"/>
        </a:p>
      </dgm:t>
    </dgm:pt>
    <dgm:pt modelId="{F7D0F4A8-84E3-4FDF-924B-A98497FC554E}" type="pres">
      <dgm:prSet presAssocID="{79DA3F55-106D-494C-806B-206075647201}" presName="Name0" presStyleCnt="0">
        <dgm:presLayoutVars>
          <dgm:dir/>
          <dgm:animLvl val="lvl"/>
          <dgm:resizeHandles val="exact"/>
        </dgm:presLayoutVars>
      </dgm:prSet>
      <dgm:spPr/>
    </dgm:pt>
    <dgm:pt modelId="{A10516E0-74BB-4C58-9566-51D520A29562}" type="pres">
      <dgm:prSet presAssocID="{7A239705-3E71-4423-92B9-3A8DBEB55123}" presName="linNode" presStyleCnt="0"/>
      <dgm:spPr/>
    </dgm:pt>
    <dgm:pt modelId="{94CA1B34-C530-42D9-9CD6-7A56393C708C}" type="pres">
      <dgm:prSet presAssocID="{7A239705-3E71-4423-92B9-3A8DBEB55123}" presName="parentText" presStyleLbl="node1" presStyleIdx="0" presStyleCnt="3" custScaleX="110467">
        <dgm:presLayoutVars>
          <dgm:chMax val="1"/>
          <dgm:bulletEnabled val="1"/>
        </dgm:presLayoutVars>
      </dgm:prSet>
      <dgm:spPr/>
    </dgm:pt>
    <dgm:pt modelId="{7A24C92F-6BCD-44B7-8535-DCE7AEE1526B}" type="pres">
      <dgm:prSet presAssocID="{7A239705-3E71-4423-92B9-3A8DBEB55123}" presName="descendantText" presStyleLbl="alignAccFollowNode1" presStyleIdx="0" presStyleCnt="3" custScaleX="193234">
        <dgm:presLayoutVars>
          <dgm:bulletEnabled val="1"/>
        </dgm:presLayoutVars>
      </dgm:prSet>
      <dgm:spPr/>
    </dgm:pt>
    <dgm:pt modelId="{341D1DAB-A50C-46D2-AB45-171BE2E2B767}" type="pres">
      <dgm:prSet presAssocID="{56A90FF7-6554-4D42-984E-956CFF7D68DC}" presName="sp" presStyleCnt="0"/>
      <dgm:spPr/>
    </dgm:pt>
    <dgm:pt modelId="{064F4A21-99A1-4010-AB62-B0EA0A7E588D}" type="pres">
      <dgm:prSet presAssocID="{39DF1D1C-3499-4948-A6D8-A969E1A7717C}" presName="linNode" presStyleCnt="0"/>
      <dgm:spPr/>
    </dgm:pt>
    <dgm:pt modelId="{3D91955A-4603-456D-B6D5-DD632961D0E5}" type="pres">
      <dgm:prSet presAssocID="{39DF1D1C-3499-4948-A6D8-A969E1A7717C}" presName="parentText" presStyleLbl="node1" presStyleIdx="1" presStyleCnt="3" custScaleX="72584">
        <dgm:presLayoutVars>
          <dgm:chMax val="1"/>
          <dgm:bulletEnabled val="1"/>
        </dgm:presLayoutVars>
      </dgm:prSet>
      <dgm:spPr/>
    </dgm:pt>
    <dgm:pt modelId="{E713CFE1-53F7-40F2-9D46-25F9F4859774}" type="pres">
      <dgm:prSet presAssocID="{39DF1D1C-3499-4948-A6D8-A969E1A7717C}" presName="descendantText" presStyleLbl="alignAccFollowNode1" presStyleIdx="1" presStyleCnt="3" custScaleX="126286">
        <dgm:presLayoutVars>
          <dgm:bulletEnabled val="1"/>
        </dgm:presLayoutVars>
      </dgm:prSet>
      <dgm:spPr/>
    </dgm:pt>
    <dgm:pt modelId="{DBD673AF-D266-44AE-A06F-4BC3A7182C8B}" type="pres">
      <dgm:prSet presAssocID="{38D1E677-4754-49E0-96B6-139A2F678E45}" presName="sp" presStyleCnt="0"/>
      <dgm:spPr/>
    </dgm:pt>
    <dgm:pt modelId="{94F88CDD-275A-4F51-B4FE-9308BEC23D95}" type="pres">
      <dgm:prSet presAssocID="{7B8E6F78-C91B-43E7-8FF3-DD99503AF345}" presName="linNode" presStyleCnt="0"/>
      <dgm:spPr/>
    </dgm:pt>
    <dgm:pt modelId="{07BC6A07-1CB8-4176-907D-E732EC93D214}" type="pres">
      <dgm:prSet presAssocID="{7B8E6F78-C91B-43E7-8FF3-DD99503AF345}" presName="parentText" presStyleLbl="node1" presStyleIdx="2" presStyleCnt="3" custScaleX="138892">
        <dgm:presLayoutVars>
          <dgm:chMax val="1"/>
          <dgm:bulletEnabled val="1"/>
        </dgm:presLayoutVars>
      </dgm:prSet>
      <dgm:spPr/>
    </dgm:pt>
    <dgm:pt modelId="{9182679B-4717-4723-AD9F-EAB24A7C8283}" type="pres">
      <dgm:prSet presAssocID="{7B8E6F78-C91B-43E7-8FF3-DD99503AF345}" presName="descendantText" presStyleLbl="alignAccFollowNode1" presStyleIdx="2" presStyleCnt="3" custScaleX="245291" custLinFactNeighborY="0">
        <dgm:presLayoutVars>
          <dgm:bulletEnabled val="1"/>
        </dgm:presLayoutVars>
      </dgm:prSet>
      <dgm:spPr/>
    </dgm:pt>
  </dgm:ptLst>
  <dgm:cxnLst>
    <dgm:cxn modelId="{45973B01-51D1-41A4-A26D-3FAF90855EC9}" type="presOf" srcId="{B33DA0ED-102D-438C-BEF8-9AA6D850C0F2}" destId="{7A24C92F-6BCD-44B7-8535-DCE7AEE1526B}" srcOrd="0" destOrd="2" presId="urn:microsoft.com/office/officeart/2005/8/layout/vList5"/>
    <dgm:cxn modelId="{F8195312-72E3-45BA-8F4D-2A156BEF81EB}" type="presOf" srcId="{42B79EC6-8A61-44B8-9E7E-BFDF7E46C655}" destId="{9182679B-4717-4723-AD9F-EAB24A7C8283}" srcOrd="0" destOrd="0" presId="urn:microsoft.com/office/officeart/2005/8/layout/vList5"/>
    <dgm:cxn modelId="{E256AE36-4774-4843-A893-CAA5ED6E6076}" type="presOf" srcId="{2880D756-A59D-4A5B-BE8E-5965ADDDF92F}" destId="{E713CFE1-53F7-40F2-9D46-25F9F4859774}" srcOrd="0" destOrd="1" presId="urn:microsoft.com/office/officeart/2005/8/layout/vList5"/>
    <dgm:cxn modelId="{75414B44-F16F-47F8-9714-9C42CC56A7EF}" srcId="{7A239705-3E71-4423-92B9-3A8DBEB55123}" destId="{B33DA0ED-102D-438C-BEF8-9AA6D850C0F2}" srcOrd="2" destOrd="0" parTransId="{AB7D48B3-CEBC-4746-AA93-BE84327CD5DA}" sibTransId="{E42938BC-A802-4B00-A9FC-75CEA5B1D171}"/>
    <dgm:cxn modelId="{E251D445-3FFD-4D32-ABF6-0AD027025F52}" srcId="{39DF1D1C-3499-4948-A6D8-A969E1A7717C}" destId="{4A40EEAC-E78E-41A2-B1B0-D170FA2146DD}" srcOrd="2" destOrd="0" parTransId="{CDA49D10-F2BB-417C-94E2-4712BF32B56F}" sibTransId="{957EA6E9-1053-4102-A6D6-3405CAC618E3}"/>
    <dgm:cxn modelId="{5E21C76F-B5F8-4306-B84A-8F84D083AE96}" type="presOf" srcId="{1C54E486-769B-4ACA-94A4-40A47E1BE607}" destId="{7A24C92F-6BCD-44B7-8535-DCE7AEE1526B}" srcOrd="0" destOrd="1" presId="urn:microsoft.com/office/officeart/2005/8/layout/vList5"/>
    <dgm:cxn modelId="{2B14EB51-26FD-428A-BDF6-A4B777BB2DEA}" srcId="{39DF1D1C-3499-4948-A6D8-A969E1A7717C}" destId="{C0D6D02B-30D6-4943-AAEC-D914D8050CF4}" srcOrd="0" destOrd="0" parTransId="{496CE121-1B30-4D8B-B4E7-830FF677FC53}" sibTransId="{2F0D5CD7-A3FB-4EF4-B3C3-CB78BB533941}"/>
    <dgm:cxn modelId="{02A48854-8124-4FF3-851D-1160702BE1EE}" srcId="{79DA3F55-106D-494C-806B-206075647201}" destId="{7B8E6F78-C91B-43E7-8FF3-DD99503AF345}" srcOrd="2" destOrd="0" parTransId="{BEBDE38D-9DBF-4663-9BA9-44DE0DBD7570}" sibTransId="{A5685082-F59E-4276-9492-DBCECC72B9A1}"/>
    <dgm:cxn modelId="{C8ADD086-F5FA-439A-987C-8DA890BA0C76}" srcId="{79DA3F55-106D-494C-806B-206075647201}" destId="{7A239705-3E71-4423-92B9-3A8DBEB55123}" srcOrd="0" destOrd="0" parTransId="{821F3161-80B4-4E7F-88EB-4442D4008EB3}" sibTransId="{56A90FF7-6554-4D42-984E-956CFF7D68DC}"/>
    <dgm:cxn modelId="{2591E48F-DAEC-474A-87F9-B7E014257FDB}" type="presOf" srcId="{7B8E6F78-C91B-43E7-8FF3-DD99503AF345}" destId="{07BC6A07-1CB8-4176-907D-E732EC93D214}" srcOrd="0" destOrd="0" presId="urn:microsoft.com/office/officeart/2005/8/layout/vList5"/>
    <dgm:cxn modelId="{860C24A4-13CA-4738-8AF1-EA0EEE4F9F5A}" type="presOf" srcId="{8ED5B5DF-6998-4665-A149-D5B8379B6061}" destId="{7A24C92F-6BCD-44B7-8535-DCE7AEE1526B}" srcOrd="0" destOrd="0" presId="urn:microsoft.com/office/officeart/2005/8/layout/vList5"/>
    <dgm:cxn modelId="{37A226AA-2030-473F-81B9-57396E071E20}" srcId="{7A239705-3E71-4423-92B9-3A8DBEB55123}" destId="{8ED5B5DF-6998-4665-A149-D5B8379B6061}" srcOrd="0" destOrd="0" parTransId="{E1EEC3E2-B72C-4EA1-9A23-DB18ADA4DF2A}" sibTransId="{0B309F0F-BB45-4318-917D-67DC5AFF3B95}"/>
    <dgm:cxn modelId="{C22FEEB2-6367-4E82-8C57-4904E341ECE9}" srcId="{79DA3F55-106D-494C-806B-206075647201}" destId="{39DF1D1C-3499-4948-A6D8-A969E1A7717C}" srcOrd="1" destOrd="0" parTransId="{438CE249-5880-48AE-9779-BC1F2F3D7BF9}" sibTransId="{38D1E677-4754-49E0-96B6-139A2F678E45}"/>
    <dgm:cxn modelId="{2BB8B3C4-526B-45FA-8F21-71A540130304}" type="presOf" srcId="{C0D6D02B-30D6-4943-AAEC-D914D8050CF4}" destId="{E713CFE1-53F7-40F2-9D46-25F9F4859774}" srcOrd="0" destOrd="0" presId="urn:microsoft.com/office/officeart/2005/8/layout/vList5"/>
    <dgm:cxn modelId="{B738A4CD-4131-4C17-8CD9-1370618EECF8}" type="presOf" srcId="{7A239705-3E71-4423-92B9-3A8DBEB55123}" destId="{94CA1B34-C530-42D9-9CD6-7A56393C708C}" srcOrd="0" destOrd="0" presId="urn:microsoft.com/office/officeart/2005/8/layout/vList5"/>
    <dgm:cxn modelId="{7D8EE8DB-EFF8-44A0-B2D3-3A905649CFA3}" srcId="{7B8E6F78-C91B-43E7-8FF3-DD99503AF345}" destId="{42B79EC6-8A61-44B8-9E7E-BFDF7E46C655}" srcOrd="0" destOrd="0" parTransId="{35B0F14C-8766-40CC-815C-00C4F2FCD2BD}" sibTransId="{1DF543C2-017A-483E-ACFD-9ED4ED041495}"/>
    <dgm:cxn modelId="{6E1CF9E7-E578-47F7-9FE8-D7E777DAEAC4}" type="presOf" srcId="{4A40EEAC-E78E-41A2-B1B0-D170FA2146DD}" destId="{E713CFE1-53F7-40F2-9D46-25F9F4859774}" srcOrd="0" destOrd="2" presId="urn:microsoft.com/office/officeart/2005/8/layout/vList5"/>
    <dgm:cxn modelId="{DB8DF1EA-5694-4723-8574-19E710E4D100}" srcId="{7A239705-3E71-4423-92B9-3A8DBEB55123}" destId="{1C54E486-769B-4ACA-94A4-40A47E1BE607}" srcOrd="1" destOrd="0" parTransId="{2B45E3E2-160B-430B-BC04-892EA1B442A6}" sibTransId="{7A9C704F-6CE3-4C40-9928-1BB4A7FE627A}"/>
    <dgm:cxn modelId="{EB124DEE-0C28-47D7-B7E5-5542C6DC5030}" srcId="{39DF1D1C-3499-4948-A6D8-A969E1A7717C}" destId="{2880D756-A59D-4A5B-BE8E-5965ADDDF92F}" srcOrd="1" destOrd="0" parTransId="{F098DEDD-9096-4F17-AD41-B74550230C41}" sibTransId="{77CE0AD3-3ACA-420C-BB80-275CCEB698CA}"/>
    <dgm:cxn modelId="{5E9570EF-937F-40B1-B98B-1390BAA44061}" type="presOf" srcId="{79DA3F55-106D-494C-806B-206075647201}" destId="{F7D0F4A8-84E3-4FDF-924B-A98497FC554E}" srcOrd="0" destOrd="0" presId="urn:microsoft.com/office/officeart/2005/8/layout/vList5"/>
    <dgm:cxn modelId="{00E3B9EF-D4AD-4FA1-9BA7-D32A0F051CC6}" type="presOf" srcId="{39DF1D1C-3499-4948-A6D8-A969E1A7717C}" destId="{3D91955A-4603-456D-B6D5-DD632961D0E5}" srcOrd="0" destOrd="0" presId="urn:microsoft.com/office/officeart/2005/8/layout/vList5"/>
    <dgm:cxn modelId="{D4F5FFCF-F438-4D68-A230-BEDFAD91EBA6}" type="presParOf" srcId="{F7D0F4A8-84E3-4FDF-924B-A98497FC554E}" destId="{A10516E0-74BB-4C58-9566-51D520A29562}" srcOrd="0" destOrd="0" presId="urn:microsoft.com/office/officeart/2005/8/layout/vList5"/>
    <dgm:cxn modelId="{E4984EC7-DAA0-4D0B-8D8C-867E3537EC02}" type="presParOf" srcId="{A10516E0-74BB-4C58-9566-51D520A29562}" destId="{94CA1B34-C530-42D9-9CD6-7A56393C708C}" srcOrd="0" destOrd="0" presId="urn:microsoft.com/office/officeart/2005/8/layout/vList5"/>
    <dgm:cxn modelId="{3C44F9EE-E0EE-4D93-ABC6-BDFC7C33E5F3}" type="presParOf" srcId="{A10516E0-74BB-4C58-9566-51D520A29562}" destId="{7A24C92F-6BCD-44B7-8535-DCE7AEE1526B}" srcOrd="1" destOrd="0" presId="urn:microsoft.com/office/officeart/2005/8/layout/vList5"/>
    <dgm:cxn modelId="{2DE09122-1C4D-4BAE-86D9-87B8D5E5820E}" type="presParOf" srcId="{F7D0F4A8-84E3-4FDF-924B-A98497FC554E}" destId="{341D1DAB-A50C-46D2-AB45-171BE2E2B767}" srcOrd="1" destOrd="0" presId="urn:microsoft.com/office/officeart/2005/8/layout/vList5"/>
    <dgm:cxn modelId="{26A5114E-4AC9-43A9-B6AA-B3673B80F5C9}" type="presParOf" srcId="{F7D0F4A8-84E3-4FDF-924B-A98497FC554E}" destId="{064F4A21-99A1-4010-AB62-B0EA0A7E588D}" srcOrd="2" destOrd="0" presId="urn:microsoft.com/office/officeart/2005/8/layout/vList5"/>
    <dgm:cxn modelId="{18F3A50E-B79F-4F49-802E-7859729459FD}" type="presParOf" srcId="{064F4A21-99A1-4010-AB62-B0EA0A7E588D}" destId="{3D91955A-4603-456D-B6D5-DD632961D0E5}" srcOrd="0" destOrd="0" presId="urn:microsoft.com/office/officeart/2005/8/layout/vList5"/>
    <dgm:cxn modelId="{BAC5B5B5-1B88-4328-A44B-FF2F89A1E4A3}" type="presParOf" srcId="{064F4A21-99A1-4010-AB62-B0EA0A7E588D}" destId="{E713CFE1-53F7-40F2-9D46-25F9F4859774}" srcOrd="1" destOrd="0" presId="urn:microsoft.com/office/officeart/2005/8/layout/vList5"/>
    <dgm:cxn modelId="{4C2EFB68-F1E1-4043-9B21-B337B16C55F0}" type="presParOf" srcId="{F7D0F4A8-84E3-4FDF-924B-A98497FC554E}" destId="{DBD673AF-D266-44AE-A06F-4BC3A7182C8B}" srcOrd="3" destOrd="0" presId="urn:microsoft.com/office/officeart/2005/8/layout/vList5"/>
    <dgm:cxn modelId="{47835F7E-5992-450E-AD4D-FA2236B5D296}" type="presParOf" srcId="{F7D0F4A8-84E3-4FDF-924B-A98497FC554E}" destId="{94F88CDD-275A-4F51-B4FE-9308BEC23D95}" srcOrd="4" destOrd="0" presId="urn:microsoft.com/office/officeart/2005/8/layout/vList5"/>
    <dgm:cxn modelId="{C64E4B57-5307-436A-AAC7-95B24764CE41}" type="presParOf" srcId="{94F88CDD-275A-4F51-B4FE-9308BEC23D95}" destId="{07BC6A07-1CB8-4176-907D-E732EC93D214}" srcOrd="0" destOrd="0" presId="urn:microsoft.com/office/officeart/2005/8/layout/vList5"/>
    <dgm:cxn modelId="{72211B28-3A0F-4539-9BC3-653B213B45BD}" type="presParOf" srcId="{94F88CDD-275A-4F51-B4FE-9308BEC23D95}" destId="{9182679B-4717-4723-AD9F-EAB24A7C828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4C92F-6BCD-44B7-8535-DCE7AEE1526B}">
      <dsp:nvSpPr>
        <dsp:cNvPr id="0" name=""/>
        <dsp:cNvSpPr/>
      </dsp:nvSpPr>
      <dsp:spPr>
        <a:xfrm rot="5400000">
          <a:off x="8417672" y="-4522040"/>
          <a:ext cx="1856482" cy="113717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da-DK" sz="1900" kern="1200" dirty="0"/>
            <a:t>Beregn opstart af barsel – Der findes en beregningsmodel på Broen.</a:t>
          </a:r>
        </a:p>
        <a:p>
          <a:pPr marL="171450" lvl="1" indent="-171450" algn="l" defTabSz="844550">
            <a:lnSpc>
              <a:spcPct val="90000"/>
            </a:lnSpc>
            <a:spcBef>
              <a:spcPct val="0"/>
            </a:spcBef>
            <a:spcAft>
              <a:spcPct val="15000"/>
            </a:spcAft>
            <a:buFont typeface="Arial" panose="020B0604020202020204" pitchFamily="34" charset="0"/>
            <a:buChar char="•"/>
          </a:pPr>
          <a:r>
            <a:rPr lang="da-DK" sz="1900" kern="1200" dirty="0"/>
            <a:t>Termins dato indsættes i SD Personaleweb under Indberetning – Barsel/Adoption – Fødsel</a:t>
          </a:r>
        </a:p>
        <a:p>
          <a:pPr marL="171450" lvl="1" indent="-171450" algn="l" defTabSz="844550">
            <a:lnSpc>
              <a:spcPct val="90000"/>
            </a:lnSpc>
            <a:spcBef>
              <a:spcPct val="0"/>
            </a:spcBef>
            <a:spcAft>
              <a:spcPct val="15000"/>
            </a:spcAft>
            <a:buFont typeface="Arial" panose="020B0604020202020204" pitchFamily="34" charset="0"/>
            <a:buChar char="•"/>
          </a:pPr>
          <a:r>
            <a:rPr lang="da-DK" sz="1900" kern="1200" noProof="0" dirty="0"/>
            <a:t>Skabelonen ”Anmeldelse af graviditet” skal anvendes. Findes på personalesagen under ”Skriv brev” eller på Broen under ”Graviditet, barsel og adoption”.</a:t>
          </a:r>
          <a:endParaRPr lang="da-DK" sz="1900" kern="1200" dirty="0"/>
        </a:p>
        <a:p>
          <a:pPr marL="171450" lvl="1" indent="-171450" algn="l" defTabSz="844550">
            <a:lnSpc>
              <a:spcPct val="90000"/>
            </a:lnSpc>
            <a:spcBef>
              <a:spcPct val="0"/>
            </a:spcBef>
            <a:spcAft>
              <a:spcPct val="15000"/>
            </a:spcAft>
            <a:buFont typeface="Arial" panose="020B0604020202020204" pitchFamily="34" charset="0"/>
            <a:buChar char="•"/>
          </a:pPr>
          <a:r>
            <a:rPr lang="da-DK" sz="1900" kern="1200" dirty="0"/>
            <a:t>Terminsdato fremgår af medarbejders vandrejournal, men må ikke gemmes på personalesagen grundet GDPR.</a:t>
          </a:r>
        </a:p>
      </dsp:txBody>
      <dsp:txXfrm rot="-5400000">
        <a:off x="3660055" y="326203"/>
        <a:ext cx="11281090" cy="1675230"/>
      </dsp:txXfrm>
    </dsp:sp>
    <dsp:sp modelId="{94CA1B34-C530-42D9-9CD6-7A56393C708C}">
      <dsp:nvSpPr>
        <dsp:cNvPr id="0" name=""/>
        <dsp:cNvSpPr/>
      </dsp:nvSpPr>
      <dsp:spPr>
        <a:xfrm>
          <a:off x="3286" y="3516"/>
          <a:ext cx="3656769" cy="2320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a-DK" sz="3600" kern="1200" noProof="0" dirty="0"/>
            <a:t>Anmeldelse af graviditet</a:t>
          </a:r>
          <a:endParaRPr lang="da-DK" sz="3600" kern="1200" dirty="0"/>
        </a:p>
      </dsp:txBody>
      <dsp:txXfrm>
        <a:off x="116568" y="116798"/>
        <a:ext cx="3430205" cy="2094038"/>
      </dsp:txXfrm>
    </dsp:sp>
    <dsp:sp modelId="{E713CFE1-53F7-40F2-9D46-25F9F4859774}">
      <dsp:nvSpPr>
        <dsp:cNvPr id="0" name=""/>
        <dsp:cNvSpPr/>
      </dsp:nvSpPr>
      <dsp:spPr>
        <a:xfrm rot="5400000">
          <a:off x="8428981" y="-2080294"/>
          <a:ext cx="1856482" cy="113614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da-DK" sz="1900" kern="1200" noProof="0" dirty="0"/>
            <a:t>Termin skal være indsat i SD Personaleweb, inden der indberettes fravær med graviditetskomplikationer med lønart 780 eller graviditetskomplikationer på nedsat tid med lønart 527.</a:t>
          </a:r>
          <a:endParaRPr lang="da-DK" sz="1900" kern="1200" dirty="0"/>
        </a:p>
        <a:p>
          <a:pPr marL="171450" lvl="1" indent="-171450" algn="l" defTabSz="844550">
            <a:lnSpc>
              <a:spcPct val="90000"/>
            </a:lnSpc>
            <a:spcBef>
              <a:spcPct val="0"/>
            </a:spcBef>
            <a:spcAft>
              <a:spcPct val="15000"/>
            </a:spcAft>
            <a:buFont typeface="Arial" panose="020B0604020202020204" pitchFamily="34" charset="0"/>
            <a:buChar char="•"/>
          </a:pPr>
          <a:r>
            <a:rPr lang="da-DK" sz="1900" kern="1200" noProof="0" dirty="0"/>
            <a:t>Uden kendskab til terminsdato kan der </a:t>
          </a:r>
          <a:r>
            <a:rPr lang="da-DK" sz="1900" u="sng" kern="1200" noProof="0" dirty="0"/>
            <a:t>ikke</a:t>
          </a:r>
          <a:r>
            <a:rPr lang="da-DK" sz="1900" kern="1200" noProof="0" dirty="0"/>
            <a:t> søges barselsdagpengerefusion.</a:t>
          </a:r>
          <a:endParaRPr lang="da-DK" sz="1900" kern="1200" dirty="0"/>
        </a:p>
      </dsp:txBody>
      <dsp:txXfrm rot="-5400000">
        <a:off x="3676478" y="2762835"/>
        <a:ext cx="11270863" cy="1675230"/>
      </dsp:txXfrm>
    </dsp:sp>
    <dsp:sp modelId="{3D91955A-4603-456D-B6D5-DD632961D0E5}">
      <dsp:nvSpPr>
        <dsp:cNvPr id="0" name=""/>
        <dsp:cNvSpPr/>
      </dsp:nvSpPr>
      <dsp:spPr>
        <a:xfrm>
          <a:off x="3286" y="2440148"/>
          <a:ext cx="3673190" cy="2320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a-DK" sz="3600" kern="1200" noProof="0" dirty="0"/>
            <a:t>Graviditets-komplikationer</a:t>
          </a:r>
          <a:endParaRPr lang="da-DK" sz="3600" kern="1200" dirty="0"/>
        </a:p>
      </dsp:txBody>
      <dsp:txXfrm>
        <a:off x="116568" y="2553430"/>
        <a:ext cx="3446626" cy="2094038"/>
      </dsp:txXfrm>
    </dsp:sp>
    <dsp:sp modelId="{9182679B-4717-4723-AD9F-EAB24A7C8283}">
      <dsp:nvSpPr>
        <dsp:cNvPr id="0" name=""/>
        <dsp:cNvSpPr/>
      </dsp:nvSpPr>
      <dsp:spPr>
        <a:xfrm rot="5400000">
          <a:off x="8408407" y="335623"/>
          <a:ext cx="1856482" cy="1140291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da-DK" sz="1900" kern="1200" noProof="0" dirty="0"/>
            <a:t>Indberetning af mors barsel med løn skal ske, inden medarbejderen går på barsel. Det indberettes i SD Personaleweb under Barsel/Adoption med lønart 770.</a:t>
          </a:r>
          <a:endParaRPr lang="da-DK" sz="1900" kern="1200" dirty="0"/>
        </a:p>
        <a:p>
          <a:pPr marL="171450" lvl="1" indent="-171450" algn="l" defTabSz="844550">
            <a:lnSpc>
              <a:spcPct val="90000"/>
            </a:lnSpc>
            <a:spcBef>
              <a:spcPct val="0"/>
            </a:spcBef>
            <a:spcAft>
              <a:spcPct val="15000"/>
            </a:spcAft>
            <a:buFont typeface="Arial" panose="020B0604020202020204" pitchFamily="34" charset="0"/>
            <a:buChar char="•"/>
          </a:pPr>
          <a:r>
            <a:rPr lang="da-DK" sz="1900" kern="1200" noProof="0" dirty="0"/>
            <a:t>Brugere af Optima skal indberette lønart 770 både i SD Personaleweb og Optima.</a:t>
          </a:r>
          <a:endParaRPr lang="da-DK" sz="1900" kern="1200" dirty="0"/>
        </a:p>
        <a:p>
          <a:pPr marL="171450" lvl="1" indent="-171450" algn="l" defTabSz="844550">
            <a:lnSpc>
              <a:spcPct val="90000"/>
            </a:lnSpc>
            <a:spcBef>
              <a:spcPct val="0"/>
            </a:spcBef>
            <a:spcAft>
              <a:spcPct val="15000"/>
            </a:spcAft>
            <a:buFont typeface="Arial" panose="020B0604020202020204" pitchFamily="34" charset="0"/>
            <a:buChar char="•"/>
          </a:pPr>
          <a:r>
            <a:rPr lang="da-DK" sz="1900" kern="1200" dirty="0"/>
            <a:t>Beregning af første fraværsdag kan ske med beregningsmodellen på Broen under </a:t>
          </a:r>
          <a:r>
            <a:rPr lang="da-DK" sz="1900" kern="1200" noProof="0" dirty="0"/>
            <a:t>”Graviditet, barsel og adoption”.</a:t>
          </a:r>
          <a:endParaRPr lang="da-DK" sz="1900" kern="1200" dirty="0"/>
        </a:p>
      </dsp:txBody>
      <dsp:txXfrm rot="-5400000">
        <a:off x="3635189" y="5199467"/>
        <a:ext cx="11312293" cy="1675230"/>
      </dsp:txXfrm>
    </dsp:sp>
    <dsp:sp modelId="{07BC6A07-1CB8-4176-907D-E732EC93D214}">
      <dsp:nvSpPr>
        <dsp:cNvPr id="0" name=""/>
        <dsp:cNvSpPr/>
      </dsp:nvSpPr>
      <dsp:spPr>
        <a:xfrm>
          <a:off x="3286" y="4876781"/>
          <a:ext cx="3631902" cy="2320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a-DK" sz="3600" kern="1200" noProof="0" dirty="0"/>
            <a:t>Mors barsel med løn</a:t>
          </a:r>
          <a:endParaRPr lang="da-DK" sz="3600" kern="1200" dirty="0"/>
        </a:p>
      </dsp:txBody>
      <dsp:txXfrm>
        <a:off x="116568" y="4990063"/>
        <a:ext cx="3405338" cy="2094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4C92F-6BCD-44B7-8535-DCE7AEE1526B}">
      <dsp:nvSpPr>
        <dsp:cNvPr id="0" name=""/>
        <dsp:cNvSpPr/>
      </dsp:nvSpPr>
      <dsp:spPr>
        <a:xfrm rot="5400000">
          <a:off x="8517215" y="-4558075"/>
          <a:ext cx="1932478" cy="115390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da-DK" sz="1400" kern="1200" dirty="0"/>
            <a:t>De 2 ugers orlov efter fødslen indberettes med lønart 575 – kræver ikke skriftlig aftale, men perioden kan angives på barselsaftalen.</a:t>
          </a:r>
        </a:p>
        <a:p>
          <a:pPr marL="114300" lvl="1" indent="-114300" algn="l" defTabSz="622300">
            <a:lnSpc>
              <a:spcPct val="90000"/>
            </a:lnSpc>
            <a:spcBef>
              <a:spcPct val="0"/>
            </a:spcBef>
            <a:spcAft>
              <a:spcPct val="15000"/>
            </a:spcAft>
            <a:buFont typeface="Arial" panose="020B0604020202020204" pitchFamily="34" charset="0"/>
            <a:buChar char="•"/>
          </a:pPr>
          <a:r>
            <a:rPr lang="da-DK" sz="1400" kern="1200" dirty="0"/>
            <a:t>Hvis far/medmor tager mere orlov end de 2 første uger indberettes det med lønart 576 Forældreorlov.</a:t>
          </a:r>
        </a:p>
        <a:p>
          <a:pPr marL="114300" lvl="1" indent="-114300" algn="l" defTabSz="622300">
            <a:lnSpc>
              <a:spcPct val="90000"/>
            </a:lnSpc>
            <a:spcBef>
              <a:spcPct val="0"/>
            </a:spcBef>
            <a:spcAft>
              <a:spcPct val="15000"/>
            </a:spcAft>
            <a:buChar char="•"/>
          </a:pPr>
          <a:r>
            <a:rPr lang="da-DK" sz="1400" b="0" i="0" kern="1200" dirty="0"/>
            <a:t>Bliver barnet indlagt under fædreorloven (2 ugers orlov ved fødslen) og far/medmor skal medindlægges, kan orloven afbrydes. I de tilfælde kontaktes Løn og Personale –Fravær. </a:t>
          </a:r>
          <a:endParaRPr lang="da-DK" sz="1400" kern="1200" dirty="0"/>
        </a:p>
      </dsp:txBody>
      <dsp:txXfrm rot="-5400000">
        <a:off x="3713920" y="339556"/>
        <a:ext cx="11444733" cy="1743806"/>
      </dsp:txXfrm>
    </dsp:sp>
    <dsp:sp modelId="{94CA1B34-C530-42D9-9CD6-7A56393C708C}">
      <dsp:nvSpPr>
        <dsp:cNvPr id="0" name=""/>
        <dsp:cNvSpPr/>
      </dsp:nvSpPr>
      <dsp:spPr>
        <a:xfrm>
          <a:off x="3335" y="3659"/>
          <a:ext cx="3710584" cy="24155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a-DK" sz="3600" kern="1200" dirty="0"/>
            <a:t>Far/medmors barsel med løn</a:t>
          </a:r>
        </a:p>
      </dsp:txBody>
      <dsp:txXfrm>
        <a:off x="121255" y="121579"/>
        <a:ext cx="3474744" cy="2179758"/>
      </dsp:txXfrm>
    </dsp:sp>
    <dsp:sp modelId="{E713CFE1-53F7-40F2-9D46-25F9F4859774}">
      <dsp:nvSpPr>
        <dsp:cNvPr id="0" name=""/>
        <dsp:cNvSpPr/>
      </dsp:nvSpPr>
      <dsp:spPr>
        <a:xfrm rot="5400000">
          <a:off x="8528690" y="-2016509"/>
          <a:ext cx="1932478" cy="115286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da-DK" sz="1400" kern="1200" dirty="0"/>
            <a:t>Senest 6 uger efter fødslen indgås der en barselaftale mellem leder og medarbejder. </a:t>
          </a:r>
          <a:r>
            <a:rPr lang="da-DK" sz="1400" kern="1200" noProof="0" dirty="0"/>
            <a:t>Den findes på Broen under ”Graviditet, barsel og adoption”.</a:t>
          </a:r>
          <a:endParaRPr lang="da-DK" sz="1400" kern="1200" dirty="0"/>
        </a:p>
        <a:p>
          <a:pPr marL="114300" lvl="1" indent="-114300" algn="l" defTabSz="622300">
            <a:lnSpc>
              <a:spcPct val="90000"/>
            </a:lnSpc>
            <a:spcBef>
              <a:spcPct val="0"/>
            </a:spcBef>
            <a:spcAft>
              <a:spcPct val="15000"/>
            </a:spcAft>
            <a:buFont typeface="Arial" panose="020B0604020202020204" pitchFamily="34" charset="0"/>
            <a:buChar char="•"/>
          </a:pPr>
          <a:r>
            <a:rPr lang="da-DK" sz="1400" kern="1200" dirty="0"/>
            <a:t>Dokumentation for barns indlæggelse er nødvendigt for at barslen kan forlænges og den skal journaliseres sammen med barselsaftalen på personalesagen. Barnets navn og cpr. nr. skal skjules inden der journaliseres. Medarbejder skal også sende dokumentationen til Udbetaling Danmark.</a:t>
          </a:r>
        </a:p>
        <a:p>
          <a:pPr marL="114300" lvl="1" indent="-114300" algn="l" defTabSz="622300">
            <a:lnSpc>
              <a:spcPct val="90000"/>
            </a:lnSpc>
            <a:spcBef>
              <a:spcPct val="0"/>
            </a:spcBef>
            <a:spcAft>
              <a:spcPct val="15000"/>
            </a:spcAft>
            <a:buFont typeface="Arial" panose="020B0604020202020204" pitchFamily="34" charset="0"/>
            <a:buChar char="•"/>
          </a:pPr>
          <a:r>
            <a:rPr lang="da-DK" sz="1400" kern="1200" dirty="0"/>
            <a:t>Medarbejder underskriver på tro og love at oplysningerne i barselsaftalen er korrekte og derfor er dokumentation for overdraget barsel ikke nødvendig.</a:t>
          </a:r>
        </a:p>
        <a:p>
          <a:pPr marL="114300" lvl="1" indent="-114300" algn="l" defTabSz="622300">
            <a:lnSpc>
              <a:spcPct val="90000"/>
            </a:lnSpc>
            <a:spcBef>
              <a:spcPct val="0"/>
            </a:spcBef>
            <a:spcAft>
              <a:spcPct val="15000"/>
            </a:spcAft>
            <a:buFont typeface="Arial" panose="020B0604020202020204" pitchFamily="34" charset="0"/>
            <a:buChar char="•"/>
          </a:pPr>
          <a:r>
            <a:rPr lang="da-DK" sz="1400" kern="1200" dirty="0"/>
            <a:t>Slutdatoen for barsel med løn i mors barselsaftale skal matche den slutdato, der er på indberetningen i SD Personaleweb med lønart 770. Den findes under Indberetning – Oversigt og godkendelse – Oversigt.</a:t>
          </a:r>
        </a:p>
      </dsp:txBody>
      <dsp:txXfrm rot="-5400000">
        <a:off x="3730583" y="2875934"/>
        <a:ext cx="11434356" cy="1743806"/>
      </dsp:txXfrm>
    </dsp:sp>
    <dsp:sp modelId="{3D91955A-4603-456D-B6D5-DD632961D0E5}">
      <dsp:nvSpPr>
        <dsp:cNvPr id="0" name=""/>
        <dsp:cNvSpPr/>
      </dsp:nvSpPr>
      <dsp:spPr>
        <a:xfrm>
          <a:off x="3335" y="2540037"/>
          <a:ext cx="3727247" cy="24155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a-DK" sz="3600" kern="1200" noProof="0" dirty="0"/>
            <a:t>Barselsaftalen laves</a:t>
          </a:r>
          <a:endParaRPr lang="da-DK" sz="3600" kern="1200" dirty="0"/>
        </a:p>
      </dsp:txBody>
      <dsp:txXfrm>
        <a:off x="121255" y="2657957"/>
        <a:ext cx="3491407" cy="2179758"/>
      </dsp:txXfrm>
    </dsp:sp>
    <dsp:sp modelId="{9182679B-4717-4723-AD9F-EAB24A7C8283}">
      <dsp:nvSpPr>
        <dsp:cNvPr id="0" name=""/>
        <dsp:cNvSpPr/>
      </dsp:nvSpPr>
      <dsp:spPr>
        <a:xfrm rot="5400000">
          <a:off x="8507813" y="498849"/>
          <a:ext cx="1932478" cy="1157073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da-DK" sz="1400" kern="1200" dirty="0"/>
            <a:t>Aftalen kan sendes til medarbejder via e-Boks eller mail. Mail anbefales så den automatiske beregning i barselsaftalen kan anvendes, da det er et Excel regneark.</a:t>
          </a:r>
        </a:p>
        <a:p>
          <a:pPr marL="114300" lvl="1" indent="-114300" algn="l" defTabSz="622300">
            <a:lnSpc>
              <a:spcPct val="90000"/>
            </a:lnSpc>
            <a:spcBef>
              <a:spcPct val="0"/>
            </a:spcBef>
            <a:spcAft>
              <a:spcPct val="15000"/>
            </a:spcAft>
            <a:buFont typeface="Arial" panose="020B0604020202020204" pitchFamily="34" charset="0"/>
            <a:buChar char="•"/>
          </a:pPr>
          <a:r>
            <a:rPr lang="da-DK" sz="1400" kern="1200" dirty="0"/>
            <a:t>En digital accept eller en underskrift på barselsaftalen fra medarbejder er nødvendigt for at aftalen anses for at være godkendt af både leder og medarbejder.</a:t>
          </a:r>
        </a:p>
        <a:p>
          <a:pPr marL="114300" lvl="1" indent="-114300" algn="l" defTabSz="622300">
            <a:lnSpc>
              <a:spcPct val="90000"/>
            </a:lnSpc>
            <a:spcBef>
              <a:spcPct val="0"/>
            </a:spcBef>
            <a:spcAft>
              <a:spcPct val="15000"/>
            </a:spcAft>
            <a:buFont typeface="Arial" panose="020B0604020202020204" pitchFamily="34" charset="0"/>
            <a:buChar char="•"/>
          </a:pPr>
          <a:r>
            <a:rPr lang="da-DK" sz="1400" kern="1200" dirty="0"/>
            <a:t>Den godkendte barselsaftale journaliseres af arbejdsstedet på medarbejders personalesag under 3.0 Andet fravær med dokumenttitlen ”Godkendt barselsaftale”.</a:t>
          </a:r>
        </a:p>
        <a:p>
          <a:pPr marL="114300" lvl="1" indent="-114300" algn="l" defTabSz="622300">
            <a:lnSpc>
              <a:spcPct val="90000"/>
            </a:lnSpc>
            <a:spcBef>
              <a:spcPct val="0"/>
            </a:spcBef>
            <a:spcAft>
              <a:spcPct val="15000"/>
            </a:spcAft>
            <a:buFont typeface="Arial" panose="020B0604020202020204" pitchFamily="34" charset="0"/>
            <a:buChar char="•"/>
          </a:pPr>
          <a:r>
            <a:rPr lang="da-DK" sz="1400" kern="1200" dirty="0"/>
            <a:t>Når aftalen er behandlet af Løn og Personale skal i sikre at dato for sidste dag med løn på aftalen stemmer overens med indberetningen i SD Personaleweb. Brugere af Optima skal også sikre at datoen stemmer i Optima.</a:t>
          </a:r>
        </a:p>
      </dsp:txBody>
      <dsp:txXfrm rot="-5400000">
        <a:off x="3688687" y="5412311"/>
        <a:ext cx="11476395" cy="1743806"/>
      </dsp:txXfrm>
    </dsp:sp>
    <dsp:sp modelId="{07BC6A07-1CB8-4176-907D-E732EC93D214}">
      <dsp:nvSpPr>
        <dsp:cNvPr id="0" name=""/>
        <dsp:cNvSpPr/>
      </dsp:nvSpPr>
      <dsp:spPr>
        <a:xfrm>
          <a:off x="3335" y="5076415"/>
          <a:ext cx="3685352" cy="24155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a-DK" sz="3600" kern="1200" dirty="0"/>
            <a:t>Barselsaftale indgås</a:t>
          </a:r>
        </a:p>
      </dsp:txBody>
      <dsp:txXfrm>
        <a:off x="121255" y="5194335"/>
        <a:ext cx="3449512" cy="2179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4C92F-6BCD-44B7-8535-DCE7AEE1526B}">
      <dsp:nvSpPr>
        <dsp:cNvPr id="0" name=""/>
        <dsp:cNvSpPr/>
      </dsp:nvSpPr>
      <dsp:spPr>
        <a:xfrm rot="5400000">
          <a:off x="8417672" y="-4522040"/>
          <a:ext cx="1856482" cy="113717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da-DK" sz="1700" kern="1200"/>
            <a:t>Medarbejder optjener retten til fuld ferie med løn under hele sin barsel, også den ulønnede del.</a:t>
          </a:r>
          <a:endParaRPr lang="da-DK" sz="1700" kern="1200" dirty="0"/>
        </a:p>
        <a:p>
          <a:pPr marL="171450" lvl="1" indent="-171450" algn="l" defTabSz="755650">
            <a:lnSpc>
              <a:spcPct val="90000"/>
            </a:lnSpc>
            <a:spcBef>
              <a:spcPct val="0"/>
            </a:spcBef>
            <a:spcAft>
              <a:spcPct val="15000"/>
            </a:spcAft>
            <a:buFont typeface="Arial" panose="020B0604020202020204" pitchFamily="34" charset="0"/>
            <a:buChar char="•"/>
          </a:pPr>
          <a:r>
            <a:rPr lang="da-DK" sz="1700" b="0" i="0" kern="1200"/>
            <a:t>Medarbejder skal som udgangspunkt afholde deres 1.-4. ferieuge i hver ferieafholdelsesperiode (1. september til 31. december året efter - 16 måneder).</a:t>
          </a:r>
          <a:endParaRPr lang="da-DK" sz="1700" b="0" i="0" kern="1200" dirty="0"/>
        </a:p>
        <a:p>
          <a:pPr marL="171450" lvl="1" indent="-171450" algn="l" defTabSz="755650">
            <a:lnSpc>
              <a:spcPct val="90000"/>
            </a:lnSpc>
            <a:spcBef>
              <a:spcPct val="0"/>
            </a:spcBef>
            <a:spcAft>
              <a:spcPct val="15000"/>
            </a:spcAft>
            <a:buFont typeface="Arial" panose="020B0604020202020204" pitchFamily="34" charset="0"/>
            <a:buChar char="•"/>
          </a:pPr>
          <a:r>
            <a:rPr lang="da-DK" sz="1700" b="0" i="0" kern="1200"/>
            <a:t>5. ferieuge skal som udgangspunkt afholdes fra 1. september til 31. december året efter - 16 måneder.</a:t>
          </a:r>
          <a:endParaRPr lang="da-DK" sz="1700" b="0" i="0" kern="1200" dirty="0"/>
        </a:p>
        <a:p>
          <a:pPr marL="171450" lvl="1" indent="-171450" algn="l" defTabSz="755650">
            <a:lnSpc>
              <a:spcPct val="90000"/>
            </a:lnSpc>
            <a:spcBef>
              <a:spcPct val="0"/>
            </a:spcBef>
            <a:spcAft>
              <a:spcPct val="15000"/>
            </a:spcAft>
            <a:buFont typeface="Arial" panose="020B0604020202020204" pitchFamily="34" charset="0"/>
            <a:buChar char="•"/>
          </a:pPr>
          <a:r>
            <a:rPr lang="da-DK" sz="1700" b="0" i="0" kern="1200" dirty="0"/>
            <a:t>Det ferie der kan afholdes inden årets udgang skal afholdes. </a:t>
          </a:r>
        </a:p>
        <a:p>
          <a:pPr marL="171450" lvl="1" indent="-171450" algn="l" defTabSz="755650">
            <a:lnSpc>
              <a:spcPct val="90000"/>
            </a:lnSpc>
            <a:spcBef>
              <a:spcPct val="0"/>
            </a:spcBef>
            <a:spcAft>
              <a:spcPct val="15000"/>
            </a:spcAft>
            <a:buFont typeface="Arial" panose="020B0604020202020204" pitchFamily="34" charset="0"/>
            <a:buChar char="•"/>
          </a:pPr>
          <a:r>
            <a:rPr lang="da-DK" sz="1700" b="1" i="0" kern="1200" noProof="0" dirty="0"/>
            <a:t>Spørgsmål til ferie efter endt barsel skal stilles til jeres lønkonsulent og ikke fravær.</a:t>
          </a:r>
          <a:endParaRPr lang="da-DK" sz="1700" kern="1200" dirty="0"/>
        </a:p>
      </dsp:txBody>
      <dsp:txXfrm rot="-5400000">
        <a:off x="3660055" y="326203"/>
        <a:ext cx="11281090" cy="1675230"/>
      </dsp:txXfrm>
    </dsp:sp>
    <dsp:sp modelId="{94CA1B34-C530-42D9-9CD6-7A56393C708C}">
      <dsp:nvSpPr>
        <dsp:cNvPr id="0" name=""/>
        <dsp:cNvSpPr/>
      </dsp:nvSpPr>
      <dsp:spPr>
        <a:xfrm>
          <a:off x="3286" y="3516"/>
          <a:ext cx="3656769" cy="2320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a-DK" sz="3600" kern="1200" noProof="0" dirty="0"/>
            <a:t>Optjening og afvikling af ferie</a:t>
          </a:r>
          <a:endParaRPr lang="da-DK" sz="3600" kern="1200" dirty="0"/>
        </a:p>
      </dsp:txBody>
      <dsp:txXfrm>
        <a:off x="116568" y="116798"/>
        <a:ext cx="3430205" cy="2094038"/>
      </dsp:txXfrm>
    </dsp:sp>
    <dsp:sp modelId="{E713CFE1-53F7-40F2-9D46-25F9F4859774}">
      <dsp:nvSpPr>
        <dsp:cNvPr id="0" name=""/>
        <dsp:cNvSpPr/>
      </dsp:nvSpPr>
      <dsp:spPr>
        <a:xfrm rot="5400000">
          <a:off x="8428981" y="-2080294"/>
          <a:ext cx="1856482" cy="113614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da-DK" sz="1700" b="0" i="0" kern="1200"/>
            <a:t>Er medarbejder feriehindret pga. barsel og ikke haft mulighed for at afholde hele eller dele af sin 1.-4. ferieuge inden 31. december, kan ferien blive overført til den næste ferieafholdelsesperiode. </a:t>
          </a:r>
          <a:endParaRPr lang="da-DK" sz="1700" kern="1200" dirty="0"/>
        </a:p>
        <a:p>
          <a:pPr marL="171450" lvl="1" indent="-171450" algn="l" defTabSz="755650">
            <a:lnSpc>
              <a:spcPct val="90000"/>
            </a:lnSpc>
            <a:spcBef>
              <a:spcPct val="0"/>
            </a:spcBef>
            <a:spcAft>
              <a:spcPct val="15000"/>
            </a:spcAft>
            <a:buFont typeface="Arial" panose="020B0604020202020204" pitchFamily="34" charset="0"/>
            <a:buChar char="•"/>
          </a:pPr>
          <a:r>
            <a:rPr lang="da-DK" sz="1700" b="0" i="0" kern="1200" dirty="0"/>
            <a:t>5. ferieuge udbetales automatisk, hvis den ikke er afviklet. Det kan dog aftales, at den overføres til næste ferieafholdelsesperiode. </a:t>
          </a:r>
          <a:endParaRPr lang="da-DK" sz="1700" b="0" kern="1200" dirty="0"/>
        </a:p>
      </dsp:txBody>
      <dsp:txXfrm rot="-5400000">
        <a:off x="3676478" y="2762835"/>
        <a:ext cx="11270863" cy="1675230"/>
      </dsp:txXfrm>
    </dsp:sp>
    <dsp:sp modelId="{3D91955A-4603-456D-B6D5-DD632961D0E5}">
      <dsp:nvSpPr>
        <dsp:cNvPr id="0" name=""/>
        <dsp:cNvSpPr/>
      </dsp:nvSpPr>
      <dsp:spPr>
        <a:xfrm>
          <a:off x="3286" y="2440148"/>
          <a:ext cx="3673190" cy="2320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a-DK" sz="3600" kern="1200" noProof="0" dirty="0"/>
            <a:t>Overførsel ved feriehindring</a:t>
          </a:r>
          <a:endParaRPr lang="da-DK" sz="3600" kern="1200" dirty="0"/>
        </a:p>
      </dsp:txBody>
      <dsp:txXfrm>
        <a:off x="116568" y="2553430"/>
        <a:ext cx="3446626" cy="2094038"/>
      </dsp:txXfrm>
    </dsp:sp>
    <dsp:sp modelId="{9182679B-4717-4723-AD9F-EAB24A7C8283}">
      <dsp:nvSpPr>
        <dsp:cNvPr id="0" name=""/>
        <dsp:cNvSpPr/>
      </dsp:nvSpPr>
      <dsp:spPr>
        <a:xfrm rot="5400000">
          <a:off x="8408407" y="335623"/>
          <a:ext cx="1856482" cy="1140291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da-DK" sz="1700" kern="1200"/>
            <a:t>1.-4. ferieuge overføres ved at lave dokumentet ”Feriehindring – Overførsel af ferietimer (1. – 4. ferieuge)”, som ligger under Skriv brev via personalesagen. Når dette dokument er gemt, vil jeres lønkonsulent herefter behandle oplysningerne. </a:t>
          </a:r>
          <a:endParaRPr lang="da-DK" sz="1700" kern="1200" dirty="0"/>
        </a:p>
        <a:p>
          <a:pPr marL="171450" lvl="1" indent="-171450" algn="l" defTabSz="755650">
            <a:lnSpc>
              <a:spcPct val="90000"/>
            </a:lnSpc>
            <a:spcBef>
              <a:spcPct val="0"/>
            </a:spcBef>
            <a:spcAft>
              <a:spcPct val="15000"/>
            </a:spcAft>
            <a:buFont typeface="Arial" panose="020B0604020202020204" pitchFamily="34" charset="0"/>
            <a:buChar char="•"/>
          </a:pPr>
          <a:r>
            <a:rPr lang="da-DK" sz="1700" kern="1200" dirty="0"/>
            <a:t>5. ferieuge overføres ved at medarbejderen selv går på MedarbejderNet/MinLøn appen under Mine valg. Dette skal ske senest den 31. december. Medarbejderen har dog ikke adgang til MedarbejderNet/MinLøn appen under den ulønnede barsel.</a:t>
          </a:r>
        </a:p>
      </dsp:txBody>
      <dsp:txXfrm rot="-5400000">
        <a:off x="3635189" y="5199467"/>
        <a:ext cx="11312293" cy="1675230"/>
      </dsp:txXfrm>
    </dsp:sp>
    <dsp:sp modelId="{07BC6A07-1CB8-4176-907D-E732EC93D214}">
      <dsp:nvSpPr>
        <dsp:cNvPr id="0" name=""/>
        <dsp:cNvSpPr/>
      </dsp:nvSpPr>
      <dsp:spPr>
        <a:xfrm>
          <a:off x="3286" y="4876781"/>
          <a:ext cx="3631902" cy="2320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a-DK" sz="3600" kern="1200" noProof="0" dirty="0"/>
            <a:t>Aftale om over-</a:t>
          </a:r>
          <a:br>
            <a:rPr lang="da-DK" sz="3600" kern="1200" noProof="0" dirty="0"/>
          </a:br>
          <a:r>
            <a:rPr lang="da-DK" sz="3600" kern="1200" noProof="0" dirty="0" err="1"/>
            <a:t>førsel</a:t>
          </a:r>
          <a:r>
            <a:rPr lang="da-DK" sz="3600" kern="1200" noProof="0" dirty="0"/>
            <a:t> af ferie </a:t>
          </a:r>
          <a:endParaRPr lang="da-DK" sz="3600" kern="1200" dirty="0"/>
        </a:p>
      </dsp:txBody>
      <dsp:txXfrm>
        <a:off x="116568" y="4990063"/>
        <a:ext cx="3405338" cy="20940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4C92F-6BCD-44B7-8535-DCE7AEE1526B}">
      <dsp:nvSpPr>
        <dsp:cNvPr id="0" name=""/>
        <dsp:cNvSpPr/>
      </dsp:nvSpPr>
      <dsp:spPr>
        <a:xfrm rot="5400000">
          <a:off x="8417672" y="-4522040"/>
          <a:ext cx="1856482" cy="113717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da-DK" sz="2100" kern="1200" noProof="0"/>
            <a:t>En medarbejder, der vil afholde udskudt orlov, skal senest 8 uger før fraværets begyndelse underrette arbejdsgiver. </a:t>
          </a:r>
          <a:endParaRPr lang="da-DK" sz="2100" kern="1200" dirty="0"/>
        </a:p>
        <a:p>
          <a:pPr marL="228600" lvl="1" indent="-228600" algn="l" defTabSz="933450">
            <a:lnSpc>
              <a:spcPct val="90000"/>
            </a:lnSpc>
            <a:spcBef>
              <a:spcPct val="0"/>
            </a:spcBef>
            <a:spcAft>
              <a:spcPct val="15000"/>
            </a:spcAft>
            <a:buFont typeface="Arial" panose="020B0604020202020204" pitchFamily="34" charset="0"/>
            <a:buChar char="•"/>
          </a:pPr>
          <a:r>
            <a:rPr lang="da-DK" sz="2100" kern="1200" noProof="0" dirty="0"/>
            <a:t>Der i</a:t>
          </a:r>
          <a:r>
            <a:rPr lang="da-DK" sz="2100" kern="1200" dirty="0" err="1"/>
            <a:t>ndgås</a:t>
          </a:r>
          <a:r>
            <a:rPr lang="da-DK" sz="2100" kern="1200" dirty="0"/>
            <a:t> en barselaftale mellem leder og medarbejder. Ved udskudt orlov anvendes barselsaftalen ”Barselsaftale til udskudt barselsorlov”. </a:t>
          </a:r>
          <a:r>
            <a:rPr lang="da-DK" sz="2100" kern="1200" noProof="0" dirty="0"/>
            <a:t>Den findes på Broen under ”Graviditet, barsel og adoption”.</a:t>
          </a:r>
        </a:p>
        <a:p>
          <a:pPr marL="228600" lvl="1" indent="-228600" algn="l" defTabSz="933450">
            <a:lnSpc>
              <a:spcPct val="90000"/>
            </a:lnSpc>
            <a:spcBef>
              <a:spcPct val="0"/>
            </a:spcBef>
            <a:spcAft>
              <a:spcPct val="15000"/>
            </a:spcAft>
            <a:buFont typeface="Arial" panose="020B0604020202020204" pitchFamily="34" charset="0"/>
            <a:buChar char="•"/>
          </a:pPr>
          <a:r>
            <a:rPr lang="da-DK" sz="2100" kern="1200" dirty="0"/>
            <a:t>Barselsaftalen skal journaliseres på personalesagen.</a:t>
          </a:r>
          <a:endParaRPr lang="da-DK" sz="2100" kern="1200" noProof="0" dirty="0"/>
        </a:p>
      </dsp:txBody>
      <dsp:txXfrm rot="-5400000">
        <a:off x="3660055" y="326203"/>
        <a:ext cx="11281090" cy="1675230"/>
      </dsp:txXfrm>
    </dsp:sp>
    <dsp:sp modelId="{94CA1B34-C530-42D9-9CD6-7A56393C708C}">
      <dsp:nvSpPr>
        <dsp:cNvPr id="0" name=""/>
        <dsp:cNvSpPr/>
      </dsp:nvSpPr>
      <dsp:spPr>
        <a:xfrm>
          <a:off x="3286" y="3516"/>
          <a:ext cx="3656769" cy="2320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a-DK" sz="3600" kern="1200" dirty="0"/>
            <a:t>Udskudt orlov</a:t>
          </a:r>
        </a:p>
      </dsp:txBody>
      <dsp:txXfrm>
        <a:off x="116568" y="116798"/>
        <a:ext cx="3430205" cy="2094038"/>
      </dsp:txXfrm>
    </dsp:sp>
    <dsp:sp modelId="{E713CFE1-53F7-40F2-9D46-25F9F4859774}">
      <dsp:nvSpPr>
        <dsp:cNvPr id="0" name=""/>
        <dsp:cNvSpPr/>
      </dsp:nvSpPr>
      <dsp:spPr>
        <a:xfrm rot="5400000">
          <a:off x="8428981" y="-2080294"/>
          <a:ext cx="1856482" cy="113614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da-DK" sz="2100" kern="1200"/>
            <a:t>Dokumentation for restbarsel/saldo indhentes af medarbejder hos Udbetaling Danmark.</a:t>
          </a:r>
          <a:endParaRPr lang="da-DK" sz="2100" kern="1200" dirty="0"/>
        </a:p>
        <a:p>
          <a:pPr marL="228600" lvl="1" indent="-228600" algn="l" defTabSz="933450">
            <a:lnSpc>
              <a:spcPct val="90000"/>
            </a:lnSpc>
            <a:spcBef>
              <a:spcPct val="0"/>
            </a:spcBef>
            <a:spcAft>
              <a:spcPct val="15000"/>
            </a:spcAft>
            <a:buFont typeface="Arial" panose="020B0604020202020204" pitchFamily="34" charset="0"/>
            <a:buChar char="•"/>
          </a:pPr>
          <a:r>
            <a:rPr lang="da-DK" sz="2100" kern="1200" noProof="0" dirty="0"/>
            <a:t>Uden dokumentation kan der ikke indgås en aftale med medarbejder.</a:t>
          </a:r>
        </a:p>
        <a:p>
          <a:pPr marL="228600" lvl="1" indent="-228600" algn="l" defTabSz="933450">
            <a:lnSpc>
              <a:spcPct val="90000"/>
            </a:lnSpc>
            <a:spcBef>
              <a:spcPct val="0"/>
            </a:spcBef>
            <a:spcAft>
              <a:spcPct val="15000"/>
            </a:spcAft>
            <a:buFont typeface="Arial" panose="020B0604020202020204" pitchFamily="34" charset="0"/>
            <a:buChar char="•"/>
          </a:pPr>
          <a:r>
            <a:rPr lang="da-DK" sz="2100" kern="1200" noProof="0" dirty="0"/>
            <a:t>Dokumentationen skal journaliseres sammen med barselsaftalen på personalesagen.</a:t>
          </a:r>
        </a:p>
      </dsp:txBody>
      <dsp:txXfrm rot="-5400000">
        <a:off x="3676478" y="2762835"/>
        <a:ext cx="11270863" cy="1675230"/>
      </dsp:txXfrm>
    </dsp:sp>
    <dsp:sp modelId="{3D91955A-4603-456D-B6D5-DD632961D0E5}">
      <dsp:nvSpPr>
        <dsp:cNvPr id="0" name=""/>
        <dsp:cNvSpPr/>
      </dsp:nvSpPr>
      <dsp:spPr>
        <a:xfrm>
          <a:off x="3286" y="2440148"/>
          <a:ext cx="3673190" cy="2320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a-DK" sz="3600" kern="1200" noProof="0" dirty="0"/>
            <a:t>Dokumentation</a:t>
          </a:r>
          <a:endParaRPr lang="da-DK" sz="3600" kern="1200" dirty="0"/>
        </a:p>
      </dsp:txBody>
      <dsp:txXfrm>
        <a:off x="116568" y="2553430"/>
        <a:ext cx="3446626" cy="2094038"/>
      </dsp:txXfrm>
    </dsp:sp>
    <dsp:sp modelId="{9182679B-4717-4723-AD9F-EAB24A7C8283}">
      <dsp:nvSpPr>
        <dsp:cNvPr id="0" name=""/>
        <dsp:cNvSpPr/>
      </dsp:nvSpPr>
      <dsp:spPr>
        <a:xfrm rot="5400000">
          <a:off x="8408407" y="335623"/>
          <a:ext cx="1856482" cy="1140291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da-DK" sz="2100" kern="1200"/>
            <a:t>Afholder medarbejderen udskudt orlov, skal det indberettes med lønart 577 - Drypvis barsel uden løn. </a:t>
          </a:r>
          <a:endParaRPr lang="da-DK" sz="2100" kern="1200" dirty="0"/>
        </a:p>
        <a:p>
          <a:pPr marL="228600" lvl="1" indent="-228600" algn="l" defTabSz="933450">
            <a:lnSpc>
              <a:spcPct val="90000"/>
            </a:lnSpc>
            <a:spcBef>
              <a:spcPct val="0"/>
            </a:spcBef>
            <a:spcAft>
              <a:spcPct val="15000"/>
            </a:spcAft>
            <a:buFont typeface="Arial" panose="020B0604020202020204" pitchFamily="34" charset="0"/>
            <a:buChar char="•"/>
          </a:pPr>
          <a:r>
            <a:rPr lang="da-DK" sz="2100" kern="1200" noProof="0"/>
            <a:t>Fuldt fravær med barsel uden løn over en måned indberettes af Løn og Personale med statuskode 3. </a:t>
          </a:r>
          <a:endParaRPr lang="da-DK" sz="2100" kern="1200" noProof="0" dirty="0"/>
        </a:p>
        <a:p>
          <a:pPr marL="228600" lvl="1" indent="-228600" algn="l" defTabSz="933450">
            <a:lnSpc>
              <a:spcPct val="90000"/>
            </a:lnSpc>
            <a:spcBef>
              <a:spcPct val="0"/>
            </a:spcBef>
            <a:spcAft>
              <a:spcPct val="15000"/>
            </a:spcAft>
            <a:buFont typeface="Arial" panose="020B0604020202020204" pitchFamily="34" charset="0"/>
            <a:buChar char="•"/>
          </a:pPr>
          <a:r>
            <a:rPr lang="da-DK" sz="2100" kern="1200" noProof="0" dirty="0"/>
            <a:t>Sker der ændringer undervejs i barselsforløbet uden løn, er det medarbejderen selv, der skal kontakte Udbetaling Danmark.</a:t>
          </a:r>
          <a:endParaRPr lang="da-DK" sz="2100" kern="1200" dirty="0"/>
        </a:p>
      </dsp:txBody>
      <dsp:txXfrm rot="-5400000">
        <a:off x="3635189" y="5199467"/>
        <a:ext cx="11312293" cy="1675230"/>
      </dsp:txXfrm>
    </dsp:sp>
    <dsp:sp modelId="{07BC6A07-1CB8-4176-907D-E732EC93D214}">
      <dsp:nvSpPr>
        <dsp:cNvPr id="0" name=""/>
        <dsp:cNvSpPr/>
      </dsp:nvSpPr>
      <dsp:spPr>
        <a:xfrm>
          <a:off x="3286" y="4876781"/>
          <a:ext cx="3631902" cy="2320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a-DK" sz="3600" kern="1200" noProof="0" dirty="0"/>
            <a:t>Barsel uden løn</a:t>
          </a:r>
          <a:endParaRPr lang="da-DK" sz="3600" kern="1200" dirty="0"/>
        </a:p>
      </dsp:txBody>
      <dsp:txXfrm>
        <a:off x="116568" y="4990063"/>
        <a:ext cx="3405338" cy="20940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4C92F-6BCD-44B7-8535-DCE7AEE1526B}">
      <dsp:nvSpPr>
        <dsp:cNvPr id="0" name=""/>
        <dsp:cNvSpPr/>
      </dsp:nvSpPr>
      <dsp:spPr>
        <a:xfrm rot="5400000">
          <a:off x="8417672" y="-4522040"/>
          <a:ext cx="1856482" cy="113717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da-DK" sz="1900" kern="1200" dirty="0"/>
            <a:t>Løn og Personale søger barselsdagpengerefusion på baggrund af de indberetninger, der sker i fagsystemet af arbejdsstedet. </a:t>
          </a:r>
        </a:p>
        <a:p>
          <a:pPr marL="171450" lvl="1" indent="-171450" algn="l" defTabSz="844550">
            <a:lnSpc>
              <a:spcPct val="90000"/>
            </a:lnSpc>
            <a:spcBef>
              <a:spcPct val="0"/>
            </a:spcBef>
            <a:spcAft>
              <a:spcPct val="15000"/>
            </a:spcAft>
            <a:buFont typeface="Arial" panose="020B0604020202020204" pitchFamily="34" charset="0"/>
            <a:buChar char="•"/>
          </a:pPr>
          <a:r>
            <a:rPr lang="da-DK" sz="1900" kern="1200"/>
            <a:t>Hver onsdag danner systemet dagpengeskemaer i forbindelse med fravær på grund af graviditet eller barsel.</a:t>
          </a:r>
          <a:endParaRPr lang="da-DK" sz="1900" kern="1200" dirty="0"/>
        </a:p>
        <a:p>
          <a:pPr marL="171450" lvl="1" indent="-171450" algn="l" defTabSz="844550">
            <a:lnSpc>
              <a:spcPct val="90000"/>
            </a:lnSpc>
            <a:spcBef>
              <a:spcPct val="0"/>
            </a:spcBef>
            <a:spcAft>
              <a:spcPct val="15000"/>
            </a:spcAft>
            <a:buFont typeface="Arial" panose="020B0604020202020204" pitchFamily="34" charset="0"/>
            <a:buChar char="•"/>
          </a:pPr>
          <a:r>
            <a:rPr lang="da-DK" sz="1900" kern="1200" dirty="0"/>
            <a:t>Når dagpengeskemaerne er behandlet af Løn og Personale, vil der efterfølgende komme besked fra Udbetaling Danmark i medarbejderens e-Boks. </a:t>
          </a:r>
        </a:p>
      </dsp:txBody>
      <dsp:txXfrm rot="-5400000">
        <a:off x="3660055" y="326203"/>
        <a:ext cx="11281090" cy="1675230"/>
      </dsp:txXfrm>
    </dsp:sp>
    <dsp:sp modelId="{94CA1B34-C530-42D9-9CD6-7A56393C708C}">
      <dsp:nvSpPr>
        <dsp:cNvPr id="0" name=""/>
        <dsp:cNvSpPr/>
      </dsp:nvSpPr>
      <dsp:spPr>
        <a:xfrm>
          <a:off x="3286" y="3516"/>
          <a:ext cx="3656769" cy="2320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a-DK" sz="3600" kern="1200" noProof="0" dirty="0"/>
            <a:t>Refusion</a:t>
          </a:r>
          <a:endParaRPr lang="da-DK" sz="3600" kern="1200" dirty="0"/>
        </a:p>
      </dsp:txBody>
      <dsp:txXfrm>
        <a:off x="116568" y="116798"/>
        <a:ext cx="3430205" cy="2094038"/>
      </dsp:txXfrm>
    </dsp:sp>
    <dsp:sp modelId="{E713CFE1-53F7-40F2-9D46-25F9F4859774}">
      <dsp:nvSpPr>
        <dsp:cNvPr id="0" name=""/>
        <dsp:cNvSpPr/>
      </dsp:nvSpPr>
      <dsp:spPr>
        <a:xfrm rot="5400000">
          <a:off x="8428981" y="-2080294"/>
          <a:ext cx="1856482" cy="113614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da-DK" sz="1900" kern="1200" noProof="0" dirty="0"/>
            <a:t>Når barselsaftalen journaliseres af arbejdsstedet på personalesagen behandler Løn og Personale aftalen.</a:t>
          </a:r>
          <a:endParaRPr lang="da-DK" sz="1900" kern="1200" dirty="0"/>
        </a:p>
        <a:p>
          <a:pPr marL="171450" lvl="1" indent="-171450" algn="l" defTabSz="844550">
            <a:lnSpc>
              <a:spcPct val="90000"/>
            </a:lnSpc>
            <a:spcBef>
              <a:spcPct val="0"/>
            </a:spcBef>
            <a:spcAft>
              <a:spcPct val="15000"/>
            </a:spcAft>
            <a:buFont typeface="Arial" panose="020B0604020202020204" pitchFamily="34" charset="0"/>
            <a:buChar char="•"/>
          </a:pPr>
          <a:r>
            <a:rPr lang="da-DK" sz="1900" kern="1200" noProof="0"/>
            <a:t>Arbejdsstedet modtager en bekræftelse på mail, når Løn og Personale har behandlet aftalen.</a:t>
          </a:r>
          <a:endParaRPr lang="da-DK" sz="1900" kern="1200" noProof="0" dirty="0"/>
        </a:p>
        <a:p>
          <a:pPr marL="171450" lvl="1" indent="-171450" algn="l" defTabSz="844550">
            <a:lnSpc>
              <a:spcPct val="90000"/>
            </a:lnSpc>
            <a:spcBef>
              <a:spcPct val="0"/>
            </a:spcBef>
            <a:spcAft>
              <a:spcPct val="15000"/>
            </a:spcAft>
            <a:buFont typeface="Arial" panose="020B0604020202020204" pitchFamily="34" charset="0"/>
            <a:buChar char="•"/>
          </a:pPr>
          <a:r>
            <a:rPr lang="da-DK" sz="1900" kern="1200" noProof="0" dirty="0"/>
            <a:t>Fuldt fravær med barsel uden løn over en måned indberettes af Løn og Personale med statuskode 3. </a:t>
          </a:r>
        </a:p>
      </dsp:txBody>
      <dsp:txXfrm rot="-5400000">
        <a:off x="3676478" y="2762835"/>
        <a:ext cx="11270863" cy="1675230"/>
      </dsp:txXfrm>
    </dsp:sp>
    <dsp:sp modelId="{3D91955A-4603-456D-B6D5-DD632961D0E5}">
      <dsp:nvSpPr>
        <dsp:cNvPr id="0" name=""/>
        <dsp:cNvSpPr/>
      </dsp:nvSpPr>
      <dsp:spPr>
        <a:xfrm>
          <a:off x="3286" y="2440148"/>
          <a:ext cx="3673190" cy="2320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a-DK" sz="3600" kern="1200" noProof="0" dirty="0"/>
            <a:t>Behandling</a:t>
          </a:r>
          <a:endParaRPr lang="da-DK" sz="3600" kern="1200" dirty="0"/>
        </a:p>
      </dsp:txBody>
      <dsp:txXfrm>
        <a:off x="116568" y="2553430"/>
        <a:ext cx="3446626" cy="2094038"/>
      </dsp:txXfrm>
    </dsp:sp>
    <dsp:sp modelId="{9182679B-4717-4723-AD9F-EAB24A7C8283}">
      <dsp:nvSpPr>
        <dsp:cNvPr id="0" name=""/>
        <dsp:cNvSpPr/>
      </dsp:nvSpPr>
      <dsp:spPr>
        <a:xfrm rot="5400000">
          <a:off x="8408407" y="335623"/>
          <a:ext cx="1856482" cy="1140291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da-DK" sz="1900" kern="1200" dirty="0">
              <a:solidFill>
                <a:srgbClr val="000000"/>
              </a:solidFill>
            </a:rPr>
            <a:t>Opstår der undervejs spørgsmål til de nye barselsregler eller indberetning af fraværet, hjælper vi gerne nærmeste leder. </a:t>
          </a:r>
        </a:p>
      </dsp:txBody>
      <dsp:txXfrm rot="-5400000">
        <a:off x="3635189" y="5199467"/>
        <a:ext cx="11312293" cy="1675230"/>
      </dsp:txXfrm>
    </dsp:sp>
    <dsp:sp modelId="{07BC6A07-1CB8-4176-907D-E732EC93D214}">
      <dsp:nvSpPr>
        <dsp:cNvPr id="0" name=""/>
        <dsp:cNvSpPr/>
      </dsp:nvSpPr>
      <dsp:spPr>
        <a:xfrm>
          <a:off x="3286" y="4876781"/>
          <a:ext cx="3631902" cy="2320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a-DK" sz="3600" kern="1200" noProof="0" dirty="0"/>
            <a:t>Hjælp til barselsreglerne</a:t>
          </a:r>
          <a:endParaRPr lang="da-DK" sz="3600" kern="1200" dirty="0"/>
        </a:p>
      </dsp:txBody>
      <dsp:txXfrm>
        <a:off x="116568" y="4990063"/>
        <a:ext cx="3405338" cy="209403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074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4301543" cy="341064"/>
          </a:xfrm>
          <a:prstGeom prst="rect">
            <a:avLst/>
          </a:prstGeom>
        </p:spPr>
        <p:txBody>
          <a:bodyPr vert="horz" lIns="95558" tIns="47779" rIns="95558" bIns="47779" rtlCol="0"/>
          <a:lstStyle>
            <a:lvl1pPr algn="l">
              <a:defRPr sz="1200"/>
            </a:lvl1pPr>
          </a:lstStyle>
          <a:p>
            <a:endParaRPr lang="da-DK"/>
          </a:p>
        </p:txBody>
      </p:sp>
      <p:sp>
        <p:nvSpPr>
          <p:cNvPr id="3" name="Pladsholder til dato 2"/>
          <p:cNvSpPr>
            <a:spLocks noGrp="1"/>
          </p:cNvSpPr>
          <p:nvPr>
            <p:ph type="dt" idx="1"/>
          </p:nvPr>
        </p:nvSpPr>
        <p:spPr>
          <a:xfrm>
            <a:off x="5622799" y="0"/>
            <a:ext cx="4301543" cy="341064"/>
          </a:xfrm>
          <a:prstGeom prst="rect">
            <a:avLst/>
          </a:prstGeom>
        </p:spPr>
        <p:txBody>
          <a:bodyPr vert="horz" lIns="95558" tIns="47779" rIns="95558" bIns="47779" rtlCol="0"/>
          <a:lstStyle>
            <a:lvl1pPr algn="r">
              <a:defRPr sz="1200"/>
            </a:lvl1pPr>
          </a:lstStyle>
          <a:p>
            <a:fld id="{96770317-DDC1-43CC-B9F1-ACF35A5594C5}" type="datetimeFigureOut">
              <a:rPr lang="da-DK" smtClean="0"/>
              <a:t>22-08-2024</a:t>
            </a:fld>
            <a:endParaRPr lang="da-DK"/>
          </a:p>
        </p:txBody>
      </p:sp>
      <p:sp>
        <p:nvSpPr>
          <p:cNvPr id="4" name="Pladsholder til slidebillede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5558" tIns="47779" rIns="95558" bIns="47779" rtlCol="0" anchor="ctr"/>
          <a:lstStyle/>
          <a:p>
            <a:endParaRPr lang="da-DK"/>
          </a:p>
        </p:txBody>
      </p:sp>
      <p:sp>
        <p:nvSpPr>
          <p:cNvPr id="5" name="Pladsholder til noter 4"/>
          <p:cNvSpPr>
            <a:spLocks noGrp="1"/>
          </p:cNvSpPr>
          <p:nvPr>
            <p:ph type="body" sz="quarter" idx="3"/>
          </p:nvPr>
        </p:nvSpPr>
        <p:spPr>
          <a:xfrm>
            <a:off x="992665" y="3271381"/>
            <a:ext cx="7941310" cy="2676585"/>
          </a:xfrm>
          <a:prstGeom prst="rect">
            <a:avLst/>
          </a:prstGeom>
        </p:spPr>
        <p:txBody>
          <a:bodyPr vert="horz" lIns="95558" tIns="47779" rIns="95558" bIns="47779"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6456612"/>
            <a:ext cx="4301543" cy="341064"/>
          </a:xfrm>
          <a:prstGeom prst="rect">
            <a:avLst/>
          </a:prstGeom>
        </p:spPr>
        <p:txBody>
          <a:bodyPr vert="horz" lIns="95558" tIns="47779" rIns="95558" bIns="47779" rtlCol="0" anchor="b"/>
          <a:lstStyle>
            <a:lvl1pPr algn="l">
              <a:defRPr sz="1200"/>
            </a:lvl1pPr>
          </a:lstStyle>
          <a:p>
            <a:endParaRPr lang="da-DK"/>
          </a:p>
        </p:txBody>
      </p:sp>
      <p:sp>
        <p:nvSpPr>
          <p:cNvPr id="7" name="Pladsholder til slidenummer 6"/>
          <p:cNvSpPr>
            <a:spLocks noGrp="1"/>
          </p:cNvSpPr>
          <p:nvPr>
            <p:ph type="sldNum" sz="quarter" idx="5"/>
          </p:nvPr>
        </p:nvSpPr>
        <p:spPr>
          <a:xfrm>
            <a:off x="5622799" y="6456612"/>
            <a:ext cx="4301543" cy="341064"/>
          </a:xfrm>
          <a:prstGeom prst="rect">
            <a:avLst/>
          </a:prstGeom>
        </p:spPr>
        <p:txBody>
          <a:bodyPr vert="horz" lIns="95558" tIns="47779" rIns="95558" bIns="47779" rtlCol="0" anchor="b"/>
          <a:lstStyle>
            <a:lvl1pPr algn="r">
              <a:defRPr sz="1200"/>
            </a:lvl1pPr>
          </a:lstStyle>
          <a:p>
            <a:fld id="{76ED502D-817E-4215-8128-908F33087BEB}" type="slidenum">
              <a:rPr lang="da-DK" smtClean="0"/>
              <a:t>‹nr.›</a:t>
            </a:fld>
            <a:endParaRPr lang="da-DK"/>
          </a:p>
        </p:txBody>
      </p:sp>
    </p:spTree>
    <p:extLst>
      <p:ext uri="{BB962C8B-B14F-4D97-AF65-F5344CB8AC3E}">
        <p14:creationId xmlns:p14="http://schemas.microsoft.com/office/powerpoint/2010/main" val="125307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Billede 2" descr="Et billede, der indeholder tekst, clipart&#10;&#10;Automatisk genereret beskrivelse">
            <a:extLst>
              <a:ext uri="{FF2B5EF4-FFF2-40B4-BE49-F238E27FC236}">
                <a16:creationId xmlns:a16="http://schemas.microsoft.com/office/drawing/2014/main" id="{7C6DFEC2-A696-497F-A700-191FBA15D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9" y="9576000"/>
            <a:ext cx="2390268" cy="396000"/>
          </a:xfrm>
          <a:prstGeom prst="rect">
            <a:avLst/>
          </a:prstGeom>
        </p:spPr>
      </p:pic>
      <p:sp>
        <p:nvSpPr>
          <p:cNvPr id="7" name="Pladsholder til tekst 6">
            <a:extLst>
              <a:ext uri="{FF2B5EF4-FFF2-40B4-BE49-F238E27FC236}">
                <a16:creationId xmlns:a16="http://schemas.microsoft.com/office/drawing/2014/main" id="{88CF3713-444F-4752-A780-8C5378E3EC0D}"/>
              </a:ext>
            </a:extLst>
          </p:cNvPr>
          <p:cNvSpPr>
            <a:spLocks noGrp="1"/>
          </p:cNvSpPr>
          <p:nvPr>
            <p:ph type="body" sz="quarter" idx="10" hasCustomPrompt="1"/>
          </p:nvPr>
        </p:nvSpPr>
        <p:spPr>
          <a:xfrm>
            <a:off x="3496709" y="9393000"/>
            <a:ext cx="8116887" cy="762000"/>
          </a:xfrm>
          <a:prstGeom prst="rect">
            <a:avLst/>
          </a:prstGeom>
        </p:spPr>
        <p:txBody>
          <a:bodyPr tIns="0" bIns="0" anchor="ctr" anchorCtr="0"/>
          <a:lstStyle>
            <a:lvl1pPr marL="0" indent="0">
              <a:buNone/>
              <a:defRPr sz="4000" b="0">
                <a:solidFill>
                  <a:schemeClr val="bg1"/>
                </a:solidFill>
              </a:defRPr>
            </a:lvl1pPr>
          </a:lstStyle>
          <a:p>
            <a:pPr lvl="0"/>
            <a:r>
              <a:rPr lang="da-DK" dirty="0"/>
              <a:t>-  23 september 2022</a:t>
            </a:r>
          </a:p>
        </p:txBody>
      </p:sp>
      <p:sp>
        <p:nvSpPr>
          <p:cNvPr id="9" name="Pladsholder til tekst 8">
            <a:extLst>
              <a:ext uri="{FF2B5EF4-FFF2-40B4-BE49-F238E27FC236}">
                <a16:creationId xmlns:a16="http://schemas.microsoft.com/office/drawing/2014/main" id="{81B51FD5-86A1-443D-BBF1-C0EF494552AC}"/>
              </a:ext>
            </a:extLst>
          </p:cNvPr>
          <p:cNvSpPr>
            <a:spLocks noGrp="1"/>
          </p:cNvSpPr>
          <p:nvPr>
            <p:ph type="body" sz="quarter" idx="11" hasCustomPrompt="1"/>
          </p:nvPr>
        </p:nvSpPr>
        <p:spPr>
          <a:xfrm>
            <a:off x="1" y="2586038"/>
            <a:ext cx="18287999" cy="2133600"/>
          </a:xfrm>
          <a:prstGeom prst="rect">
            <a:avLst/>
          </a:prstGeom>
        </p:spPr>
        <p:txBody>
          <a:bodyPr anchor="ctr"/>
          <a:lstStyle>
            <a:lvl1pPr marL="0" indent="0" algn="ctr">
              <a:buNone/>
              <a:defRPr sz="16600" b="1">
                <a:solidFill>
                  <a:schemeClr val="bg1"/>
                </a:solidFill>
              </a:defRPr>
            </a:lvl1pPr>
          </a:lstStyle>
          <a:p>
            <a:pPr lvl="0"/>
            <a:r>
              <a:rPr lang="da-DK" dirty="0"/>
              <a:t>Titel på slideshow</a:t>
            </a:r>
          </a:p>
        </p:txBody>
      </p:sp>
      <p:sp>
        <p:nvSpPr>
          <p:cNvPr id="12" name="Titel 11">
            <a:extLst>
              <a:ext uri="{FF2B5EF4-FFF2-40B4-BE49-F238E27FC236}">
                <a16:creationId xmlns:a16="http://schemas.microsoft.com/office/drawing/2014/main" id="{84CD2C73-5DEF-4413-9E28-10F31BAC1D23}"/>
              </a:ext>
            </a:extLst>
          </p:cNvPr>
          <p:cNvSpPr>
            <a:spLocks noGrp="1"/>
          </p:cNvSpPr>
          <p:nvPr>
            <p:ph type="title" hasCustomPrompt="1"/>
          </p:nvPr>
        </p:nvSpPr>
        <p:spPr>
          <a:xfrm>
            <a:off x="1" y="4719638"/>
            <a:ext cx="18287999" cy="1989137"/>
          </a:xfrm>
          <a:prstGeom prst="rect">
            <a:avLst/>
          </a:prstGeom>
        </p:spPr>
        <p:txBody>
          <a:bodyPr/>
          <a:lstStyle>
            <a:lvl1pPr algn="ctr">
              <a:defRPr sz="6000" b="1">
                <a:solidFill>
                  <a:schemeClr val="bg1"/>
                </a:solidFill>
              </a:defRPr>
            </a:lvl1pPr>
          </a:lstStyle>
          <a:p>
            <a:r>
              <a:rPr lang="da-DK" dirty="0"/>
              <a:t>Undertitel på slideshow</a:t>
            </a:r>
          </a:p>
        </p:txBody>
      </p:sp>
      <p:pic>
        <p:nvPicPr>
          <p:cNvPr id="6" name="Billede 5">
            <a:extLst>
              <a:ext uri="{FF2B5EF4-FFF2-40B4-BE49-F238E27FC236}">
                <a16:creationId xmlns:a16="http://schemas.microsoft.com/office/drawing/2014/main" id="{E8E501E6-55B6-4FCB-8419-0CD0D64FEEA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Tree>
    <p:extLst>
      <p:ext uri="{BB962C8B-B14F-4D97-AF65-F5344CB8AC3E}">
        <p14:creationId xmlns:p14="http://schemas.microsoft.com/office/powerpoint/2010/main" val="59344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illede + grøn indho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603389F6-819B-437D-A80E-C11EE608C03A}"/>
              </a:ext>
            </a:extLst>
          </p:cNvPr>
          <p:cNvSpPr>
            <a:spLocks noGrp="1"/>
          </p:cNvSpPr>
          <p:nvPr>
            <p:ph type="pic" sz="quarter" idx="12"/>
          </p:nvPr>
        </p:nvSpPr>
        <p:spPr>
          <a:xfrm>
            <a:off x="0" y="0"/>
            <a:ext cx="11430000" cy="10287001"/>
          </a:xfrm>
          <a:custGeom>
            <a:avLst/>
            <a:gdLst>
              <a:gd name="connsiteX0" fmla="*/ 0 w 11430000"/>
              <a:gd name="connsiteY0" fmla="*/ 0 h 10287001"/>
              <a:gd name="connsiteX1" fmla="*/ 11430000 w 11430000"/>
              <a:gd name="connsiteY1" fmla="*/ 0 h 10287001"/>
              <a:gd name="connsiteX2" fmla="*/ 11430000 w 11430000"/>
              <a:gd name="connsiteY2" fmla="*/ 7746151 h 10287001"/>
              <a:gd name="connsiteX3" fmla="*/ 11387988 w 11430000"/>
              <a:gd name="connsiteY3" fmla="*/ 8021428 h 10287001"/>
              <a:gd name="connsiteX4" fmla="*/ 9164428 w 11430000"/>
              <a:gd name="connsiteY4" fmla="*/ 10244987 h 10287001"/>
              <a:gd name="connsiteX5" fmla="*/ 8889139 w 11430000"/>
              <a:gd name="connsiteY5" fmla="*/ 10287001 h 10287001"/>
              <a:gd name="connsiteX6" fmla="*/ 0 w 11430000"/>
              <a:gd name="connsiteY6" fmla="*/ 10287001 h 1028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00" h="10287001">
                <a:moveTo>
                  <a:pt x="0" y="0"/>
                </a:moveTo>
                <a:lnTo>
                  <a:pt x="11430000" y="0"/>
                </a:lnTo>
                <a:lnTo>
                  <a:pt x="11430000" y="7746151"/>
                </a:lnTo>
                <a:lnTo>
                  <a:pt x="11387988" y="8021428"/>
                </a:lnTo>
                <a:cubicBezTo>
                  <a:pt x="11159601" y="9137527"/>
                  <a:pt x="10280526" y="10016601"/>
                  <a:pt x="9164428" y="10244987"/>
                </a:cubicBezTo>
                <a:lnTo>
                  <a:pt x="8889139" y="10287001"/>
                </a:lnTo>
                <a:lnTo>
                  <a:pt x="0" y="10287001"/>
                </a:lnTo>
                <a:close/>
              </a:path>
            </a:pathLst>
          </a:custGeom>
        </p:spPr>
        <p:txBody>
          <a:bodyPr wrap="square">
            <a:noAutofit/>
          </a:bodyPr>
          <a:lstStyle/>
          <a:p>
            <a:r>
              <a:rPr lang="da-DK"/>
              <a:t>Klik på ikonet for at tilføje et billede</a:t>
            </a:r>
          </a:p>
        </p:txBody>
      </p:sp>
      <p:sp>
        <p:nvSpPr>
          <p:cNvPr id="8" name="Pladsholder til indhold 10">
            <a:extLst>
              <a:ext uri="{FF2B5EF4-FFF2-40B4-BE49-F238E27FC236}">
                <a16:creationId xmlns:a16="http://schemas.microsoft.com/office/drawing/2014/main" id="{AB5F99FC-A183-4346-9613-E3FB6B6143F6}"/>
              </a:ext>
            </a:extLst>
          </p:cNvPr>
          <p:cNvSpPr>
            <a:spLocks noGrp="1"/>
          </p:cNvSpPr>
          <p:nvPr>
            <p:ph sz="quarter" idx="11" hasCustomPrompt="1"/>
          </p:nvPr>
        </p:nvSpPr>
        <p:spPr>
          <a:xfrm>
            <a:off x="12555939" y="1889125"/>
            <a:ext cx="5080164" cy="7182875"/>
          </a:xfrm>
          <a:prstGeom prst="rect">
            <a:avLst/>
          </a:prstGeom>
        </p:spPr>
        <p:txBody>
          <a:bodyPr/>
          <a:lstStyle>
            <a:lvl1pPr marL="0" indent="0">
              <a:buNone/>
              <a:defRPr>
                <a:solidFill>
                  <a:schemeClr val="bg1"/>
                </a:solidFill>
              </a:defRPr>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dirty="0"/>
              <a:t>Indsæt indhold</a:t>
            </a:r>
          </a:p>
        </p:txBody>
      </p:sp>
      <p:sp>
        <p:nvSpPr>
          <p:cNvPr id="9" name="Pladsholder til tekst 20">
            <a:extLst>
              <a:ext uri="{FF2B5EF4-FFF2-40B4-BE49-F238E27FC236}">
                <a16:creationId xmlns:a16="http://schemas.microsoft.com/office/drawing/2014/main" id="{43513F69-DF27-48AA-AFE5-0214428B20AA}"/>
              </a:ext>
            </a:extLst>
          </p:cNvPr>
          <p:cNvSpPr>
            <a:spLocks noGrp="1"/>
          </p:cNvSpPr>
          <p:nvPr>
            <p:ph type="body" sz="quarter" idx="15" hasCustomPrompt="1"/>
          </p:nvPr>
        </p:nvSpPr>
        <p:spPr>
          <a:xfrm>
            <a:off x="12555939" y="792163"/>
            <a:ext cx="5080164" cy="889000"/>
          </a:xfrm>
          <a:prstGeom prst="rect">
            <a:avLst/>
          </a:prstGeom>
        </p:spPr>
        <p:txBody>
          <a:bodyPr/>
          <a:lstStyle>
            <a:lvl1pPr marL="0" indent="0">
              <a:buNone/>
              <a:defRPr sz="6600" b="1">
                <a:solidFill>
                  <a:schemeClr val="bg1"/>
                </a:solidFill>
              </a:defRPr>
            </a:lvl1pPr>
          </a:lstStyle>
          <a:p>
            <a:pPr lvl="0"/>
            <a:r>
              <a:rPr lang="da-DK" dirty="0"/>
              <a:t>Overskrift</a:t>
            </a:r>
          </a:p>
        </p:txBody>
      </p:sp>
      <p:pic>
        <p:nvPicPr>
          <p:cNvPr id="12" name="Billede 11" descr="Et billede, der indeholder tekst, clipart&#10;&#10;Automatisk genereret beskrivelse">
            <a:extLst>
              <a:ext uri="{FF2B5EF4-FFF2-40B4-BE49-F238E27FC236}">
                <a16:creationId xmlns:a16="http://schemas.microsoft.com/office/drawing/2014/main" id="{095CEE9B-A388-4AFB-8B6A-CFB5197EF1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5835" y="9576000"/>
            <a:ext cx="2390268" cy="396000"/>
          </a:xfrm>
          <a:prstGeom prst="rect">
            <a:avLst/>
          </a:prstGeom>
        </p:spPr>
      </p:pic>
    </p:spTree>
    <p:extLst>
      <p:ext uri="{BB962C8B-B14F-4D97-AF65-F5344CB8AC3E}">
        <p14:creationId xmlns:p14="http://schemas.microsoft.com/office/powerpoint/2010/main" val="69422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 bre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31D65B7-11F2-41A8-8094-A23596BF1F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5" name="Pladsholder til indhold 5">
            <a:extLst>
              <a:ext uri="{FF2B5EF4-FFF2-40B4-BE49-F238E27FC236}">
                <a16:creationId xmlns:a16="http://schemas.microsoft.com/office/drawing/2014/main" id="{7AE229F2-00EA-4E7E-9E4F-22526B2F5D3B}"/>
              </a:ext>
            </a:extLst>
          </p:cNvPr>
          <p:cNvSpPr>
            <a:spLocks noGrp="1"/>
          </p:cNvSpPr>
          <p:nvPr>
            <p:ph sz="quarter" idx="14" hasCustomPrompt="1"/>
          </p:nvPr>
        </p:nvSpPr>
        <p:spPr>
          <a:xfrm>
            <a:off x="792000" y="1872000"/>
            <a:ext cx="15666384"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sp>
        <p:nvSpPr>
          <p:cNvPr id="7" name="Titel 3">
            <a:extLst>
              <a:ext uri="{FF2B5EF4-FFF2-40B4-BE49-F238E27FC236}">
                <a16:creationId xmlns:a16="http://schemas.microsoft.com/office/drawing/2014/main" id="{3EE7590C-207A-4AEE-800C-843C1B955B19}"/>
              </a:ext>
            </a:extLst>
          </p:cNvPr>
          <p:cNvSpPr>
            <a:spLocks noGrp="1"/>
          </p:cNvSpPr>
          <p:nvPr>
            <p:ph type="title" hasCustomPrompt="1"/>
          </p:nvPr>
        </p:nvSpPr>
        <p:spPr>
          <a:xfrm>
            <a:off x="792000" y="792000"/>
            <a:ext cx="13870484" cy="889344"/>
          </a:xfrm>
          <a:prstGeom prst="rect">
            <a:avLst/>
          </a:prstGeom>
        </p:spPr>
        <p:txBody>
          <a:bodyPr>
            <a:normAutofit/>
          </a:bodyPr>
          <a:lstStyle>
            <a:lvl1pPr>
              <a:defRPr b="1"/>
            </a:lvl1pPr>
          </a:lstStyle>
          <a:p>
            <a:r>
              <a:rPr lang="da-DK" dirty="0"/>
              <a:t>Skriv en overskrift</a:t>
            </a:r>
          </a:p>
        </p:txBody>
      </p:sp>
      <p:pic>
        <p:nvPicPr>
          <p:cNvPr id="6" name="Billede 5">
            <a:extLst>
              <a:ext uri="{FF2B5EF4-FFF2-40B4-BE49-F238E27FC236}">
                <a16:creationId xmlns:a16="http://schemas.microsoft.com/office/drawing/2014/main" id="{0C1F3748-D322-4B50-8BD8-13F0C9AD9E2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2287425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 Bred indhold hvi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31D65B7-11F2-41A8-8094-A23596BF1F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5" name="Pladsholder til indhold 5">
            <a:extLst>
              <a:ext uri="{FF2B5EF4-FFF2-40B4-BE49-F238E27FC236}">
                <a16:creationId xmlns:a16="http://schemas.microsoft.com/office/drawing/2014/main" id="{3124673F-4E45-4E89-82FD-E278F3E1AC67}"/>
              </a:ext>
            </a:extLst>
          </p:cNvPr>
          <p:cNvSpPr>
            <a:spLocks noGrp="1"/>
          </p:cNvSpPr>
          <p:nvPr>
            <p:ph sz="quarter" idx="14" hasCustomPrompt="1"/>
          </p:nvPr>
        </p:nvSpPr>
        <p:spPr>
          <a:xfrm>
            <a:off x="792000" y="1872000"/>
            <a:ext cx="15666384"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sp>
        <p:nvSpPr>
          <p:cNvPr id="7" name="Titel 3">
            <a:extLst>
              <a:ext uri="{FF2B5EF4-FFF2-40B4-BE49-F238E27FC236}">
                <a16:creationId xmlns:a16="http://schemas.microsoft.com/office/drawing/2014/main" id="{E2C613BC-CCF1-4B14-B2BA-C1E50EC5721B}"/>
              </a:ext>
            </a:extLst>
          </p:cNvPr>
          <p:cNvSpPr>
            <a:spLocks noGrp="1"/>
          </p:cNvSpPr>
          <p:nvPr>
            <p:ph type="title" hasCustomPrompt="1"/>
          </p:nvPr>
        </p:nvSpPr>
        <p:spPr>
          <a:xfrm>
            <a:off x="792000" y="792000"/>
            <a:ext cx="13870484" cy="889344"/>
          </a:xfrm>
          <a:prstGeom prst="rect">
            <a:avLst/>
          </a:prstGeom>
        </p:spPr>
        <p:txBody>
          <a:bodyPr>
            <a:normAutofit/>
          </a:bodyPr>
          <a:lstStyle>
            <a:lvl1pPr>
              <a:defRPr b="1"/>
            </a:lvl1pPr>
          </a:lstStyle>
          <a:p>
            <a:r>
              <a:rPr lang="da-DK" dirty="0"/>
              <a:t>Skriv en overskrift</a:t>
            </a:r>
          </a:p>
        </p:txBody>
      </p:sp>
      <p:pic>
        <p:nvPicPr>
          <p:cNvPr id="6" name="Billede 5">
            <a:extLst>
              <a:ext uri="{FF2B5EF4-FFF2-40B4-BE49-F238E27FC236}">
                <a16:creationId xmlns:a16="http://schemas.microsoft.com/office/drawing/2014/main" id="{57B14D7E-7878-4F32-B091-6651D4483BF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15653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Et bille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4" name="Pladsholder til billede 73">
            <a:extLst>
              <a:ext uri="{FF2B5EF4-FFF2-40B4-BE49-F238E27FC236}">
                <a16:creationId xmlns:a16="http://schemas.microsoft.com/office/drawing/2014/main" id="{8694C7DA-C400-465A-9452-3CC2ECFB1C64}"/>
              </a:ext>
            </a:extLst>
          </p:cNvPr>
          <p:cNvSpPr>
            <a:spLocks noGrp="1"/>
          </p:cNvSpPr>
          <p:nvPr>
            <p:ph type="pic" sz="quarter" idx="13" hasCustomPrompt="1"/>
          </p:nvPr>
        </p:nvSpPr>
        <p:spPr>
          <a:xfrm>
            <a:off x="11422060" y="0"/>
            <a:ext cx="6865940" cy="10287000"/>
          </a:xfrm>
          <a:custGeom>
            <a:avLst/>
            <a:gdLst>
              <a:gd name="connsiteX0" fmla="*/ 2857500 w 6865940"/>
              <a:gd name="connsiteY0" fmla="*/ 0 h 10287000"/>
              <a:gd name="connsiteX1" fmla="*/ 3106864 w 6865940"/>
              <a:gd name="connsiteY1" fmla="*/ 0 h 10287000"/>
              <a:gd name="connsiteX2" fmla="*/ 3429000 w 6865940"/>
              <a:gd name="connsiteY2" fmla="*/ 0 h 10287000"/>
              <a:gd name="connsiteX3" fmla="*/ 3432972 w 6865940"/>
              <a:gd name="connsiteY3" fmla="*/ 0 h 10287000"/>
              <a:gd name="connsiteX4" fmla="*/ 3432972 w 6865940"/>
              <a:gd name="connsiteY4" fmla="*/ 1908000 h 10287000"/>
              <a:gd name="connsiteX5" fmla="*/ 4704544 w 6865940"/>
              <a:gd name="connsiteY5" fmla="*/ 1908000 h 10287000"/>
              <a:gd name="connsiteX6" fmla="*/ 5009344 w 6865940"/>
              <a:gd name="connsiteY6" fmla="*/ 1603200 h 10287000"/>
              <a:gd name="connsiteX7" fmla="*/ 5009344 w 6865940"/>
              <a:gd name="connsiteY7" fmla="*/ 0 h 10287000"/>
              <a:gd name="connsiteX8" fmla="*/ 5101308 w 6865940"/>
              <a:gd name="connsiteY8" fmla="*/ 0 h 10287000"/>
              <a:gd name="connsiteX9" fmla="*/ 6865940 w 6865940"/>
              <a:gd name="connsiteY9" fmla="*/ 0 h 10287000"/>
              <a:gd name="connsiteX10" fmla="*/ 6865940 w 6865940"/>
              <a:gd name="connsiteY10" fmla="*/ 10287000 h 10287000"/>
              <a:gd name="connsiteX11" fmla="*/ 0 w 6865940"/>
              <a:gd name="connsiteY11" fmla="*/ 10287000 h 10287000"/>
              <a:gd name="connsiteX12" fmla="*/ 0 w 6865940"/>
              <a:gd name="connsiteY12" fmla="*/ 2857480 h 10287000"/>
              <a:gd name="connsiteX13" fmla="*/ 14752 w 6865940"/>
              <a:gd name="connsiteY13" fmla="*/ 2565337 h 10287000"/>
              <a:gd name="connsiteX14" fmla="*/ 2857500 w 6865940"/>
              <a:gd name="connsiteY14"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5940" h="10287000">
                <a:moveTo>
                  <a:pt x="2857500" y="0"/>
                </a:moveTo>
                <a:lnTo>
                  <a:pt x="3106864" y="0"/>
                </a:lnTo>
                <a:lnTo>
                  <a:pt x="3429000" y="0"/>
                </a:lnTo>
                <a:lnTo>
                  <a:pt x="3432972" y="0"/>
                </a:lnTo>
                <a:lnTo>
                  <a:pt x="3432972" y="1908000"/>
                </a:lnTo>
                <a:lnTo>
                  <a:pt x="4704544" y="1908000"/>
                </a:lnTo>
                <a:cubicBezTo>
                  <a:pt x="4872880" y="1908000"/>
                  <a:pt x="5009344" y="1771536"/>
                  <a:pt x="5009344" y="1603200"/>
                </a:cubicBezTo>
                <a:lnTo>
                  <a:pt x="5009344" y="0"/>
                </a:lnTo>
                <a:lnTo>
                  <a:pt x="5101308" y="0"/>
                </a:lnTo>
                <a:lnTo>
                  <a:pt x="6865940" y="0"/>
                </a:lnTo>
                <a:lnTo>
                  <a:pt x="6865940" y="10287000"/>
                </a:lnTo>
                <a:lnTo>
                  <a:pt x="0" y="10287000"/>
                </a:lnTo>
                <a:lnTo>
                  <a:pt x="0" y="2857480"/>
                </a:lnTo>
                <a:lnTo>
                  <a:pt x="14752" y="2565337"/>
                </a:lnTo>
                <a:cubicBezTo>
                  <a:pt x="161084" y="1124425"/>
                  <a:pt x="1377980" y="0"/>
                  <a:pt x="2857500" y="0"/>
                </a:cubicBezTo>
                <a:close/>
              </a:path>
            </a:pathLst>
          </a:custGeom>
        </p:spPr>
        <p:txBody>
          <a:bodyPr wrap="square" anchor="ctr">
            <a:noAutofit/>
          </a:bodyPr>
          <a:lstStyle>
            <a:lvl1pPr marL="0" indent="0" algn="ctr">
              <a:buNone/>
              <a:defRPr sz="3600"/>
            </a:lvl1pPr>
          </a:lstStyle>
          <a:p>
            <a:r>
              <a:rPr lang="da-DK" dirty="0"/>
              <a:t>Klik på ikonet for at </a:t>
            </a:r>
            <a:br>
              <a:rPr lang="da-DK" dirty="0"/>
            </a:br>
            <a:r>
              <a:rPr lang="da-DK" dirty="0"/>
              <a:t>indsætte et  billede</a:t>
            </a:r>
          </a:p>
          <a:p>
            <a:endParaRPr lang="da-DK" dirty="0"/>
          </a:p>
          <a:p>
            <a:endParaRPr lang="da-DK" dirty="0"/>
          </a:p>
          <a:p>
            <a:endParaRPr lang="da-DK" dirty="0"/>
          </a:p>
        </p:txBody>
      </p:sp>
      <p:pic>
        <p:nvPicPr>
          <p:cNvPr id="76" name="Billede 75">
            <a:extLst>
              <a:ext uri="{FF2B5EF4-FFF2-40B4-BE49-F238E27FC236}">
                <a16:creationId xmlns:a16="http://schemas.microsoft.com/office/drawing/2014/main" id="{158D3DA1-E904-4946-94D3-7C79B90B71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4" name="Titel 3">
            <a:extLst>
              <a:ext uri="{FF2B5EF4-FFF2-40B4-BE49-F238E27FC236}">
                <a16:creationId xmlns:a16="http://schemas.microsoft.com/office/drawing/2014/main" id="{008C7912-E982-4CB2-B0A9-BA64FC078171}"/>
              </a:ext>
            </a:extLst>
          </p:cNvPr>
          <p:cNvSpPr>
            <a:spLocks noGrp="1"/>
          </p:cNvSpPr>
          <p:nvPr>
            <p:ph type="title" hasCustomPrompt="1"/>
          </p:nvPr>
        </p:nvSpPr>
        <p:spPr>
          <a:xfrm>
            <a:off x="792000" y="792000"/>
            <a:ext cx="10080000" cy="889344"/>
          </a:xfrm>
          <a:prstGeom prst="rect">
            <a:avLst/>
          </a:prstGeom>
        </p:spPr>
        <p:txBody>
          <a:bodyPr>
            <a:normAutofit/>
          </a:bodyPr>
          <a:lstStyle>
            <a:lvl1pPr>
              <a:defRPr b="1"/>
            </a:lvl1pPr>
          </a:lstStyle>
          <a:p>
            <a:r>
              <a:rPr lang="da-DK" dirty="0"/>
              <a:t>Skriv en overskrift</a:t>
            </a:r>
          </a:p>
        </p:txBody>
      </p:sp>
      <p:sp>
        <p:nvSpPr>
          <p:cNvPr id="6" name="Pladsholder til indhold 5">
            <a:extLst>
              <a:ext uri="{FF2B5EF4-FFF2-40B4-BE49-F238E27FC236}">
                <a16:creationId xmlns:a16="http://schemas.microsoft.com/office/drawing/2014/main" id="{FFD43D12-F4B6-4D49-A916-913BDFDAB47B}"/>
              </a:ext>
            </a:extLst>
          </p:cNvPr>
          <p:cNvSpPr>
            <a:spLocks noGrp="1"/>
          </p:cNvSpPr>
          <p:nvPr>
            <p:ph sz="quarter" idx="14" hasCustomPrompt="1"/>
          </p:nvPr>
        </p:nvSpPr>
        <p:spPr>
          <a:xfrm>
            <a:off x="792000" y="1872000"/>
            <a:ext cx="10080000"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pic>
        <p:nvPicPr>
          <p:cNvPr id="16" name="Billede 15">
            <a:extLst>
              <a:ext uri="{FF2B5EF4-FFF2-40B4-BE49-F238E27FC236}">
                <a16:creationId xmlns:a16="http://schemas.microsoft.com/office/drawing/2014/main" id="{8B399C38-2B8A-43B8-A98D-BA55546CD35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1544950728"/>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 To bille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id="{8B99B115-D99E-492C-90DF-A8BB142C4B19}"/>
              </a:ext>
            </a:extLst>
          </p:cNvPr>
          <p:cNvSpPr>
            <a:spLocks noGrp="1"/>
          </p:cNvSpPr>
          <p:nvPr>
            <p:ph type="pic" sz="quarter" idx="13"/>
          </p:nvPr>
        </p:nvSpPr>
        <p:spPr>
          <a:xfrm>
            <a:off x="11422060" y="0"/>
            <a:ext cx="6865940" cy="5143500"/>
          </a:xfrm>
          <a:custGeom>
            <a:avLst/>
            <a:gdLst>
              <a:gd name="connsiteX0" fmla="*/ 2857500 w 6865940"/>
              <a:gd name="connsiteY0" fmla="*/ 0 h 5143500"/>
              <a:gd name="connsiteX1" fmla="*/ 3106864 w 6865940"/>
              <a:gd name="connsiteY1" fmla="*/ 0 h 5143500"/>
              <a:gd name="connsiteX2" fmla="*/ 3429000 w 6865940"/>
              <a:gd name="connsiteY2" fmla="*/ 0 h 5143500"/>
              <a:gd name="connsiteX3" fmla="*/ 3432972 w 6865940"/>
              <a:gd name="connsiteY3" fmla="*/ 0 h 5143500"/>
              <a:gd name="connsiteX4" fmla="*/ 3432972 w 6865940"/>
              <a:gd name="connsiteY4" fmla="*/ 1908000 h 5143500"/>
              <a:gd name="connsiteX5" fmla="*/ 4704544 w 6865940"/>
              <a:gd name="connsiteY5" fmla="*/ 1908000 h 5143500"/>
              <a:gd name="connsiteX6" fmla="*/ 5009344 w 6865940"/>
              <a:gd name="connsiteY6" fmla="*/ 1603200 h 5143500"/>
              <a:gd name="connsiteX7" fmla="*/ 5009344 w 6865940"/>
              <a:gd name="connsiteY7" fmla="*/ 0 h 5143500"/>
              <a:gd name="connsiteX8" fmla="*/ 5101308 w 6865940"/>
              <a:gd name="connsiteY8" fmla="*/ 0 h 5143500"/>
              <a:gd name="connsiteX9" fmla="*/ 6865940 w 6865940"/>
              <a:gd name="connsiteY9" fmla="*/ 0 h 5143500"/>
              <a:gd name="connsiteX10" fmla="*/ 6865940 w 6865940"/>
              <a:gd name="connsiteY10" fmla="*/ 5143500 h 5143500"/>
              <a:gd name="connsiteX11" fmla="*/ 0 w 6865940"/>
              <a:gd name="connsiteY11" fmla="*/ 5143500 h 5143500"/>
              <a:gd name="connsiteX12" fmla="*/ 0 w 6865940"/>
              <a:gd name="connsiteY12" fmla="*/ 2857480 h 5143500"/>
              <a:gd name="connsiteX13" fmla="*/ 14752 w 6865940"/>
              <a:gd name="connsiteY13" fmla="*/ 2565337 h 5143500"/>
              <a:gd name="connsiteX14" fmla="*/ 2857500 w 6865940"/>
              <a:gd name="connsiteY14"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5940" h="5143500">
                <a:moveTo>
                  <a:pt x="2857500" y="0"/>
                </a:moveTo>
                <a:lnTo>
                  <a:pt x="3106864" y="0"/>
                </a:lnTo>
                <a:lnTo>
                  <a:pt x="3429000" y="0"/>
                </a:lnTo>
                <a:lnTo>
                  <a:pt x="3432972" y="0"/>
                </a:lnTo>
                <a:lnTo>
                  <a:pt x="3432972" y="1908000"/>
                </a:lnTo>
                <a:lnTo>
                  <a:pt x="4704544" y="1908000"/>
                </a:lnTo>
                <a:cubicBezTo>
                  <a:pt x="4872880" y="1908000"/>
                  <a:pt x="5009344" y="1771536"/>
                  <a:pt x="5009344" y="1603200"/>
                </a:cubicBezTo>
                <a:lnTo>
                  <a:pt x="5009344" y="0"/>
                </a:lnTo>
                <a:lnTo>
                  <a:pt x="5101308" y="0"/>
                </a:lnTo>
                <a:lnTo>
                  <a:pt x="6865940" y="0"/>
                </a:lnTo>
                <a:lnTo>
                  <a:pt x="6865940" y="5143500"/>
                </a:lnTo>
                <a:lnTo>
                  <a:pt x="0" y="5143500"/>
                </a:lnTo>
                <a:lnTo>
                  <a:pt x="0" y="2857480"/>
                </a:lnTo>
                <a:lnTo>
                  <a:pt x="14752" y="2565337"/>
                </a:lnTo>
                <a:cubicBezTo>
                  <a:pt x="161084" y="1124425"/>
                  <a:pt x="1377980" y="0"/>
                  <a:pt x="2857500" y="0"/>
                </a:cubicBezTo>
                <a:close/>
              </a:path>
            </a:pathLst>
          </a:custGeom>
        </p:spPr>
        <p:txBody>
          <a:bodyPr wrap="square">
            <a:noAutofit/>
          </a:bodyPr>
          <a:lstStyle>
            <a:lvl1pPr marL="0" indent="0" algn="ctr">
              <a:buFontTx/>
              <a:buNone/>
              <a:defRPr sz="3600"/>
            </a:lvl1pPr>
          </a:lstStyle>
          <a:p>
            <a:pPr marL="342900" marR="0" lvl="0" indent="-342900" algn="l" defTabSz="1371600"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da-DK"/>
              <a:t>Klik på ikonet for at tilføje et billede</a:t>
            </a:r>
            <a:endParaRPr lang="da-DK" dirty="0"/>
          </a:p>
        </p:txBody>
      </p:sp>
      <p:pic>
        <p:nvPicPr>
          <p:cNvPr id="76" name="Billede 75">
            <a:extLst>
              <a:ext uri="{FF2B5EF4-FFF2-40B4-BE49-F238E27FC236}">
                <a16:creationId xmlns:a16="http://schemas.microsoft.com/office/drawing/2014/main" id="{158D3DA1-E904-4946-94D3-7C79B90B71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8" name="Pladsholder til billede 7">
            <a:extLst>
              <a:ext uri="{FF2B5EF4-FFF2-40B4-BE49-F238E27FC236}">
                <a16:creationId xmlns:a16="http://schemas.microsoft.com/office/drawing/2014/main" id="{FF688208-7264-488A-A54E-168660AA5EA6}"/>
              </a:ext>
            </a:extLst>
          </p:cNvPr>
          <p:cNvSpPr>
            <a:spLocks noGrp="1"/>
          </p:cNvSpPr>
          <p:nvPr>
            <p:ph type="pic" sz="quarter" idx="14"/>
          </p:nvPr>
        </p:nvSpPr>
        <p:spPr>
          <a:xfrm>
            <a:off x="11422063" y="5143500"/>
            <a:ext cx="6865937" cy="5143500"/>
          </a:xfrm>
          <a:prstGeom prst="rect">
            <a:avLst/>
          </a:prstGeom>
        </p:spPr>
        <p:txBody>
          <a:bodyPr/>
          <a:lstStyle>
            <a:lvl1pPr marL="0" indent="0">
              <a:buNone/>
              <a:defRPr sz="3600"/>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a:t>Klik på ikonet for at tilføje et billede</a:t>
            </a:r>
            <a:endParaRPr lang="da-DK" dirty="0"/>
          </a:p>
        </p:txBody>
      </p:sp>
      <p:sp>
        <p:nvSpPr>
          <p:cNvPr id="13" name="Titel 3">
            <a:extLst>
              <a:ext uri="{FF2B5EF4-FFF2-40B4-BE49-F238E27FC236}">
                <a16:creationId xmlns:a16="http://schemas.microsoft.com/office/drawing/2014/main" id="{400CC1CE-2370-4C84-A8A3-ED3806D20087}"/>
              </a:ext>
            </a:extLst>
          </p:cNvPr>
          <p:cNvSpPr>
            <a:spLocks noGrp="1"/>
          </p:cNvSpPr>
          <p:nvPr>
            <p:ph type="title" hasCustomPrompt="1"/>
          </p:nvPr>
        </p:nvSpPr>
        <p:spPr>
          <a:xfrm>
            <a:off x="792000" y="792000"/>
            <a:ext cx="10080000" cy="889344"/>
          </a:xfrm>
          <a:prstGeom prst="rect">
            <a:avLst/>
          </a:prstGeom>
        </p:spPr>
        <p:txBody>
          <a:bodyPr>
            <a:normAutofit/>
          </a:bodyPr>
          <a:lstStyle>
            <a:lvl1pPr>
              <a:defRPr b="1"/>
            </a:lvl1pPr>
          </a:lstStyle>
          <a:p>
            <a:r>
              <a:rPr lang="da-DK" dirty="0"/>
              <a:t>Skriv en overskrift</a:t>
            </a:r>
          </a:p>
        </p:txBody>
      </p:sp>
      <p:sp>
        <p:nvSpPr>
          <p:cNvPr id="17" name="Pladsholder til indhold 5">
            <a:extLst>
              <a:ext uri="{FF2B5EF4-FFF2-40B4-BE49-F238E27FC236}">
                <a16:creationId xmlns:a16="http://schemas.microsoft.com/office/drawing/2014/main" id="{89862FB4-233E-4944-99BC-C55212607C50}"/>
              </a:ext>
            </a:extLst>
          </p:cNvPr>
          <p:cNvSpPr>
            <a:spLocks noGrp="1"/>
          </p:cNvSpPr>
          <p:nvPr>
            <p:ph sz="quarter" idx="15" hasCustomPrompt="1"/>
          </p:nvPr>
        </p:nvSpPr>
        <p:spPr>
          <a:xfrm>
            <a:off x="792000" y="1872000"/>
            <a:ext cx="10080000"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pic>
        <p:nvPicPr>
          <p:cNvPr id="9" name="Billede 8">
            <a:extLst>
              <a:ext uri="{FF2B5EF4-FFF2-40B4-BE49-F238E27FC236}">
                <a16:creationId xmlns:a16="http://schemas.microsoft.com/office/drawing/2014/main" id="{80871D2C-013C-44B1-8BE5-235D095EC7D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2017502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 tre bille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id="{8B99B115-D99E-492C-90DF-A8BB142C4B19}"/>
              </a:ext>
            </a:extLst>
          </p:cNvPr>
          <p:cNvSpPr>
            <a:spLocks noGrp="1"/>
          </p:cNvSpPr>
          <p:nvPr>
            <p:ph type="pic" sz="quarter" idx="13"/>
          </p:nvPr>
        </p:nvSpPr>
        <p:spPr>
          <a:xfrm>
            <a:off x="11422060" y="0"/>
            <a:ext cx="6865940" cy="5143500"/>
          </a:xfrm>
          <a:custGeom>
            <a:avLst/>
            <a:gdLst>
              <a:gd name="connsiteX0" fmla="*/ 2857500 w 6865940"/>
              <a:gd name="connsiteY0" fmla="*/ 0 h 5143500"/>
              <a:gd name="connsiteX1" fmla="*/ 3106864 w 6865940"/>
              <a:gd name="connsiteY1" fmla="*/ 0 h 5143500"/>
              <a:gd name="connsiteX2" fmla="*/ 3429000 w 6865940"/>
              <a:gd name="connsiteY2" fmla="*/ 0 h 5143500"/>
              <a:gd name="connsiteX3" fmla="*/ 3432972 w 6865940"/>
              <a:gd name="connsiteY3" fmla="*/ 0 h 5143500"/>
              <a:gd name="connsiteX4" fmla="*/ 3432972 w 6865940"/>
              <a:gd name="connsiteY4" fmla="*/ 1908000 h 5143500"/>
              <a:gd name="connsiteX5" fmla="*/ 4704544 w 6865940"/>
              <a:gd name="connsiteY5" fmla="*/ 1908000 h 5143500"/>
              <a:gd name="connsiteX6" fmla="*/ 5009344 w 6865940"/>
              <a:gd name="connsiteY6" fmla="*/ 1603200 h 5143500"/>
              <a:gd name="connsiteX7" fmla="*/ 5009344 w 6865940"/>
              <a:gd name="connsiteY7" fmla="*/ 0 h 5143500"/>
              <a:gd name="connsiteX8" fmla="*/ 5101308 w 6865940"/>
              <a:gd name="connsiteY8" fmla="*/ 0 h 5143500"/>
              <a:gd name="connsiteX9" fmla="*/ 6865940 w 6865940"/>
              <a:gd name="connsiteY9" fmla="*/ 0 h 5143500"/>
              <a:gd name="connsiteX10" fmla="*/ 6865940 w 6865940"/>
              <a:gd name="connsiteY10" fmla="*/ 5143500 h 5143500"/>
              <a:gd name="connsiteX11" fmla="*/ 0 w 6865940"/>
              <a:gd name="connsiteY11" fmla="*/ 5143500 h 5143500"/>
              <a:gd name="connsiteX12" fmla="*/ 0 w 6865940"/>
              <a:gd name="connsiteY12" fmla="*/ 2857480 h 5143500"/>
              <a:gd name="connsiteX13" fmla="*/ 14752 w 6865940"/>
              <a:gd name="connsiteY13" fmla="*/ 2565337 h 5143500"/>
              <a:gd name="connsiteX14" fmla="*/ 2857500 w 6865940"/>
              <a:gd name="connsiteY14"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5940" h="5143500">
                <a:moveTo>
                  <a:pt x="2857500" y="0"/>
                </a:moveTo>
                <a:lnTo>
                  <a:pt x="3106864" y="0"/>
                </a:lnTo>
                <a:lnTo>
                  <a:pt x="3429000" y="0"/>
                </a:lnTo>
                <a:lnTo>
                  <a:pt x="3432972" y="0"/>
                </a:lnTo>
                <a:lnTo>
                  <a:pt x="3432972" y="1908000"/>
                </a:lnTo>
                <a:lnTo>
                  <a:pt x="4704544" y="1908000"/>
                </a:lnTo>
                <a:cubicBezTo>
                  <a:pt x="4872880" y="1908000"/>
                  <a:pt x="5009344" y="1771536"/>
                  <a:pt x="5009344" y="1603200"/>
                </a:cubicBezTo>
                <a:lnTo>
                  <a:pt x="5009344" y="0"/>
                </a:lnTo>
                <a:lnTo>
                  <a:pt x="5101308" y="0"/>
                </a:lnTo>
                <a:lnTo>
                  <a:pt x="6865940" y="0"/>
                </a:lnTo>
                <a:lnTo>
                  <a:pt x="6865940" y="5143500"/>
                </a:lnTo>
                <a:lnTo>
                  <a:pt x="0" y="5143500"/>
                </a:lnTo>
                <a:lnTo>
                  <a:pt x="0" y="2857480"/>
                </a:lnTo>
                <a:lnTo>
                  <a:pt x="14752" y="2565337"/>
                </a:lnTo>
                <a:cubicBezTo>
                  <a:pt x="161084" y="1124425"/>
                  <a:pt x="1377980" y="0"/>
                  <a:pt x="2857500" y="0"/>
                </a:cubicBezTo>
                <a:close/>
              </a:path>
            </a:pathLst>
          </a:custGeom>
        </p:spPr>
        <p:txBody>
          <a:bodyPr wrap="square">
            <a:noAutofit/>
          </a:bodyPr>
          <a:lstStyle>
            <a:lvl1pPr marL="0" indent="0">
              <a:buNone/>
              <a:defRPr sz="3200"/>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a:t>Klik på ikonet for at tilføje et billede</a:t>
            </a:r>
            <a:endParaRPr lang="da-DK" dirty="0"/>
          </a:p>
        </p:txBody>
      </p:sp>
      <p:pic>
        <p:nvPicPr>
          <p:cNvPr id="76" name="Billede 75">
            <a:extLst>
              <a:ext uri="{FF2B5EF4-FFF2-40B4-BE49-F238E27FC236}">
                <a16:creationId xmlns:a16="http://schemas.microsoft.com/office/drawing/2014/main" id="{158D3DA1-E904-4946-94D3-7C79B90B71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8" name="Pladsholder til billede 7">
            <a:extLst>
              <a:ext uri="{FF2B5EF4-FFF2-40B4-BE49-F238E27FC236}">
                <a16:creationId xmlns:a16="http://schemas.microsoft.com/office/drawing/2014/main" id="{FF688208-7264-488A-A54E-168660AA5EA6}"/>
              </a:ext>
            </a:extLst>
          </p:cNvPr>
          <p:cNvSpPr>
            <a:spLocks noGrp="1"/>
          </p:cNvSpPr>
          <p:nvPr>
            <p:ph type="pic" sz="quarter" idx="14" hasCustomPrompt="1"/>
          </p:nvPr>
        </p:nvSpPr>
        <p:spPr>
          <a:xfrm>
            <a:off x="11422063" y="5143500"/>
            <a:ext cx="6865937" cy="2574000"/>
          </a:xfrm>
          <a:prstGeom prst="rect">
            <a:avLst/>
          </a:prstGeom>
        </p:spPr>
        <p:txBody>
          <a:bodyPr/>
          <a:lstStyle>
            <a:lvl1pPr marL="0" indent="0">
              <a:buNone/>
              <a:defRPr sz="3600"/>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dirty="0"/>
              <a:t>Klik på ikonet for at </a:t>
            </a:r>
            <a:br>
              <a:rPr lang="da-DK" dirty="0"/>
            </a:br>
            <a:r>
              <a:rPr lang="da-DK" dirty="0"/>
              <a:t>indsætte billede 2</a:t>
            </a:r>
          </a:p>
          <a:p>
            <a:endParaRPr lang="da-DK" dirty="0"/>
          </a:p>
        </p:txBody>
      </p:sp>
      <p:sp>
        <p:nvSpPr>
          <p:cNvPr id="9" name="Pladsholder til billede 7">
            <a:extLst>
              <a:ext uri="{FF2B5EF4-FFF2-40B4-BE49-F238E27FC236}">
                <a16:creationId xmlns:a16="http://schemas.microsoft.com/office/drawing/2014/main" id="{564EAAB9-6556-4CCA-8EB2-44047EEF1DD4}"/>
              </a:ext>
            </a:extLst>
          </p:cNvPr>
          <p:cNvSpPr>
            <a:spLocks noGrp="1"/>
          </p:cNvSpPr>
          <p:nvPr>
            <p:ph type="pic" sz="quarter" idx="15" hasCustomPrompt="1"/>
          </p:nvPr>
        </p:nvSpPr>
        <p:spPr>
          <a:xfrm>
            <a:off x="11422063" y="7717500"/>
            <a:ext cx="6865937" cy="2574000"/>
          </a:xfrm>
          <a:prstGeom prst="rect">
            <a:avLst/>
          </a:prstGeom>
        </p:spPr>
        <p:txBody>
          <a:bodyPr/>
          <a:lstStyle>
            <a:lvl1pPr marL="0" indent="0">
              <a:buNone/>
              <a:defRPr sz="3600"/>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dirty="0"/>
              <a:t>Klik på ikonet for at </a:t>
            </a:r>
            <a:br>
              <a:rPr lang="da-DK" dirty="0"/>
            </a:br>
            <a:r>
              <a:rPr lang="da-DK" dirty="0"/>
              <a:t>indsætte billede 3</a:t>
            </a:r>
          </a:p>
          <a:p>
            <a:endParaRPr lang="da-DK" dirty="0"/>
          </a:p>
        </p:txBody>
      </p:sp>
      <p:sp>
        <p:nvSpPr>
          <p:cNvPr id="15" name="Titel 3">
            <a:extLst>
              <a:ext uri="{FF2B5EF4-FFF2-40B4-BE49-F238E27FC236}">
                <a16:creationId xmlns:a16="http://schemas.microsoft.com/office/drawing/2014/main" id="{4FC8D3B3-1842-4565-AC40-C86DABBB2C72}"/>
              </a:ext>
            </a:extLst>
          </p:cNvPr>
          <p:cNvSpPr>
            <a:spLocks noGrp="1"/>
          </p:cNvSpPr>
          <p:nvPr>
            <p:ph type="title" hasCustomPrompt="1"/>
          </p:nvPr>
        </p:nvSpPr>
        <p:spPr>
          <a:xfrm>
            <a:off x="792000" y="792000"/>
            <a:ext cx="10080000" cy="889344"/>
          </a:xfrm>
          <a:prstGeom prst="rect">
            <a:avLst/>
          </a:prstGeom>
        </p:spPr>
        <p:txBody>
          <a:bodyPr>
            <a:normAutofit/>
          </a:bodyPr>
          <a:lstStyle>
            <a:lvl1pPr>
              <a:defRPr b="1"/>
            </a:lvl1pPr>
          </a:lstStyle>
          <a:p>
            <a:r>
              <a:rPr lang="da-DK" dirty="0"/>
              <a:t>Skriv en overskrift</a:t>
            </a:r>
          </a:p>
        </p:txBody>
      </p:sp>
      <p:sp>
        <p:nvSpPr>
          <p:cNvPr id="18" name="Pladsholder til indhold 5">
            <a:extLst>
              <a:ext uri="{FF2B5EF4-FFF2-40B4-BE49-F238E27FC236}">
                <a16:creationId xmlns:a16="http://schemas.microsoft.com/office/drawing/2014/main" id="{7BFF5B87-BB6B-4E46-844D-7962E9491D29}"/>
              </a:ext>
            </a:extLst>
          </p:cNvPr>
          <p:cNvSpPr>
            <a:spLocks noGrp="1"/>
          </p:cNvSpPr>
          <p:nvPr>
            <p:ph sz="quarter" idx="16" hasCustomPrompt="1"/>
          </p:nvPr>
        </p:nvSpPr>
        <p:spPr>
          <a:xfrm>
            <a:off x="792000" y="1872000"/>
            <a:ext cx="10080000"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pic>
        <p:nvPicPr>
          <p:cNvPr id="10" name="Billede 9">
            <a:extLst>
              <a:ext uri="{FF2B5EF4-FFF2-40B4-BE49-F238E27FC236}">
                <a16:creationId xmlns:a16="http://schemas.microsoft.com/office/drawing/2014/main" id="{1050DFC2-8D3A-4A18-B63B-A28B548E4B0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127041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 to kolonner ">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Pladsholder til indhold 5">
            <a:extLst>
              <a:ext uri="{FF2B5EF4-FFF2-40B4-BE49-F238E27FC236}">
                <a16:creationId xmlns:a16="http://schemas.microsoft.com/office/drawing/2014/main" id="{12C8D058-24AC-41B2-A64B-361C5A28188A}"/>
              </a:ext>
            </a:extLst>
          </p:cNvPr>
          <p:cNvSpPr>
            <a:spLocks noGrp="1"/>
          </p:cNvSpPr>
          <p:nvPr>
            <p:ph sz="quarter" idx="14" hasCustomPrompt="1"/>
          </p:nvPr>
        </p:nvSpPr>
        <p:spPr>
          <a:xfrm>
            <a:off x="792000" y="1872000"/>
            <a:ext cx="10080000"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sp>
        <p:nvSpPr>
          <p:cNvPr id="17" name="Pladsholder til indhold 10">
            <a:extLst>
              <a:ext uri="{FF2B5EF4-FFF2-40B4-BE49-F238E27FC236}">
                <a16:creationId xmlns:a16="http://schemas.microsoft.com/office/drawing/2014/main" id="{BDE03F2D-599C-469E-A699-92B9F1C4C56B}"/>
              </a:ext>
            </a:extLst>
          </p:cNvPr>
          <p:cNvSpPr>
            <a:spLocks noGrp="1"/>
          </p:cNvSpPr>
          <p:nvPr>
            <p:ph sz="quarter" idx="11" hasCustomPrompt="1"/>
          </p:nvPr>
        </p:nvSpPr>
        <p:spPr>
          <a:xfrm>
            <a:off x="12555939" y="1889125"/>
            <a:ext cx="5080164" cy="7182875"/>
          </a:xfrm>
          <a:prstGeom prst="rect">
            <a:avLst/>
          </a:prstGeom>
        </p:spPr>
        <p:txBody>
          <a:bodyPr/>
          <a:lstStyle>
            <a:lvl1pPr marL="0" indent="0">
              <a:buNone/>
              <a:defRPr>
                <a:solidFill>
                  <a:schemeClr val="bg1"/>
                </a:solidFill>
              </a:defRPr>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dirty="0"/>
              <a:t>Indsæt indhold</a:t>
            </a:r>
          </a:p>
        </p:txBody>
      </p:sp>
      <p:sp>
        <p:nvSpPr>
          <p:cNvPr id="19" name="Titel 3">
            <a:extLst>
              <a:ext uri="{FF2B5EF4-FFF2-40B4-BE49-F238E27FC236}">
                <a16:creationId xmlns:a16="http://schemas.microsoft.com/office/drawing/2014/main" id="{15274CD0-2568-4073-AB6C-509137F73CF5}"/>
              </a:ext>
            </a:extLst>
          </p:cNvPr>
          <p:cNvSpPr>
            <a:spLocks noGrp="1"/>
          </p:cNvSpPr>
          <p:nvPr>
            <p:ph type="title" hasCustomPrompt="1"/>
          </p:nvPr>
        </p:nvSpPr>
        <p:spPr>
          <a:xfrm>
            <a:off x="792000" y="792000"/>
            <a:ext cx="10080000" cy="889344"/>
          </a:xfrm>
          <a:prstGeom prst="rect">
            <a:avLst/>
          </a:prstGeom>
        </p:spPr>
        <p:txBody>
          <a:bodyPr>
            <a:normAutofit/>
          </a:bodyPr>
          <a:lstStyle>
            <a:lvl1pPr>
              <a:defRPr b="1"/>
            </a:lvl1pPr>
          </a:lstStyle>
          <a:p>
            <a:r>
              <a:rPr lang="da-DK" dirty="0"/>
              <a:t>Skriv en overskrift</a:t>
            </a:r>
          </a:p>
        </p:txBody>
      </p:sp>
      <p:sp>
        <p:nvSpPr>
          <p:cNvPr id="21" name="Pladsholder til tekst 20">
            <a:extLst>
              <a:ext uri="{FF2B5EF4-FFF2-40B4-BE49-F238E27FC236}">
                <a16:creationId xmlns:a16="http://schemas.microsoft.com/office/drawing/2014/main" id="{2DBFBAC4-8014-47CB-9919-879B15315BFA}"/>
              </a:ext>
            </a:extLst>
          </p:cNvPr>
          <p:cNvSpPr>
            <a:spLocks noGrp="1"/>
          </p:cNvSpPr>
          <p:nvPr>
            <p:ph type="body" sz="quarter" idx="15" hasCustomPrompt="1"/>
          </p:nvPr>
        </p:nvSpPr>
        <p:spPr>
          <a:xfrm>
            <a:off x="12555939" y="792163"/>
            <a:ext cx="5080164" cy="889000"/>
          </a:xfrm>
          <a:prstGeom prst="rect">
            <a:avLst/>
          </a:prstGeom>
        </p:spPr>
        <p:txBody>
          <a:bodyPr/>
          <a:lstStyle>
            <a:lvl1pPr marL="0" indent="0">
              <a:buNone/>
              <a:defRPr sz="6600" b="1">
                <a:solidFill>
                  <a:schemeClr val="bg1"/>
                </a:solidFill>
              </a:defRPr>
            </a:lvl1pPr>
          </a:lstStyle>
          <a:p>
            <a:pPr lvl="0"/>
            <a:r>
              <a:rPr lang="da-DK" dirty="0"/>
              <a:t>Overskrift</a:t>
            </a:r>
          </a:p>
        </p:txBody>
      </p:sp>
      <p:pic>
        <p:nvPicPr>
          <p:cNvPr id="7" name="Billede 6">
            <a:extLst>
              <a:ext uri="{FF2B5EF4-FFF2-40B4-BE49-F238E27FC236}">
                <a16:creationId xmlns:a16="http://schemas.microsoft.com/office/drawing/2014/main" id="{D05A918C-61A2-437E-BA4E-DEBAA2EDCB8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263793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 to kolonner hvid ">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Pladsholder til indhold 5">
            <a:extLst>
              <a:ext uri="{FF2B5EF4-FFF2-40B4-BE49-F238E27FC236}">
                <a16:creationId xmlns:a16="http://schemas.microsoft.com/office/drawing/2014/main" id="{5142445C-C242-46E5-96B1-E13C77A36340}"/>
              </a:ext>
            </a:extLst>
          </p:cNvPr>
          <p:cNvSpPr>
            <a:spLocks noGrp="1"/>
          </p:cNvSpPr>
          <p:nvPr>
            <p:ph sz="quarter" idx="14" hasCustomPrompt="1"/>
          </p:nvPr>
        </p:nvSpPr>
        <p:spPr>
          <a:xfrm>
            <a:off x="792000" y="1872000"/>
            <a:ext cx="10080000"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sp>
        <p:nvSpPr>
          <p:cNvPr id="16" name="Pladsholder til indhold 10">
            <a:extLst>
              <a:ext uri="{FF2B5EF4-FFF2-40B4-BE49-F238E27FC236}">
                <a16:creationId xmlns:a16="http://schemas.microsoft.com/office/drawing/2014/main" id="{946857DA-FBF2-4E1A-B632-2EDB12A2012A}"/>
              </a:ext>
            </a:extLst>
          </p:cNvPr>
          <p:cNvSpPr>
            <a:spLocks noGrp="1"/>
          </p:cNvSpPr>
          <p:nvPr>
            <p:ph sz="quarter" idx="11" hasCustomPrompt="1"/>
          </p:nvPr>
        </p:nvSpPr>
        <p:spPr>
          <a:xfrm>
            <a:off x="12555939" y="1889125"/>
            <a:ext cx="5080164" cy="7182875"/>
          </a:xfrm>
          <a:prstGeom prst="rect">
            <a:avLst/>
          </a:prstGeom>
        </p:spPr>
        <p:txBody>
          <a:bodyPr/>
          <a:lstStyle>
            <a:lvl1pPr marL="0" indent="0">
              <a:buNone/>
              <a:defRPr/>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dirty="0"/>
              <a:t>Indsæt indhold</a:t>
            </a:r>
          </a:p>
        </p:txBody>
      </p:sp>
      <p:sp>
        <p:nvSpPr>
          <p:cNvPr id="18" name="Titel 3">
            <a:extLst>
              <a:ext uri="{FF2B5EF4-FFF2-40B4-BE49-F238E27FC236}">
                <a16:creationId xmlns:a16="http://schemas.microsoft.com/office/drawing/2014/main" id="{72F5C715-1CA9-441E-A212-9BF30FEAFEBC}"/>
              </a:ext>
            </a:extLst>
          </p:cNvPr>
          <p:cNvSpPr>
            <a:spLocks noGrp="1"/>
          </p:cNvSpPr>
          <p:nvPr>
            <p:ph type="title" hasCustomPrompt="1"/>
          </p:nvPr>
        </p:nvSpPr>
        <p:spPr>
          <a:xfrm>
            <a:off x="792000" y="792000"/>
            <a:ext cx="10080000" cy="889344"/>
          </a:xfrm>
          <a:prstGeom prst="rect">
            <a:avLst/>
          </a:prstGeom>
        </p:spPr>
        <p:txBody>
          <a:bodyPr>
            <a:normAutofit/>
          </a:bodyPr>
          <a:lstStyle>
            <a:lvl1pPr>
              <a:defRPr b="1"/>
            </a:lvl1pPr>
          </a:lstStyle>
          <a:p>
            <a:r>
              <a:rPr lang="da-DK" dirty="0"/>
              <a:t>Skriv en overskrift</a:t>
            </a:r>
          </a:p>
        </p:txBody>
      </p:sp>
      <p:sp>
        <p:nvSpPr>
          <p:cNvPr id="19" name="Pladsholder til tekst 20">
            <a:extLst>
              <a:ext uri="{FF2B5EF4-FFF2-40B4-BE49-F238E27FC236}">
                <a16:creationId xmlns:a16="http://schemas.microsoft.com/office/drawing/2014/main" id="{8ACDE33E-D635-4BBF-8743-E7706148C485}"/>
              </a:ext>
            </a:extLst>
          </p:cNvPr>
          <p:cNvSpPr>
            <a:spLocks noGrp="1"/>
          </p:cNvSpPr>
          <p:nvPr>
            <p:ph type="body" sz="quarter" idx="15" hasCustomPrompt="1"/>
          </p:nvPr>
        </p:nvSpPr>
        <p:spPr>
          <a:xfrm>
            <a:off x="12555939" y="792163"/>
            <a:ext cx="5080164" cy="889000"/>
          </a:xfrm>
          <a:prstGeom prst="rect">
            <a:avLst/>
          </a:prstGeom>
        </p:spPr>
        <p:txBody>
          <a:bodyPr/>
          <a:lstStyle>
            <a:lvl1pPr marL="0" indent="0">
              <a:buNone/>
              <a:defRPr sz="6600" b="1">
                <a:solidFill>
                  <a:schemeClr val="bg1"/>
                </a:solidFill>
              </a:defRPr>
            </a:lvl1pPr>
          </a:lstStyle>
          <a:p>
            <a:pPr lvl="0"/>
            <a:r>
              <a:rPr lang="da-DK" dirty="0"/>
              <a:t>Overskrift</a:t>
            </a:r>
          </a:p>
        </p:txBody>
      </p:sp>
      <p:pic>
        <p:nvPicPr>
          <p:cNvPr id="7" name="Billede 6">
            <a:extLst>
              <a:ext uri="{FF2B5EF4-FFF2-40B4-BE49-F238E27FC236}">
                <a16:creationId xmlns:a16="http://schemas.microsoft.com/office/drawing/2014/main" id="{CE70E7DE-BFB3-4102-8F52-F3A53D7AACC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253632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 to kolonner grøn ">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Pladsholder til indhold 5">
            <a:extLst>
              <a:ext uri="{FF2B5EF4-FFF2-40B4-BE49-F238E27FC236}">
                <a16:creationId xmlns:a16="http://schemas.microsoft.com/office/drawing/2014/main" id="{05D32876-202D-4ED4-B7FF-B3E92035FE9F}"/>
              </a:ext>
            </a:extLst>
          </p:cNvPr>
          <p:cNvSpPr>
            <a:spLocks noGrp="1"/>
          </p:cNvSpPr>
          <p:nvPr>
            <p:ph sz="quarter" idx="14" hasCustomPrompt="1"/>
          </p:nvPr>
        </p:nvSpPr>
        <p:spPr>
          <a:xfrm>
            <a:off x="792000" y="1872000"/>
            <a:ext cx="10080000" cy="7200000"/>
          </a:xfrm>
          <a:prstGeom prst="rect">
            <a:avLst/>
          </a:prstGeom>
        </p:spPr>
        <p:txBody>
          <a:bodyPr anchor="t"/>
          <a:lstStyle>
            <a:lvl1pPr marL="0" indent="0" algn="l">
              <a:buNone/>
              <a:defRPr>
                <a:solidFill>
                  <a:schemeClr val="bg1"/>
                </a:solidFill>
              </a:defRPr>
            </a:lvl1pPr>
          </a:lstStyle>
          <a:p>
            <a:pPr lvl="0"/>
            <a:r>
              <a:rPr lang="da-DK" dirty="0"/>
              <a:t>Indsæt indhold</a:t>
            </a:r>
          </a:p>
          <a:p>
            <a:pPr lvl="0"/>
            <a:endParaRPr lang="da-DK" dirty="0"/>
          </a:p>
          <a:p>
            <a:pPr lvl="0"/>
            <a:endParaRPr lang="da-DK" dirty="0"/>
          </a:p>
        </p:txBody>
      </p:sp>
      <p:sp>
        <p:nvSpPr>
          <p:cNvPr id="23" name="Pladsholder til indhold 10">
            <a:extLst>
              <a:ext uri="{FF2B5EF4-FFF2-40B4-BE49-F238E27FC236}">
                <a16:creationId xmlns:a16="http://schemas.microsoft.com/office/drawing/2014/main" id="{2F0A98AF-369D-472A-BC77-3B1DC4CA44C6}"/>
              </a:ext>
            </a:extLst>
          </p:cNvPr>
          <p:cNvSpPr>
            <a:spLocks noGrp="1"/>
          </p:cNvSpPr>
          <p:nvPr>
            <p:ph sz="quarter" idx="11" hasCustomPrompt="1"/>
          </p:nvPr>
        </p:nvSpPr>
        <p:spPr>
          <a:xfrm>
            <a:off x="12555939" y="1889125"/>
            <a:ext cx="5080164" cy="7182875"/>
          </a:xfrm>
          <a:prstGeom prst="rect">
            <a:avLst/>
          </a:prstGeom>
        </p:spPr>
        <p:txBody>
          <a:bodyPr/>
          <a:lstStyle>
            <a:lvl1pPr marL="0" indent="0">
              <a:buNone/>
              <a:defRPr/>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dirty="0"/>
              <a:t>Indsæt indhold</a:t>
            </a:r>
          </a:p>
        </p:txBody>
      </p:sp>
      <p:sp>
        <p:nvSpPr>
          <p:cNvPr id="24" name="Titel 3">
            <a:extLst>
              <a:ext uri="{FF2B5EF4-FFF2-40B4-BE49-F238E27FC236}">
                <a16:creationId xmlns:a16="http://schemas.microsoft.com/office/drawing/2014/main" id="{9A0F3DE8-4175-464B-B776-96FE09348EAC}"/>
              </a:ext>
            </a:extLst>
          </p:cNvPr>
          <p:cNvSpPr>
            <a:spLocks noGrp="1"/>
          </p:cNvSpPr>
          <p:nvPr>
            <p:ph type="title" hasCustomPrompt="1"/>
          </p:nvPr>
        </p:nvSpPr>
        <p:spPr>
          <a:xfrm>
            <a:off x="792000" y="792000"/>
            <a:ext cx="10080000" cy="889344"/>
          </a:xfrm>
          <a:prstGeom prst="rect">
            <a:avLst/>
          </a:prstGeom>
        </p:spPr>
        <p:txBody>
          <a:bodyPr>
            <a:normAutofit/>
          </a:bodyPr>
          <a:lstStyle>
            <a:lvl1pPr>
              <a:defRPr b="1">
                <a:solidFill>
                  <a:schemeClr val="bg1"/>
                </a:solidFill>
              </a:defRPr>
            </a:lvl1pPr>
          </a:lstStyle>
          <a:p>
            <a:r>
              <a:rPr lang="da-DK" dirty="0"/>
              <a:t>Skriv en overskrift</a:t>
            </a:r>
          </a:p>
        </p:txBody>
      </p:sp>
      <p:sp>
        <p:nvSpPr>
          <p:cNvPr id="25" name="Pladsholder til tekst 20">
            <a:extLst>
              <a:ext uri="{FF2B5EF4-FFF2-40B4-BE49-F238E27FC236}">
                <a16:creationId xmlns:a16="http://schemas.microsoft.com/office/drawing/2014/main" id="{0BE832EE-8018-47A8-96CE-FC5E725D1513}"/>
              </a:ext>
            </a:extLst>
          </p:cNvPr>
          <p:cNvSpPr>
            <a:spLocks noGrp="1"/>
          </p:cNvSpPr>
          <p:nvPr>
            <p:ph type="body" sz="quarter" idx="15" hasCustomPrompt="1"/>
          </p:nvPr>
        </p:nvSpPr>
        <p:spPr>
          <a:xfrm>
            <a:off x="12555939" y="792163"/>
            <a:ext cx="5080164" cy="889000"/>
          </a:xfrm>
          <a:prstGeom prst="rect">
            <a:avLst/>
          </a:prstGeom>
        </p:spPr>
        <p:txBody>
          <a:bodyPr/>
          <a:lstStyle>
            <a:lvl1pPr marL="0" indent="0">
              <a:buNone/>
              <a:defRPr sz="6600" b="1"/>
            </a:lvl1pPr>
          </a:lstStyle>
          <a:p>
            <a:pPr lvl="0"/>
            <a:r>
              <a:rPr lang="da-DK" dirty="0"/>
              <a:t>Overskrift</a:t>
            </a:r>
          </a:p>
        </p:txBody>
      </p:sp>
      <p:pic>
        <p:nvPicPr>
          <p:cNvPr id="7" name="Billede 6" descr="Et billede, der indeholder tekst, clipart&#10;&#10;Automatisk genereret beskrivelse">
            <a:extLst>
              <a:ext uri="{FF2B5EF4-FFF2-40B4-BE49-F238E27FC236}">
                <a16:creationId xmlns:a16="http://schemas.microsoft.com/office/drawing/2014/main" id="{AAE2ED2F-6119-40CA-945D-1C37FFDB77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9" y="9576000"/>
            <a:ext cx="2390268" cy="396000"/>
          </a:xfrm>
          <a:prstGeom prst="rect">
            <a:avLst/>
          </a:prstGeom>
        </p:spPr>
      </p:pic>
    </p:spTree>
    <p:extLst>
      <p:ext uri="{BB962C8B-B14F-4D97-AF65-F5344CB8AC3E}">
        <p14:creationId xmlns:p14="http://schemas.microsoft.com/office/powerpoint/2010/main" val="389847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 Stort billed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E032F97C-21ED-46C1-8D6B-9AD718D2292B}"/>
              </a:ext>
            </a:extLst>
          </p:cNvPr>
          <p:cNvSpPr>
            <a:spLocks noGrp="1"/>
          </p:cNvSpPr>
          <p:nvPr>
            <p:ph type="pic" sz="quarter" idx="12"/>
          </p:nvPr>
        </p:nvSpPr>
        <p:spPr>
          <a:xfrm>
            <a:off x="1" y="0"/>
            <a:ext cx="18287999" cy="10287001"/>
          </a:xfrm>
          <a:custGeom>
            <a:avLst/>
            <a:gdLst>
              <a:gd name="connsiteX0" fmla="*/ 14846400 w 18287999"/>
              <a:gd name="connsiteY0" fmla="*/ 211 h 10287001"/>
              <a:gd name="connsiteX1" fmla="*/ 14846400 w 18287999"/>
              <a:gd name="connsiteY1" fmla="*/ 1908211 h 10287001"/>
              <a:gd name="connsiteX2" fmla="*/ 16117972 w 18287999"/>
              <a:gd name="connsiteY2" fmla="*/ 1908211 h 10287001"/>
              <a:gd name="connsiteX3" fmla="*/ 16422772 w 18287999"/>
              <a:gd name="connsiteY3" fmla="*/ 1603411 h 10287001"/>
              <a:gd name="connsiteX4" fmla="*/ 16422772 w 18287999"/>
              <a:gd name="connsiteY4" fmla="*/ 211 h 10287001"/>
              <a:gd name="connsiteX5" fmla="*/ 0 w 18287999"/>
              <a:gd name="connsiteY5" fmla="*/ 0 h 10287001"/>
              <a:gd name="connsiteX6" fmla="*/ 18287999 w 18287999"/>
              <a:gd name="connsiteY6" fmla="*/ 0 h 10287001"/>
              <a:gd name="connsiteX7" fmla="*/ 18287999 w 18287999"/>
              <a:gd name="connsiteY7" fmla="*/ 7429749 h 10287001"/>
              <a:gd name="connsiteX8" fmla="*/ 18273247 w 18287999"/>
              <a:gd name="connsiteY8" fmla="*/ 7721873 h 10287001"/>
              <a:gd name="connsiteX9" fmla="*/ 15704634 w 18287999"/>
              <a:gd name="connsiteY9" fmla="*/ 10274231 h 10287001"/>
              <a:gd name="connsiteX10" fmla="*/ 15434954 w 18287999"/>
              <a:gd name="connsiteY10" fmla="*/ 10287001 h 10287001"/>
              <a:gd name="connsiteX11" fmla="*/ 0 w 18287999"/>
              <a:gd name="connsiteY11" fmla="*/ 10287001 h 10287001"/>
              <a:gd name="connsiteX12" fmla="*/ 0 w 18287999"/>
              <a:gd name="connsiteY12" fmla="*/ 2628900 h 10287001"/>
              <a:gd name="connsiteX13" fmla="*/ 11555 w 18287999"/>
              <a:gd name="connsiteY13" fmla="*/ 2628900 h 10287001"/>
              <a:gd name="connsiteX14" fmla="*/ 14754 w 18287999"/>
              <a:gd name="connsiteY14" fmla="*/ 2565549 h 10287001"/>
              <a:gd name="connsiteX15" fmla="*/ 2857501 w 18287999"/>
              <a:gd name="connsiteY15" fmla="*/ 211 h 10287001"/>
              <a:gd name="connsiteX16" fmla="*/ 0 w 18287999"/>
              <a:gd name="connsiteY16" fmla="*/ 211 h 1028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7999" h="10287001">
                <a:moveTo>
                  <a:pt x="14846400" y="211"/>
                </a:moveTo>
                <a:lnTo>
                  <a:pt x="14846400" y="1908211"/>
                </a:lnTo>
                <a:lnTo>
                  <a:pt x="16117972" y="1908211"/>
                </a:lnTo>
                <a:cubicBezTo>
                  <a:pt x="16286308" y="1908211"/>
                  <a:pt x="16422772" y="1771747"/>
                  <a:pt x="16422772" y="1603411"/>
                </a:cubicBezTo>
                <a:lnTo>
                  <a:pt x="16422772" y="211"/>
                </a:lnTo>
                <a:close/>
                <a:moveTo>
                  <a:pt x="0" y="0"/>
                </a:moveTo>
                <a:lnTo>
                  <a:pt x="18287999" y="0"/>
                </a:lnTo>
                <a:lnTo>
                  <a:pt x="18287999" y="7429749"/>
                </a:lnTo>
                <a:lnTo>
                  <a:pt x="18273247" y="7721873"/>
                </a:lnTo>
                <a:cubicBezTo>
                  <a:pt x="18136063" y="9072729"/>
                  <a:pt x="17057947" y="10145421"/>
                  <a:pt x="15704634" y="10274231"/>
                </a:cubicBezTo>
                <a:lnTo>
                  <a:pt x="15434954" y="10287001"/>
                </a:lnTo>
                <a:lnTo>
                  <a:pt x="0" y="10287001"/>
                </a:lnTo>
                <a:lnTo>
                  <a:pt x="0" y="2628900"/>
                </a:lnTo>
                <a:lnTo>
                  <a:pt x="11555" y="2628900"/>
                </a:lnTo>
                <a:lnTo>
                  <a:pt x="14754" y="2565549"/>
                </a:lnTo>
                <a:cubicBezTo>
                  <a:pt x="161087" y="1124637"/>
                  <a:pt x="1377981" y="211"/>
                  <a:pt x="2857501" y="211"/>
                </a:cubicBezTo>
                <a:lnTo>
                  <a:pt x="0" y="211"/>
                </a:lnTo>
                <a:close/>
              </a:path>
            </a:pathLst>
          </a:custGeom>
        </p:spPr>
        <p:txBody>
          <a:bodyPr wrap="square">
            <a:noAutofit/>
          </a:bodyPr>
          <a:lstStyle/>
          <a:p>
            <a:r>
              <a:rPr lang="da-DK"/>
              <a:t>Klik på ikonet for at tilføje et billede</a:t>
            </a:r>
          </a:p>
        </p:txBody>
      </p:sp>
      <p:pic>
        <p:nvPicPr>
          <p:cNvPr id="9" name="Billede 8">
            <a:extLst>
              <a:ext uri="{FF2B5EF4-FFF2-40B4-BE49-F238E27FC236}">
                <a16:creationId xmlns:a16="http://schemas.microsoft.com/office/drawing/2014/main" id="{AEBFC50A-EF3D-4871-BD89-F01D857AC5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Tree>
    <p:extLst>
      <p:ext uri="{BB962C8B-B14F-4D97-AF65-F5344CB8AC3E}">
        <p14:creationId xmlns:p14="http://schemas.microsoft.com/office/powerpoint/2010/main" val="111117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Stort billede + tekst">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E032F97C-21ED-46C1-8D6B-9AD718D2292B}"/>
              </a:ext>
            </a:extLst>
          </p:cNvPr>
          <p:cNvSpPr>
            <a:spLocks noGrp="1"/>
          </p:cNvSpPr>
          <p:nvPr>
            <p:ph type="pic" sz="quarter" idx="12"/>
          </p:nvPr>
        </p:nvSpPr>
        <p:spPr>
          <a:xfrm>
            <a:off x="1" y="0"/>
            <a:ext cx="18287999" cy="10287001"/>
          </a:xfrm>
          <a:custGeom>
            <a:avLst/>
            <a:gdLst>
              <a:gd name="connsiteX0" fmla="*/ 14846400 w 18287999"/>
              <a:gd name="connsiteY0" fmla="*/ 211 h 10287001"/>
              <a:gd name="connsiteX1" fmla="*/ 14846400 w 18287999"/>
              <a:gd name="connsiteY1" fmla="*/ 1908211 h 10287001"/>
              <a:gd name="connsiteX2" fmla="*/ 16117972 w 18287999"/>
              <a:gd name="connsiteY2" fmla="*/ 1908211 h 10287001"/>
              <a:gd name="connsiteX3" fmla="*/ 16422772 w 18287999"/>
              <a:gd name="connsiteY3" fmla="*/ 1603411 h 10287001"/>
              <a:gd name="connsiteX4" fmla="*/ 16422772 w 18287999"/>
              <a:gd name="connsiteY4" fmla="*/ 211 h 10287001"/>
              <a:gd name="connsiteX5" fmla="*/ 0 w 18287999"/>
              <a:gd name="connsiteY5" fmla="*/ 0 h 10287001"/>
              <a:gd name="connsiteX6" fmla="*/ 18287999 w 18287999"/>
              <a:gd name="connsiteY6" fmla="*/ 0 h 10287001"/>
              <a:gd name="connsiteX7" fmla="*/ 18287999 w 18287999"/>
              <a:gd name="connsiteY7" fmla="*/ 7429749 h 10287001"/>
              <a:gd name="connsiteX8" fmla="*/ 18273247 w 18287999"/>
              <a:gd name="connsiteY8" fmla="*/ 7721873 h 10287001"/>
              <a:gd name="connsiteX9" fmla="*/ 15704634 w 18287999"/>
              <a:gd name="connsiteY9" fmla="*/ 10274231 h 10287001"/>
              <a:gd name="connsiteX10" fmla="*/ 15434954 w 18287999"/>
              <a:gd name="connsiteY10" fmla="*/ 10287001 h 10287001"/>
              <a:gd name="connsiteX11" fmla="*/ 0 w 18287999"/>
              <a:gd name="connsiteY11" fmla="*/ 10287001 h 10287001"/>
              <a:gd name="connsiteX12" fmla="*/ 0 w 18287999"/>
              <a:gd name="connsiteY12" fmla="*/ 2628900 h 10287001"/>
              <a:gd name="connsiteX13" fmla="*/ 11555 w 18287999"/>
              <a:gd name="connsiteY13" fmla="*/ 2628900 h 10287001"/>
              <a:gd name="connsiteX14" fmla="*/ 14754 w 18287999"/>
              <a:gd name="connsiteY14" fmla="*/ 2565549 h 10287001"/>
              <a:gd name="connsiteX15" fmla="*/ 2857501 w 18287999"/>
              <a:gd name="connsiteY15" fmla="*/ 211 h 10287001"/>
              <a:gd name="connsiteX16" fmla="*/ 0 w 18287999"/>
              <a:gd name="connsiteY16" fmla="*/ 211 h 1028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7999" h="10287001">
                <a:moveTo>
                  <a:pt x="14846400" y="211"/>
                </a:moveTo>
                <a:lnTo>
                  <a:pt x="14846400" y="1908211"/>
                </a:lnTo>
                <a:lnTo>
                  <a:pt x="16117972" y="1908211"/>
                </a:lnTo>
                <a:cubicBezTo>
                  <a:pt x="16286308" y="1908211"/>
                  <a:pt x="16422772" y="1771747"/>
                  <a:pt x="16422772" y="1603411"/>
                </a:cubicBezTo>
                <a:lnTo>
                  <a:pt x="16422772" y="211"/>
                </a:lnTo>
                <a:close/>
                <a:moveTo>
                  <a:pt x="0" y="0"/>
                </a:moveTo>
                <a:lnTo>
                  <a:pt x="18287999" y="0"/>
                </a:lnTo>
                <a:lnTo>
                  <a:pt x="18287999" y="7429749"/>
                </a:lnTo>
                <a:lnTo>
                  <a:pt x="18273247" y="7721873"/>
                </a:lnTo>
                <a:cubicBezTo>
                  <a:pt x="18136063" y="9072729"/>
                  <a:pt x="17057947" y="10145421"/>
                  <a:pt x="15704634" y="10274231"/>
                </a:cubicBezTo>
                <a:lnTo>
                  <a:pt x="15434954" y="10287001"/>
                </a:lnTo>
                <a:lnTo>
                  <a:pt x="0" y="10287001"/>
                </a:lnTo>
                <a:lnTo>
                  <a:pt x="0" y="2628900"/>
                </a:lnTo>
                <a:lnTo>
                  <a:pt x="11555" y="2628900"/>
                </a:lnTo>
                <a:lnTo>
                  <a:pt x="14754" y="2565549"/>
                </a:lnTo>
                <a:cubicBezTo>
                  <a:pt x="161087" y="1124637"/>
                  <a:pt x="1377981" y="211"/>
                  <a:pt x="2857501" y="211"/>
                </a:cubicBezTo>
                <a:lnTo>
                  <a:pt x="0" y="211"/>
                </a:lnTo>
                <a:close/>
              </a:path>
            </a:pathLst>
          </a:custGeom>
        </p:spPr>
        <p:txBody>
          <a:bodyPr wrap="square">
            <a:noAutofit/>
          </a:bodyPr>
          <a:lstStyle/>
          <a:p>
            <a:r>
              <a:rPr lang="da-DK"/>
              <a:t>Klik på ikonet for at tilføje et billede</a:t>
            </a:r>
          </a:p>
        </p:txBody>
      </p:sp>
      <p:pic>
        <p:nvPicPr>
          <p:cNvPr id="9" name="Billede 8">
            <a:extLst>
              <a:ext uri="{FF2B5EF4-FFF2-40B4-BE49-F238E27FC236}">
                <a16:creationId xmlns:a16="http://schemas.microsoft.com/office/drawing/2014/main" id="{AEBFC50A-EF3D-4871-BD89-F01D857AC5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2" name="Titel 1">
            <a:extLst>
              <a:ext uri="{FF2B5EF4-FFF2-40B4-BE49-F238E27FC236}">
                <a16:creationId xmlns:a16="http://schemas.microsoft.com/office/drawing/2014/main" id="{3CEFDBA1-B0EC-462F-A711-6D0C1C6783C8}"/>
              </a:ext>
            </a:extLst>
          </p:cNvPr>
          <p:cNvSpPr>
            <a:spLocks noGrp="1"/>
          </p:cNvSpPr>
          <p:nvPr>
            <p:ph type="title" hasCustomPrompt="1"/>
          </p:nvPr>
        </p:nvSpPr>
        <p:spPr>
          <a:xfrm>
            <a:off x="1257300" y="1962547"/>
            <a:ext cx="15773400" cy="2565066"/>
          </a:xfrm>
          <a:prstGeom prst="rect">
            <a:avLst/>
          </a:prstGeom>
        </p:spPr>
        <p:txBody>
          <a:bodyPr/>
          <a:lstStyle>
            <a:lvl1pPr algn="ctr">
              <a:defRPr sz="16600" b="1">
                <a:solidFill>
                  <a:schemeClr val="tx1"/>
                </a:solidFill>
              </a:defRPr>
            </a:lvl1pPr>
          </a:lstStyle>
          <a:p>
            <a:r>
              <a:rPr lang="da-DK" dirty="0"/>
              <a:t>Break</a:t>
            </a:r>
          </a:p>
        </p:txBody>
      </p:sp>
    </p:spTree>
    <p:extLst>
      <p:ext uri="{BB962C8B-B14F-4D97-AF65-F5344CB8AC3E}">
        <p14:creationId xmlns:p14="http://schemas.microsoft.com/office/powerpoint/2010/main" val="3436271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703437"/>
      </p:ext>
    </p:extLst>
  </p:cSld>
  <p:clrMap bg1="lt1" tx1="dk1" bg2="lt2" tx2="dk2" accent1="accent1" accent2="accent2" accent3="accent3" accent4="accent4" accent5="accent5" accent6="accent6" hlink="hlink" folHlink="folHlink"/>
  <p:sldLayoutIdLst>
    <p:sldLayoutId id="2147483699" r:id="rId1"/>
    <p:sldLayoutId id="2147483686" r:id="rId2"/>
    <p:sldLayoutId id="2147483687" r:id="rId3"/>
    <p:sldLayoutId id="2147483688" r:id="rId4"/>
    <p:sldLayoutId id="2147483690" r:id="rId5"/>
    <p:sldLayoutId id="2147483691" r:id="rId6"/>
    <p:sldLayoutId id="2147483692" r:id="rId7"/>
    <p:sldLayoutId id="2147483696" r:id="rId8"/>
    <p:sldLayoutId id="2147483698" r:id="rId9"/>
    <p:sldLayoutId id="2147483697" r:id="rId10"/>
    <p:sldLayoutId id="2147483694" r:id="rId11"/>
    <p:sldLayoutId id="2147483695"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j-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j-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j-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0DCF6068-8E5B-4B47-22BA-2A6C6D5295BC}"/>
              </a:ext>
              <a:ext uri="{C183D7F6-B498-43B3-948B-1728B52AA6E4}">
                <adec:decorative xmlns:adec="http://schemas.microsoft.com/office/drawing/2017/decorative" val="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7727" b="7727"/>
          <a:stretch>
            <a:fillRect/>
          </a:stretch>
        </p:blipFill>
        <p:spPr/>
      </p:pic>
      <p:sp>
        <p:nvSpPr>
          <p:cNvPr id="3" name="Titel 2">
            <a:extLst>
              <a:ext uri="{FF2B5EF4-FFF2-40B4-BE49-F238E27FC236}">
                <a16:creationId xmlns:a16="http://schemas.microsoft.com/office/drawing/2014/main" id="{06DB8B86-7D69-E497-C100-93DF97B88B35}"/>
              </a:ext>
            </a:extLst>
          </p:cNvPr>
          <p:cNvSpPr>
            <a:spLocks noGrp="1"/>
          </p:cNvSpPr>
          <p:nvPr>
            <p:ph type="title"/>
          </p:nvPr>
        </p:nvSpPr>
        <p:spPr>
          <a:xfrm>
            <a:off x="1257300" y="7146386"/>
            <a:ext cx="15773400" cy="1983545"/>
          </a:xfrm>
        </p:spPr>
        <p:txBody>
          <a:bodyPr/>
          <a:lstStyle/>
          <a:p>
            <a:r>
              <a:rPr lang="da-DK" sz="8800"/>
              <a:t>Når din medarbejder skal på barsel</a:t>
            </a:r>
            <a:endParaRPr lang="da-DK" sz="8800" dirty="0"/>
          </a:p>
        </p:txBody>
      </p:sp>
    </p:spTree>
    <p:extLst>
      <p:ext uri="{BB962C8B-B14F-4D97-AF65-F5344CB8AC3E}">
        <p14:creationId xmlns:p14="http://schemas.microsoft.com/office/powerpoint/2010/main" val="356833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dsholder til indhold 4">
            <a:extLst>
              <a:ext uri="{FF2B5EF4-FFF2-40B4-BE49-F238E27FC236}">
                <a16:creationId xmlns:a16="http://schemas.microsoft.com/office/drawing/2014/main" id="{93BFFE7D-46EF-E2A6-AD9B-CE93C265ACD0}"/>
              </a:ext>
            </a:extLst>
          </p:cNvPr>
          <p:cNvGraphicFramePr>
            <a:graphicFrameLocks noGrp="1"/>
          </p:cNvGraphicFramePr>
          <p:nvPr>
            <p:ph sz="quarter" idx="14"/>
            <p:extLst>
              <p:ext uri="{D42A27DB-BD31-4B8C-83A1-F6EECF244321}">
                <p14:modId xmlns:p14="http://schemas.microsoft.com/office/powerpoint/2010/main" val="364425725"/>
              </p:ext>
            </p:extLst>
          </p:nvPr>
        </p:nvGraphicFramePr>
        <p:xfrm>
          <a:off x="792163" y="1871663"/>
          <a:ext cx="15041395" cy="720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63723DBA-B99F-14FF-9D55-ACAC39F743CB}"/>
              </a:ext>
            </a:extLst>
          </p:cNvPr>
          <p:cNvSpPr>
            <a:spLocks noGrp="1"/>
          </p:cNvSpPr>
          <p:nvPr>
            <p:ph type="title"/>
          </p:nvPr>
        </p:nvSpPr>
        <p:spPr/>
        <p:txBody>
          <a:bodyPr>
            <a:normAutofit fontScale="90000"/>
          </a:bodyPr>
          <a:lstStyle/>
          <a:p>
            <a:r>
              <a:rPr lang="da-DK"/>
              <a:t>Før fødslen</a:t>
            </a:r>
            <a:endParaRPr lang="da-DK" dirty="0"/>
          </a:p>
        </p:txBody>
      </p:sp>
    </p:spTree>
    <p:extLst>
      <p:ext uri="{BB962C8B-B14F-4D97-AF65-F5344CB8AC3E}">
        <p14:creationId xmlns:p14="http://schemas.microsoft.com/office/powerpoint/2010/main" val="8044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dsholder til indhold 4">
            <a:extLst>
              <a:ext uri="{FF2B5EF4-FFF2-40B4-BE49-F238E27FC236}">
                <a16:creationId xmlns:a16="http://schemas.microsoft.com/office/drawing/2014/main" id="{93BFFE7D-46EF-E2A6-AD9B-CE93C265ACD0}"/>
              </a:ext>
            </a:extLst>
          </p:cNvPr>
          <p:cNvGraphicFramePr>
            <a:graphicFrameLocks noGrp="1"/>
          </p:cNvGraphicFramePr>
          <p:nvPr>
            <p:ph sz="quarter" idx="14"/>
            <p:extLst>
              <p:ext uri="{D42A27DB-BD31-4B8C-83A1-F6EECF244321}">
                <p14:modId xmlns:p14="http://schemas.microsoft.com/office/powerpoint/2010/main" val="3771140507"/>
              </p:ext>
            </p:extLst>
          </p:nvPr>
        </p:nvGraphicFramePr>
        <p:xfrm>
          <a:off x="660115" y="1769567"/>
          <a:ext cx="15262754" cy="7495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63723DBA-B99F-14FF-9D55-ACAC39F743CB}"/>
              </a:ext>
            </a:extLst>
          </p:cNvPr>
          <p:cNvSpPr>
            <a:spLocks noGrp="1"/>
          </p:cNvSpPr>
          <p:nvPr>
            <p:ph type="title"/>
          </p:nvPr>
        </p:nvSpPr>
        <p:spPr/>
        <p:txBody>
          <a:bodyPr>
            <a:normAutofit fontScale="90000"/>
          </a:bodyPr>
          <a:lstStyle/>
          <a:p>
            <a:r>
              <a:rPr lang="da-DK"/>
              <a:t>Efter fødslen</a:t>
            </a:r>
            <a:endParaRPr lang="da-DK" dirty="0"/>
          </a:p>
        </p:txBody>
      </p:sp>
    </p:spTree>
    <p:extLst>
      <p:ext uri="{BB962C8B-B14F-4D97-AF65-F5344CB8AC3E}">
        <p14:creationId xmlns:p14="http://schemas.microsoft.com/office/powerpoint/2010/main" val="1323636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dsholder til indhold 4">
            <a:extLst>
              <a:ext uri="{FF2B5EF4-FFF2-40B4-BE49-F238E27FC236}">
                <a16:creationId xmlns:a16="http://schemas.microsoft.com/office/drawing/2014/main" id="{93BFFE7D-46EF-E2A6-AD9B-CE93C265ACD0}"/>
              </a:ext>
            </a:extLst>
          </p:cNvPr>
          <p:cNvGraphicFramePr>
            <a:graphicFrameLocks noGrp="1"/>
          </p:cNvGraphicFramePr>
          <p:nvPr>
            <p:ph sz="quarter" idx="14"/>
            <p:extLst>
              <p:ext uri="{D42A27DB-BD31-4B8C-83A1-F6EECF244321}">
                <p14:modId xmlns:p14="http://schemas.microsoft.com/office/powerpoint/2010/main" val="2729221791"/>
              </p:ext>
            </p:extLst>
          </p:nvPr>
        </p:nvGraphicFramePr>
        <p:xfrm>
          <a:off x="792163" y="1871663"/>
          <a:ext cx="15041395" cy="720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63723DBA-B99F-14FF-9D55-ACAC39F743CB}"/>
              </a:ext>
            </a:extLst>
          </p:cNvPr>
          <p:cNvSpPr>
            <a:spLocks noGrp="1"/>
          </p:cNvSpPr>
          <p:nvPr>
            <p:ph type="title"/>
          </p:nvPr>
        </p:nvSpPr>
        <p:spPr/>
        <p:txBody>
          <a:bodyPr>
            <a:normAutofit fontScale="90000"/>
          </a:bodyPr>
          <a:lstStyle/>
          <a:p>
            <a:r>
              <a:rPr lang="da-DK"/>
              <a:t>Ferie</a:t>
            </a:r>
            <a:endParaRPr lang="da-DK" dirty="0"/>
          </a:p>
        </p:txBody>
      </p:sp>
    </p:spTree>
    <p:extLst>
      <p:ext uri="{BB962C8B-B14F-4D97-AF65-F5344CB8AC3E}">
        <p14:creationId xmlns:p14="http://schemas.microsoft.com/office/powerpoint/2010/main" val="2592563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dsholder til indhold 4">
            <a:extLst>
              <a:ext uri="{FF2B5EF4-FFF2-40B4-BE49-F238E27FC236}">
                <a16:creationId xmlns:a16="http://schemas.microsoft.com/office/drawing/2014/main" id="{93BFFE7D-46EF-E2A6-AD9B-CE93C265ACD0}"/>
              </a:ext>
            </a:extLst>
          </p:cNvPr>
          <p:cNvGraphicFramePr>
            <a:graphicFrameLocks noGrp="1"/>
          </p:cNvGraphicFramePr>
          <p:nvPr>
            <p:ph sz="quarter" idx="14"/>
            <p:extLst>
              <p:ext uri="{D42A27DB-BD31-4B8C-83A1-F6EECF244321}">
                <p14:modId xmlns:p14="http://schemas.microsoft.com/office/powerpoint/2010/main" val="1317242609"/>
              </p:ext>
            </p:extLst>
          </p:nvPr>
        </p:nvGraphicFramePr>
        <p:xfrm>
          <a:off x="792163" y="1871663"/>
          <a:ext cx="15041395" cy="720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63723DBA-B99F-14FF-9D55-ACAC39F743CB}"/>
              </a:ext>
            </a:extLst>
          </p:cNvPr>
          <p:cNvSpPr>
            <a:spLocks noGrp="1"/>
          </p:cNvSpPr>
          <p:nvPr>
            <p:ph type="title"/>
          </p:nvPr>
        </p:nvSpPr>
        <p:spPr/>
        <p:txBody>
          <a:bodyPr>
            <a:normAutofit fontScale="90000"/>
          </a:bodyPr>
          <a:lstStyle/>
          <a:p>
            <a:r>
              <a:rPr lang="da-DK"/>
              <a:t>Udskudt orlov</a:t>
            </a:r>
            <a:endParaRPr lang="da-DK" dirty="0"/>
          </a:p>
        </p:txBody>
      </p:sp>
    </p:spTree>
    <p:extLst>
      <p:ext uri="{BB962C8B-B14F-4D97-AF65-F5344CB8AC3E}">
        <p14:creationId xmlns:p14="http://schemas.microsoft.com/office/powerpoint/2010/main" val="3788399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dsholder til indhold 4">
            <a:extLst>
              <a:ext uri="{FF2B5EF4-FFF2-40B4-BE49-F238E27FC236}">
                <a16:creationId xmlns:a16="http://schemas.microsoft.com/office/drawing/2014/main" id="{93BFFE7D-46EF-E2A6-AD9B-CE93C265ACD0}"/>
              </a:ext>
            </a:extLst>
          </p:cNvPr>
          <p:cNvGraphicFramePr>
            <a:graphicFrameLocks noGrp="1"/>
          </p:cNvGraphicFramePr>
          <p:nvPr>
            <p:ph sz="quarter" idx="14"/>
            <p:extLst>
              <p:ext uri="{D42A27DB-BD31-4B8C-83A1-F6EECF244321}">
                <p14:modId xmlns:p14="http://schemas.microsoft.com/office/powerpoint/2010/main" val="2989944284"/>
              </p:ext>
            </p:extLst>
          </p:nvPr>
        </p:nvGraphicFramePr>
        <p:xfrm>
          <a:off x="792163" y="1871663"/>
          <a:ext cx="15041395" cy="720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63723DBA-B99F-14FF-9D55-ACAC39F743CB}"/>
              </a:ext>
            </a:extLst>
          </p:cNvPr>
          <p:cNvSpPr>
            <a:spLocks noGrp="1"/>
          </p:cNvSpPr>
          <p:nvPr>
            <p:ph type="title"/>
          </p:nvPr>
        </p:nvSpPr>
        <p:spPr/>
        <p:txBody>
          <a:bodyPr>
            <a:normAutofit fontScale="90000"/>
          </a:bodyPr>
          <a:lstStyle/>
          <a:p>
            <a:r>
              <a:rPr lang="da-DK"/>
              <a:t>Hvad gør Løn og Personale?</a:t>
            </a:r>
            <a:endParaRPr lang="da-DK" dirty="0"/>
          </a:p>
        </p:txBody>
      </p:sp>
    </p:spTree>
    <p:extLst>
      <p:ext uri="{BB962C8B-B14F-4D97-AF65-F5344CB8AC3E}">
        <p14:creationId xmlns:p14="http://schemas.microsoft.com/office/powerpoint/2010/main" val="4769786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139ca5fe-91d4-47c1-b933-233978f23668"/>
</p:tagLst>
</file>

<file path=ppt/theme/theme1.xml><?xml version="1.0" encoding="utf-8"?>
<a:theme xmlns:a="http://schemas.openxmlformats.org/drawingml/2006/main" name="1_Brugerdefineret design">
  <a:themeElements>
    <a:clrScheme name="Brugerdefineret 1">
      <a:dk1>
        <a:sysClr val="windowText" lastClr="000000"/>
      </a:dk1>
      <a:lt1>
        <a:sysClr val="window" lastClr="FFFFFF"/>
      </a:lt1>
      <a:dk2>
        <a:srgbClr val="8D9950"/>
      </a:dk2>
      <a:lt2>
        <a:srgbClr val="FFFFFF"/>
      </a:lt2>
      <a:accent1>
        <a:srgbClr val="8D9950"/>
      </a:accent1>
      <a:accent2>
        <a:srgbClr val="000000"/>
      </a:accent2>
      <a:accent3>
        <a:srgbClr val="FFFFFF"/>
      </a:accent3>
      <a:accent4>
        <a:srgbClr val="8D9950"/>
      </a:accent4>
      <a:accent5>
        <a:srgbClr val="8D9950"/>
      </a:accent5>
      <a:accent6>
        <a:srgbClr val="8D9950"/>
      </a:accent6>
      <a:hlink>
        <a:srgbClr val="000000"/>
      </a:hlink>
      <a:folHlink>
        <a:srgbClr val="8D9950"/>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skabelon  2022" id="{7CE886B9-4898-40BE-817E-567D9D807EAB}" vid="{D5FA80BC-1E09-44BE-9156-5A864E3EA9A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754</TotalTime>
  <Words>1047</Words>
  <Application>Microsoft Office PowerPoint</Application>
  <PresentationFormat>Brugerdefineret</PresentationFormat>
  <Paragraphs>66</Paragraphs>
  <Slides>6</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6</vt:i4>
      </vt:variant>
    </vt:vector>
  </HeadingPairs>
  <TitlesOfParts>
    <vt:vector size="9" baseType="lpstr">
      <vt:lpstr>Arial</vt:lpstr>
      <vt:lpstr>Calibri</vt:lpstr>
      <vt:lpstr>1_Brugerdefineret design</vt:lpstr>
      <vt:lpstr>Når din medarbejder skal på barsel</vt:lpstr>
      <vt:lpstr>Før fødslen</vt:lpstr>
      <vt:lpstr>Efter fødslen</vt:lpstr>
      <vt:lpstr>Ferie</vt:lpstr>
      <vt:lpstr>Udskudt orlov</vt:lpstr>
      <vt:lpstr>Hvad gør Løn og Personale?</vt:lpstr>
    </vt:vector>
  </TitlesOfParts>
  <Company>Randers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Oversigt over sideskabeloner</dc:title>
  <dc:creator>Stine Højgaard Sommer</dc:creator>
  <cp:lastModifiedBy>Stine Højgaard Sommer</cp:lastModifiedBy>
  <cp:revision>16</cp:revision>
  <dcterms:created xsi:type="dcterms:W3CDTF">2023-02-23T10:32:20Z</dcterms:created>
  <dcterms:modified xsi:type="dcterms:W3CDTF">2024-08-22T11:42:04Z</dcterms:modified>
</cp:coreProperties>
</file>