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9"/>
  </p:notesMasterIdLst>
  <p:handoutMasterIdLst>
    <p:handoutMasterId r:id="rId10"/>
  </p:handout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</p:sldIdLst>
  <p:sldSz cx="18288000" cy="10287000"/>
  <p:notesSz cx="9926638" cy="6797675"/>
  <p:custDataLst>
    <p:tags r:id="rId11"/>
  </p:custDataLst>
  <p:defaultTextStyle>
    <a:defPPr>
      <a:defRPr lang="da-DK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 userDrawn="1">
          <p15:clr>
            <a:srgbClr val="A4A3A4"/>
          </p15:clr>
        </p15:guide>
        <p15:guide id="2" pos="57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FF"/>
    <a:srgbClr val="8D99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6807" autoAdjust="0"/>
  </p:normalViewPr>
  <p:slideViewPr>
    <p:cSldViewPr snapToGrid="0">
      <p:cViewPr varScale="1">
        <p:scale>
          <a:sx n="75" d="100"/>
          <a:sy n="75" d="100"/>
        </p:scale>
        <p:origin x="336" y="84"/>
      </p:cViewPr>
      <p:guideLst>
        <p:guide orient="horz" pos="3240"/>
        <p:guide pos="57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67" d="100"/>
          <a:sy n="167" d="100"/>
        </p:scale>
        <p:origin x="2418" y="1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3074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r">
              <a:defRPr sz="1200"/>
            </a:lvl1pPr>
          </a:lstStyle>
          <a:p>
            <a:fld id="{96770317-DDC1-43CC-B9F1-ACF35A5594C5}" type="datetimeFigureOut">
              <a:rPr lang="da-DK" smtClean="0"/>
              <a:t>25-01-2023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58" tIns="47779" rIns="95558" bIns="47779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5558" tIns="47779" rIns="95558" bIns="47779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r">
              <a:defRPr sz="1200"/>
            </a:lvl1pPr>
          </a:lstStyle>
          <a:p>
            <a:fld id="{76ED502D-817E-4215-8128-908F33087BE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53079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ED502D-817E-4215-8128-908F33087BEB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063034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Her skal der ses generelt på faktorer og tendenser – ikke på enkeltpersoners fravær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ED502D-817E-4215-8128-908F33087BEB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32205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- Titel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 descr="Et billede, der indeholder tekst, clipart&#10;&#10;Automatisk genereret beskrivelse">
            <a:extLst>
              <a:ext uri="{FF2B5EF4-FFF2-40B4-BE49-F238E27FC236}">
                <a16:creationId xmlns:a16="http://schemas.microsoft.com/office/drawing/2014/main" xmlns="" id="{7C6DFEC2-A696-497F-A700-191FBA15D7C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1999" y="9576000"/>
            <a:ext cx="2390268" cy="396000"/>
          </a:xfrm>
          <a:prstGeom prst="rect">
            <a:avLst/>
          </a:prstGeom>
        </p:spPr>
      </p:pic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xmlns="" id="{88CF3713-444F-4752-A780-8C5378E3EC0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496709" y="9393000"/>
            <a:ext cx="8116887" cy="762000"/>
          </a:xfrm>
          <a:prstGeom prst="rect">
            <a:avLst/>
          </a:prstGeom>
        </p:spPr>
        <p:txBody>
          <a:bodyPr tIns="0" bIns="0" anchor="ctr" anchorCtr="0"/>
          <a:lstStyle>
            <a:lvl1pPr marL="0" indent="0">
              <a:buNone/>
              <a:defRPr sz="40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-  23 september 2022</a:t>
            </a:r>
          </a:p>
        </p:txBody>
      </p:sp>
      <p:sp>
        <p:nvSpPr>
          <p:cNvPr id="9" name="Pladsholder til tekst 8">
            <a:extLst>
              <a:ext uri="{FF2B5EF4-FFF2-40B4-BE49-F238E27FC236}">
                <a16:creationId xmlns:a16="http://schemas.microsoft.com/office/drawing/2014/main" xmlns="" id="{81B51FD5-86A1-443D-BBF1-C0EF494552A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" y="2586038"/>
            <a:ext cx="18287999" cy="21336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Titel på slideshow</a:t>
            </a:r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xmlns="" id="{84CD2C73-5DEF-4413-9E28-10F31BAC1D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" y="4719638"/>
            <a:ext cx="18287999" cy="1989137"/>
          </a:xfrm>
          <a:prstGeom prst="rect">
            <a:avLst/>
          </a:prstGeom>
        </p:spPr>
        <p:txBody>
          <a:bodyPr/>
          <a:lstStyle>
            <a:lvl1pPr algn="ctr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Undertitel på slideshow</a:t>
            </a:r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xmlns="" id="{E8E501E6-55B6-4FCB-8419-0CD0D64FEEA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45505" y="0"/>
            <a:ext cx="1612879" cy="1962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444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 billede + grøn indhold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billede 6">
            <a:extLst>
              <a:ext uri="{FF2B5EF4-FFF2-40B4-BE49-F238E27FC236}">
                <a16:creationId xmlns:a16="http://schemas.microsoft.com/office/drawing/2014/main" xmlns="" id="{603389F6-819B-437D-A80E-C11EE608C03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1430000" cy="10287001"/>
          </a:xfrm>
          <a:custGeom>
            <a:avLst/>
            <a:gdLst>
              <a:gd name="connsiteX0" fmla="*/ 0 w 11430000"/>
              <a:gd name="connsiteY0" fmla="*/ 0 h 10287001"/>
              <a:gd name="connsiteX1" fmla="*/ 11430000 w 11430000"/>
              <a:gd name="connsiteY1" fmla="*/ 0 h 10287001"/>
              <a:gd name="connsiteX2" fmla="*/ 11430000 w 11430000"/>
              <a:gd name="connsiteY2" fmla="*/ 7746151 h 10287001"/>
              <a:gd name="connsiteX3" fmla="*/ 11387988 w 11430000"/>
              <a:gd name="connsiteY3" fmla="*/ 8021428 h 10287001"/>
              <a:gd name="connsiteX4" fmla="*/ 9164428 w 11430000"/>
              <a:gd name="connsiteY4" fmla="*/ 10244987 h 10287001"/>
              <a:gd name="connsiteX5" fmla="*/ 8889139 w 11430000"/>
              <a:gd name="connsiteY5" fmla="*/ 10287001 h 10287001"/>
              <a:gd name="connsiteX6" fmla="*/ 0 w 11430000"/>
              <a:gd name="connsiteY6" fmla="*/ 10287001 h 10287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430000" h="10287001">
                <a:moveTo>
                  <a:pt x="0" y="0"/>
                </a:moveTo>
                <a:lnTo>
                  <a:pt x="11430000" y="0"/>
                </a:lnTo>
                <a:lnTo>
                  <a:pt x="11430000" y="7746151"/>
                </a:lnTo>
                <a:lnTo>
                  <a:pt x="11387988" y="8021428"/>
                </a:lnTo>
                <a:cubicBezTo>
                  <a:pt x="11159601" y="9137527"/>
                  <a:pt x="10280526" y="10016601"/>
                  <a:pt x="9164428" y="10244987"/>
                </a:cubicBezTo>
                <a:lnTo>
                  <a:pt x="8889139" y="10287001"/>
                </a:lnTo>
                <a:lnTo>
                  <a:pt x="0" y="1028700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da-DK"/>
              <a:t>Klik på ikonet for at tilføje et billede</a:t>
            </a:r>
          </a:p>
        </p:txBody>
      </p:sp>
      <p:sp>
        <p:nvSpPr>
          <p:cNvPr id="8" name="Pladsholder til indhold 10">
            <a:extLst>
              <a:ext uri="{FF2B5EF4-FFF2-40B4-BE49-F238E27FC236}">
                <a16:creationId xmlns:a16="http://schemas.microsoft.com/office/drawing/2014/main" xmlns="" id="{AB5F99FC-A183-4346-9613-E3FB6B6143F6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2555939" y="1889125"/>
            <a:ext cx="5080164" cy="71828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1371600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dirty="0"/>
              <a:t>Indsæt indhold</a:t>
            </a:r>
          </a:p>
        </p:txBody>
      </p:sp>
      <p:sp>
        <p:nvSpPr>
          <p:cNvPr id="9" name="Pladsholder til tekst 20">
            <a:extLst>
              <a:ext uri="{FF2B5EF4-FFF2-40B4-BE49-F238E27FC236}">
                <a16:creationId xmlns:a16="http://schemas.microsoft.com/office/drawing/2014/main" xmlns="" id="{43513F69-DF27-48AA-AFE5-0214428B20A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555939" y="792163"/>
            <a:ext cx="5080164" cy="889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Overskrift</a:t>
            </a:r>
          </a:p>
        </p:txBody>
      </p:sp>
      <p:pic>
        <p:nvPicPr>
          <p:cNvPr id="12" name="Billede 11" descr="Et billede, der indeholder tekst, clipart&#10;&#10;Automatisk genereret beskrivelse">
            <a:extLst>
              <a:ext uri="{FF2B5EF4-FFF2-40B4-BE49-F238E27FC236}">
                <a16:creationId xmlns:a16="http://schemas.microsoft.com/office/drawing/2014/main" xmlns="" id="{095CEE9B-A388-4AFB-8B6A-CFB5197EF19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45835" y="9576000"/>
            <a:ext cx="2390268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228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 - bred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xmlns="" id="{931D65B7-11F2-41A8-8094-A23596BF1F1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45505" y="0"/>
            <a:ext cx="1612879" cy="1962546"/>
          </a:xfrm>
          <a:prstGeom prst="rect">
            <a:avLst/>
          </a:prstGeom>
        </p:spPr>
      </p:pic>
      <p:sp>
        <p:nvSpPr>
          <p:cNvPr id="5" name="Pladsholder til indhold 5">
            <a:extLst>
              <a:ext uri="{FF2B5EF4-FFF2-40B4-BE49-F238E27FC236}">
                <a16:creationId xmlns:a16="http://schemas.microsoft.com/office/drawing/2014/main" xmlns="" id="{7AE229F2-00EA-4E7E-9E4F-22526B2F5D3B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92000" y="1872000"/>
            <a:ext cx="15666384" cy="72000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/>
            </a:lvl1pPr>
          </a:lstStyle>
          <a:p>
            <a:pPr lvl="0"/>
            <a:r>
              <a:rPr lang="da-DK" dirty="0"/>
              <a:t>Indsæt indhold</a:t>
            </a:r>
          </a:p>
          <a:p>
            <a:pPr lvl="0"/>
            <a:endParaRPr lang="da-DK" dirty="0"/>
          </a:p>
          <a:p>
            <a:pPr lvl="0"/>
            <a:endParaRPr lang="da-DK" dirty="0"/>
          </a:p>
        </p:txBody>
      </p:sp>
      <p:sp>
        <p:nvSpPr>
          <p:cNvPr id="7" name="Titel 3">
            <a:extLst>
              <a:ext uri="{FF2B5EF4-FFF2-40B4-BE49-F238E27FC236}">
                <a16:creationId xmlns:a16="http://schemas.microsoft.com/office/drawing/2014/main" xmlns="" id="{3EE7590C-207A-4AEE-800C-843C1B955B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2000" y="792000"/>
            <a:ext cx="13870484" cy="8893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/>
            </a:lvl1pPr>
          </a:lstStyle>
          <a:p>
            <a:r>
              <a:rPr lang="da-DK" dirty="0"/>
              <a:t>Skriv en overskrift</a:t>
            </a:r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xmlns="" id="{0C1F3748-D322-4B50-8BD8-13F0C9AD9E2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000" y="9576000"/>
            <a:ext cx="2395067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4251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- Bred indhold hvid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xmlns="" id="{931D65B7-11F2-41A8-8094-A23596BF1F1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45505" y="0"/>
            <a:ext cx="1612879" cy="1962546"/>
          </a:xfrm>
          <a:prstGeom prst="rect">
            <a:avLst/>
          </a:prstGeom>
        </p:spPr>
      </p:pic>
      <p:sp>
        <p:nvSpPr>
          <p:cNvPr id="5" name="Pladsholder til indhold 5">
            <a:extLst>
              <a:ext uri="{FF2B5EF4-FFF2-40B4-BE49-F238E27FC236}">
                <a16:creationId xmlns:a16="http://schemas.microsoft.com/office/drawing/2014/main" xmlns="" id="{3124673F-4E45-4E89-82FD-E278F3E1AC67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92000" y="1872000"/>
            <a:ext cx="15666384" cy="72000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/>
            </a:lvl1pPr>
          </a:lstStyle>
          <a:p>
            <a:pPr lvl="0"/>
            <a:r>
              <a:rPr lang="da-DK" dirty="0"/>
              <a:t>Indsæt indhold</a:t>
            </a:r>
          </a:p>
          <a:p>
            <a:pPr lvl="0"/>
            <a:endParaRPr lang="da-DK" dirty="0"/>
          </a:p>
          <a:p>
            <a:pPr lvl="0"/>
            <a:endParaRPr lang="da-DK" dirty="0"/>
          </a:p>
        </p:txBody>
      </p:sp>
      <p:sp>
        <p:nvSpPr>
          <p:cNvPr id="7" name="Titel 3">
            <a:extLst>
              <a:ext uri="{FF2B5EF4-FFF2-40B4-BE49-F238E27FC236}">
                <a16:creationId xmlns:a16="http://schemas.microsoft.com/office/drawing/2014/main" xmlns="" id="{E2C613BC-CCF1-4B14-B2BA-C1E50EC572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2000" y="792000"/>
            <a:ext cx="13870484" cy="8893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/>
            </a:lvl1pPr>
          </a:lstStyle>
          <a:p>
            <a:r>
              <a:rPr lang="da-DK" dirty="0"/>
              <a:t>Skriv en overskrift</a:t>
            </a:r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xmlns="" id="{57B14D7E-7878-4F32-B091-6651D4483BF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000" y="9576000"/>
            <a:ext cx="2395067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30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- Et billed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dsholder til billede 73">
            <a:extLst>
              <a:ext uri="{FF2B5EF4-FFF2-40B4-BE49-F238E27FC236}">
                <a16:creationId xmlns:a16="http://schemas.microsoft.com/office/drawing/2014/main" xmlns="" id="{8694C7DA-C400-465A-9452-3CC2ECFB1C6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1422060" y="0"/>
            <a:ext cx="6865940" cy="10287000"/>
          </a:xfrm>
          <a:custGeom>
            <a:avLst/>
            <a:gdLst>
              <a:gd name="connsiteX0" fmla="*/ 2857500 w 6865940"/>
              <a:gd name="connsiteY0" fmla="*/ 0 h 10287000"/>
              <a:gd name="connsiteX1" fmla="*/ 3106864 w 6865940"/>
              <a:gd name="connsiteY1" fmla="*/ 0 h 10287000"/>
              <a:gd name="connsiteX2" fmla="*/ 3429000 w 6865940"/>
              <a:gd name="connsiteY2" fmla="*/ 0 h 10287000"/>
              <a:gd name="connsiteX3" fmla="*/ 3432972 w 6865940"/>
              <a:gd name="connsiteY3" fmla="*/ 0 h 10287000"/>
              <a:gd name="connsiteX4" fmla="*/ 3432972 w 6865940"/>
              <a:gd name="connsiteY4" fmla="*/ 1908000 h 10287000"/>
              <a:gd name="connsiteX5" fmla="*/ 4704544 w 6865940"/>
              <a:gd name="connsiteY5" fmla="*/ 1908000 h 10287000"/>
              <a:gd name="connsiteX6" fmla="*/ 5009344 w 6865940"/>
              <a:gd name="connsiteY6" fmla="*/ 1603200 h 10287000"/>
              <a:gd name="connsiteX7" fmla="*/ 5009344 w 6865940"/>
              <a:gd name="connsiteY7" fmla="*/ 0 h 10287000"/>
              <a:gd name="connsiteX8" fmla="*/ 5101308 w 6865940"/>
              <a:gd name="connsiteY8" fmla="*/ 0 h 10287000"/>
              <a:gd name="connsiteX9" fmla="*/ 6865940 w 6865940"/>
              <a:gd name="connsiteY9" fmla="*/ 0 h 10287000"/>
              <a:gd name="connsiteX10" fmla="*/ 6865940 w 6865940"/>
              <a:gd name="connsiteY10" fmla="*/ 10287000 h 10287000"/>
              <a:gd name="connsiteX11" fmla="*/ 0 w 6865940"/>
              <a:gd name="connsiteY11" fmla="*/ 10287000 h 10287000"/>
              <a:gd name="connsiteX12" fmla="*/ 0 w 6865940"/>
              <a:gd name="connsiteY12" fmla="*/ 2857480 h 10287000"/>
              <a:gd name="connsiteX13" fmla="*/ 14752 w 6865940"/>
              <a:gd name="connsiteY13" fmla="*/ 2565337 h 10287000"/>
              <a:gd name="connsiteX14" fmla="*/ 2857500 w 6865940"/>
              <a:gd name="connsiteY14" fmla="*/ 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865940" h="10287000">
                <a:moveTo>
                  <a:pt x="2857500" y="0"/>
                </a:moveTo>
                <a:lnTo>
                  <a:pt x="3106864" y="0"/>
                </a:lnTo>
                <a:lnTo>
                  <a:pt x="3429000" y="0"/>
                </a:lnTo>
                <a:lnTo>
                  <a:pt x="3432972" y="0"/>
                </a:lnTo>
                <a:lnTo>
                  <a:pt x="3432972" y="1908000"/>
                </a:lnTo>
                <a:lnTo>
                  <a:pt x="4704544" y="1908000"/>
                </a:lnTo>
                <a:cubicBezTo>
                  <a:pt x="4872880" y="1908000"/>
                  <a:pt x="5009344" y="1771536"/>
                  <a:pt x="5009344" y="1603200"/>
                </a:cubicBezTo>
                <a:lnTo>
                  <a:pt x="5009344" y="0"/>
                </a:lnTo>
                <a:lnTo>
                  <a:pt x="5101308" y="0"/>
                </a:lnTo>
                <a:lnTo>
                  <a:pt x="6865940" y="0"/>
                </a:lnTo>
                <a:lnTo>
                  <a:pt x="6865940" y="10287000"/>
                </a:lnTo>
                <a:lnTo>
                  <a:pt x="0" y="10287000"/>
                </a:lnTo>
                <a:lnTo>
                  <a:pt x="0" y="2857480"/>
                </a:lnTo>
                <a:lnTo>
                  <a:pt x="14752" y="2565337"/>
                </a:lnTo>
                <a:cubicBezTo>
                  <a:pt x="161084" y="1124425"/>
                  <a:pt x="1377980" y="0"/>
                  <a:pt x="2857500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3600"/>
            </a:lvl1pPr>
          </a:lstStyle>
          <a:p>
            <a:r>
              <a:rPr lang="da-DK" dirty="0"/>
              <a:t>Klik på ikonet for at </a:t>
            </a:r>
            <a:br>
              <a:rPr lang="da-DK" dirty="0"/>
            </a:br>
            <a:r>
              <a:rPr lang="da-DK" dirty="0"/>
              <a:t>indsætte et  billede</a:t>
            </a: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  <p:pic>
        <p:nvPicPr>
          <p:cNvPr id="76" name="Billede 75">
            <a:extLst>
              <a:ext uri="{FF2B5EF4-FFF2-40B4-BE49-F238E27FC236}">
                <a16:creationId xmlns:a16="http://schemas.microsoft.com/office/drawing/2014/main" xmlns="" id="{158D3DA1-E904-4946-94D3-7C79B90B714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45505" y="0"/>
            <a:ext cx="1612879" cy="1962546"/>
          </a:xfrm>
          <a:prstGeom prst="rect">
            <a:avLst/>
          </a:prstGeom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xmlns="" id="{008C7912-E982-4CB2-B0A9-BA64FC0781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2000" y="792000"/>
            <a:ext cx="10080000" cy="8893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/>
            </a:lvl1pPr>
          </a:lstStyle>
          <a:p>
            <a:r>
              <a:rPr lang="da-DK" dirty="0"/>
              <a:t>Skriv en overskrift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xmlns="" id="{FFD43D12-F4B6-4D49-A916-913BDFDAB47B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92000" y="1872000"/>
            <a:ext cx="10080000" cy="72000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/>
            </a:lvl1pPr>
          </a:lstStyle>
          <a:p>
            <a:pPr lvl="0"/>
            <a:r>
              <a:rPr lang="da-DK" dirty="0"/>
              <a:t>Indsæt indhold</a:t>
            </a:r>
          </a:p>
          <a:p>
            <a:pPr lvl="0"/>
            <a:endParaRPr lang="da-DK" dirty="0"/>
          </a:p>
          <a:p>
            <a:pPr lvl="0"/>
            <a:endParaRPr lang="da-DK" dirty="0"/>
          </a:p>
        </p:txBody>
      </p:sp>
      <p:pic>
        <p:nvPicPr>
          <p:cNvPr id="16" name="Billede 15">
            <a:extLst>
              <a:ext uri="{FF2B5EF4-FFF2-40B4-BE49-F238E27FC236}">
                <a16:creationId xmlns:a16="http://schemas.microsoft.com/office/drawing/2014/main" xmlns="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000" y="9576000"/>
            <a:ext cx="2395067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9507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40" userDrawn="1">
          <p15:clr>
            <a:srgbClr val="FBAE40"/>
          </p15:clr>
        </p15:guide>
        <p15:guide id="2" pos="57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- To billeder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dsholder til billede 11">
            <a:extLst>
              <a:ext uri="{FF2B5EF4-FFF2-40B4-BE49-F238E27FC236}">
                <a16:creationId xmlns:a16="http://schemas.microsoft.com/office/drawing/2014/main" xmlns="" id="{8B99B115-D99E-492C-90DF-A8BB142C4B1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422060" y="0"/>
            <a:ext cx="6865940" cy="5143500"/>
          </a:xfrm>
          <a:custGeom>
            <a:avLst/>
            <a:gdLst>
              <a:gd name="connsiteX0" fmla="*/ 2857500 w 6865940"/>
              <a:gd name="connsiteY0" fmla="*/ 0 h 5143500"/>
              <a:gd name="connsiteX1" fmla="*/ 3106864 w 6865940"/>
              <a:gd name="connsiteY1" fmla="*/ 0 h 5143500"/>
              <a:gd name="connsiteX2" fmla="*/ 3429000 w 6865940"/>
              <a:gd name="connsiteY2" fmla="*/ 0 h 5143500"/>
              <a:gd name="connsiteX3" fmla="*/ 3432972 w 6865940"/>
              <a:gd name="connsiteY3" fmla="*/ 0 h 5143500"/>
              <a:gd name="connsiteX4" fmla="*/ 3432972 w 6865940"/>
              <a:gd name="connsiteY4" fmla="*/ 1908000 h 5143500"/>
              <a:gd name="connsiteX5" fmla="*/ 4704544 w 6865940"/>
              <a:gd name="connsiteY5" fmla="*/ 1908000 h 5143500"/>
              <a:gd name="connsiteX6" fmla="*/ 5009344 w 6865940"/>
              <a:gd name="connsiteY6" fmla="*/ 1603200 h 5143500"/>
              <a:gd name="connsiteX7" fmla="*/ 5009344 w 6865940"/>
              <a:gd name="connsiteY7" fmla="*/ 0 h 5143500"/>
              <a:gd name="connsiteX8" fmla="*/ 5101308 w 6865940"/>
              <a:gd name="connsiteY8" fmla="*/ 0 h 5143500"/>
              <a:gd name="connsiteX9" fmla="*/ 6865940 w 6865940"/>
              <a:gd name="connsiteY9" fmla="*/ 0 h 5143500"/>
              <a:gd name="connsiteX10" fmla="*/ 6865940 w 6865940"/>
              <a:gd name="connsiteY10" fmla="*/ 5143500 h 5143500"/>
              <a:gd name="connsiteX11" fmla="*/ 0 w 6865940"/>
              <a:gd name="connsiteY11" fmla="*/ 5143500 h 5143500"/>
              <a:gd name="connsiteX12" fmla="*/ 0 w 6865940"/>
              <a:gd name="connsiteY12" fmla="*/ 2857480 h 5143500"/>
              <a:gd name="connsiteX13" fmla="*/ 14752 w 6865940"/>
              <a:gd name="connsiteY13" fmla="*/ 2565337 h 5143500"/>
              <a:gd name="connsiteX14" fmla="*/ 2857500 w 6865940"/>
              <a:gd name="connsiteY14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865940" h="5143500">
                <a:moveTo>
                  <a:pt x="2857500" y="0"/>
                </a:moveTo>
                <a:lnTo>
                  <a:pt x="3106864" y="0"/>
                </a:lnTo>
                <a:lnTo>
                  <a:pt x="3429000" y="0"/>
                </a:lnTo>
                <a:lnTo>
                  <a:pt x="3432972" y="0"/>
                </a:lnTo>
                <a:lnTo>
                  <a:pt x="3432972" y="1908000"/>
                </a:lnTo>
                <a:lnTo>
                  <a:pt x="4704544" y="1908000"/>
                </a:lnTo>
                <a:cubicBezTo>
                  <a:pt x="4872880" y="1908000"/>
                  <a:pt x="5009344" y="1771536"/>
                  <a:pt x="5009344" y="1603200"/>
                </a:cubicBezTo>
                <a:lnTo>
                  <a:pt x="5009344" y="0"/>
                </a:lnTo>
                <a:lnTo>
                  <a:pt x="5101308" y="0"/>
                </a:lnTo>
                <a:lnTo>
                  <a:pt x="6865940" y="0"/>
                </a:lnTo>
                <a:lnTo>
                  <a:pt x="6865940" y="5143500"/>
                </a:lnTo>
                <a:lnTo>
                  <a:pt x="0" y="5143500"/>
                </a:lnTo>
                <a:lnTo>
                  <a:pt x="0" y="2857480"/>
                </a:lnTo>
                <a:lnTo>
                  <a:pt x="14752" y="2565337"/>
                </a:lnTo>
                <a:cubicBezTo>
                  <a:pt x="161084" y="1124425"/>
                  <a:pt x="1377980" y="0"/>
                  <a:pt x="285750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FontTx/>
              <a:buNone/>
              <a:defRPr sz="3600"/>
            </a:lvl1pPr>
          </a:lstStyle>
          <a:p>
            <a:pPr marL="342900" marR="0" lvl="0" indent="-342900" algn="l" defTabSz="1371600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a-DK"/>
              <a:t>Klik på ikonet for at tilføje et billede</a:t>
            </a:r>
            <a:endParaRPr lang="da-DK" dirty="0"/>
          </a:p>
        </p:txBody>
      </p:sp>
      <p:pic>
        <p:nvPicPr>
          <p:cNvPr id="76" name="Billede 75">
            <a:extLst>
              <a:ext uri="{FF2B5EF4-FFF2-40B4-BE49-F238E27FC236}">
                <a16:creationId xmlns:a16="http://schemas.microsoft.com/office/drawing/2014/main" xmlns="" id="{158D3DA1-E904-4946-94D3-7C79B90B714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45505" y="0"/>
            <a:ext cx="1612879" cy="1962546"/>
          </a:xfrm>
          <a:prstGeom prst="rect">
            <a:avLst/>
          </a:prstGeom>
        </p:spPr>
      </p:pic>
      <p:sp>
        <p:nvSpPr>
          <p:cNvPr id="8" name="Pladsholder til billede 7">
            <a:extLst>
              <a:ext uri="{FF2B5EF4-FFF2-40B4-BE49-F238E27FC236}">
                <a16:creationId xmlns:a16="http://schemas.microsoft.com/office/drawing/2014/main" xmlns="" id="{FF688208-7264-488A-A54E-168660AA5EA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1422063" y="5143500"/>
            <a:ext cx="6865937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/>
            </a:lvl1pPr>
          </a:lstStyle>
          <a:p>
            <a:pPr marL="0" marR="0" lvl="0" indent="0" algn="l" defTabSz="1371600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/>
              <a:t>Klik på ikonet for at tilføje et billede</a:t>
            </a:r>
            <a:endParaRPr lang="da-DK" dirty="0"/>
          </a:p>
        </p:txBody>
      </p:sp>
      <p:sp>
        <p:nvSpPr>
          <p:cNvPr id="13" name="Titel 3">
            <a:extLst>
              <a:ext uri="{FF2B5EF4-FFF2-40B4-BE49-F238E27FC236}">
                <a16:creationId xmlns:a16="http://schemas.microsoft.com/office/drawing/2014/main" xmlns="" id="{400CC1CE-2370-4C84-A8A3-ED3806D200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2000" y="792000"/>
            <a:ext cx="10080000" cy="8893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/>
            </a:lvl1pPr>
          </a:lstStyle>
          <a:p>
            <a:r>
              <a:rPr lang="da-DK" dirty="0"/>
              <a:t>Skriv en overskrift</a:t>
            </a:r>
          </a:p>
        </p:txBody>
      </p:sp>
      <p:sp>
        <p:nvSpPr>
          <p:cNvPr id="17" name="Pladsholder til indhold 5">
            <a:extLst>
              <a:ext uri="{FF2B5EF4-FFF2-40B4-BE49-F238E27FC236}">
                <a16:creationId xmlns:a16="http://schemas.microsoft.com/office/drawing/2014/main" xmlns="" id="{89862FB4-233E-4944-99BC-C55212607C50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792000" y="1872000"/>
            <a:ext cx="10080000" cy="72000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/>
            </a:lvl1pPr>
          </a:lstStyle>
          <a:p>
            <a:pPr lvl="0"/>
            <a:r>
              <a:rPr lang="da-DK" dirty="0"/>
              <a:t>Indsæt indhold</a:t>
            </a:r>
          </a:p>
          <a:p>
            <a:pPr lvl="0"/>
            <a:endParaRPr lang="da-DK" dirty="0"/>
          </a:p>
          <a:p>
            <a:pPr lvl="0"/>
            <a:endParaRPr lang="da-DK" dirty="0"/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xmlns="" id="{80871D2C-013C-44B1-8BE5-235D095EC7D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000" y="9576000"/>
            <a:ext cx="2395067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502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- tre billeder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dsholder til billede 11">
            <a:extLst>
              <a:ext uri="{FF2B5EF4-FFF2-40B4-BE49-F238E27FC236}">
                <a16:creationId xmlns:a16="http://schemas.microsoft.com/office/drawing/2014/main" xmlns="" id="{8B99B115-D99E-492C-90DF-A8BB142C4B1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422060" y="0"/>
            <a:ext cx="6865940" cy="5143500"/>
          </a:xfrm>
          <a:custGeom>
            <a:avLst/>
            <a:gdLst>
              <a:gd name="connsiteX0" fmla="*/ 2857500 w 6865940"/>
              <a:gd name="connsiteY0" fmla="*/ 0 h 5143500"/>
              <a:gd name="connsiteX1" fmla="*/ 3106864 w 6865940"/>
              <a:gd name="connsiteY1" fmla="*/ 0 h 5143500"/>
              <a:gd name="connsiteX2" fmla="*/ 3429000 w 6865940"/>
              <a:gd name="connsiteY2" fmla="*/ 0 h 5143500"/>
              <a:gd name="connsiteX3" fmla="*/ 3432972 w 6865940"/>
              <a:gd name="connsiteY3" fmla="*/ 0 h 5143500"/>
              <a:gd name="connsiteX4" fmla="*/ 3432972 w 6865940"/>
              <a:gd name="connsiteY4" fmla="*/ 1908000 h 5143500"/>
              <a:gd name="connsiteX5" fmla="*/ 4704544 w 6865940"/>
              <a:gd name="connsiteY5" fmla="*/ 1908000 h 5143500"/>
              <a:gd name="connsiteX6" fmla="*/ 5009344 w 6865940"/>
              <a:gd name="connsiteY6" fmla="*/ 1603200 h 5143500"/>
              <a:gd name="connsiteX7" fmla="*/ 5009344 w 6865940"/>
              <a:gd name="connsiteY7" fmla="*/ 0 h 5143500"/>
              <a:gd name="connsiteX8" fmla="*/ 5101308 w 6865940"/>
              <a:gd name="connsiteY8" fmla="*/ 0 h 5143500"/>
              <a:gd name="connsiteX9" fmla="*/ 6865940 w 6865940"/>
              <a:gd name="connsiteY9" fmla="*/ 0 h 5143500"/>
              <a:gd name="connsiteX10" fmla="*/ 6865940 w 6865940"/>
              <a:gd name="connsiteY10" fmla="*/ 5143500 h 5143500"/>
              <a:gd name="connsiteX11" fmla="*/ 0 w 6865940"/>
              <a:gd name="connsiteY11" fmla="*/ 5143500 h 5143500"/>
              <a:gd name="connsiteX12" fmla="*/ 0 w 6865940"/>
              <a:gd name="connsiteY12" fmla="*/ 2857480 h 5143500"/>
              <a:gd name="connsiteX13" fmla="*/ 14752 w 6865940"/>
              <a:gd name="connsiteY13" fmla="*/ 2565337 h 5143500"/>
              <a:gd name="connsiteX14" fmla="*/ 2857500 w 6865940"/>
              <a:gd name="connsiteY14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865940" h="5143500">
                <a:moveTo>
                  <a:pt x="2857500" y="0"/>
                </a:moveTo>
                <a:lnTo>
                  <a:pt x="3106864" y="0"/>
                </a:lnTo>
                <a:lnTo>
                  <a:pt x="3429000" y="0"/>
                </a:lnTo>
                <a:lnTo>
                  <a:pt x="3432972" y="0"/>
                </a:lnTo>
                <a:lnTo>
                  <a:pt x="3432972" y="1908000"/>
                </a:lnTo>
                <a:lnTo>
                  <a:pt x="4704544" y="1908000"/>
                </a:lnTo>
                <a:cubicBezTo>
                  <a:pt x="4872880" y="1908000"/>
                  <a:pt x="5009344" y="1771536"/>
                  <a:pt x="5009344" y="1603200"/>
                </a:cubicBezTo>
                <a:lnTo>
                  <a:pt x="5009344" y="0"/>
                </a:lnTo>
                <a:lnTo>
                  <a:pt x="5101308" y="0"/>
                </a:lnTo>
                <a:lnTo>
                  <a:pt x="6865940" y="0"/>
                </a:lnTo>
                <a:lnTo>
                  <a:pt x="6865940" y="5143500"/>
                </a:lnTo>
                <a:lnTo>
                  <a:pt x="0" y="5143500"/>
                </a:lnTo>
                <a:lnTo>
                  <a:pt x="0" y="2857480"/>
                </a:lnTo>
                <a:lnTo>
                  <a:pt x="14752" y="2565337"/>
                </a:lnTo>
                <a:cubicBezTo>
                  <a:pt x="161084" y="1124425"/>
                  <a:pt x="1377980" y="0"/>
                  <a:pt x="285750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3200"/>
            </a:lvl1pPr>
          </a:lstStyle>
          <a:p>
            <a:pPr marL="0" marR="0" lvl="0" indent="0" algn="l" defTabSz="1371600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/>
              <a:t>Klik på ikonet for at tilføje et billede</a:t>
            </a:r>
            <a:endParaRPr lang="da-DK" dirty="0"/>
          </a:p>
        </p:txBody>
      </p:sp>
      <p:pic>
        <p:nvPicPr>
          <p:cNvPr id="76" name="Billede 75">
            <a:extLst>
              <a:ext uri="{FF2B5EF4-FFF2-40B4-BE49-F238E27FC236}">
                <a16:creationId xmlns:a16="http://schemas.microsoft.com/office/drawing/2014/main" xmlns="" id="{158D3DA1-E904-4946-94D3-7C79B90B714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45505" y="0"/>
            <a:ext cx="1612879" cy="1962546"/>
          </a:xfrm>
          <a:prstGeom prst="rect">
            <a:avLst/>
          </a:prstGeom>
        </p:spPr>
      </p:pic>
      <p:sp>
        <p:nvSpPr>
          <p:cNvPr id="8" name="Pladsholder til billede 7">
            <a:extLst>
              <a:ext uri="{FF2B5EF4-FFF2-40B4-BE49-F238E27FC236}">
                <a16:creationId xmlns:a16="http://schemas.microsoft.com/office/drawing/2014/main" xmlns="" id="{FF688208-7264-488A-A54E-168660AA5EA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1422063" y="5143500"/>
            <a:ext cx="6865937" cy="257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/>
            </a:lvl1pPr>
          </a:lstStyle>
          <a:p>
            <a:pPr marL="0" marR="0" lvl="0" indent="0" algn="l" defTabSz="1371600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dirty="0"/>
              <a:t>Klik på ikonet for at </a:t>
            </a:r>
            <a:br>
              <a:rPr lang="da-DK" dirty="0"/>
            </a:br>
            <a:r>
              <a:rPr lang="da-DK" dirty="0"/>
              <a:t>indsætte billede 2</a:t>
            </a:r>
          </a:p>
          <a:p>
            <a:endParaRPr lang="da-DK" dirty="0"/>
          </a:p>
        </p:txBody>
      </p:sp>
      <p:sp>
        <p:nvSpPr>
          <p:cNvPr id="9" name="Pladsholder til billede 7">
            <a:extLst>
              <a:ext uri="{FF2B5EF4-FFF2-40B4-BE49-F238E27FC236}">
                <a16:creationId xmlns:a16="http://schemas.microsoft.com/office/drawing/2014/main" xmlns="" id="{564EAAB9-6556-4CCA-8EB2-44047EEF1DD4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1422063" y="7717500"/>
            <a:ext cx="6865937" cy="257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/>
            </a:lvl1pPr>
          </a:lstStyle>
          <a:p>
            <a:pPr marL="0" marR="0" lvl="0" indent="0" algn="l" defTabSz="1371600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dirty="0"/>
              <a:t>Klik på ikonet for at </a:t>
            </a:r>
            <a:br>
              <a:rPr lang="da-DK" dirty="0"/>
            </a:br>
            <a:r>
              <a:rPr lang="da-DK" dirty="0"/>
              <a:t>indsætte billede 3</a:t>
            </a:r>
          </a:p>
          <a:p>
            <a:endParaRPr lang="da-DK" dirty="0"/>
          </a:p>
        </p:txBody>
      </p:sp>
      <p:sp>
        <p:nvSpPr>
          <p:cNvPr id="15" name="Titel 3">
            <a:extLst>
              <a:ext uri="{FF2B5EF4-FFF2-40B4-BE49-F238E27FC236}">
                <a16:creationId xmlns:a16="http://schemas.microsoft.com/office/drawing/2014/main" xmlns="" id="{4FC8D3B3-1842-4565-AC40-C86DABBB2C7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2000" y="792000"/>
            <a:ext cx="10080000" cy="8893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/>
            </a:lvl1pPr>
          </a:lstStyle>
          <a:p>
            <a:r>
              <a:rPr lang="da-DK" dirty="0"/>
              <a:t>Skriv en overskrift</a:t>
            </a:r>
          </a:p>
        </p:txBody>
      </p:sp>
      <p:sp>
        <p:nvSpPr>
          <p:cNvPr id="18" name="Pladsholder til indhold 5">
            <a:extLst>
              <a:ext uri="{FF2B5EF4-FFF2-40B4-BE49-F238E27FC236}">
                <a16:creationId xmlns:a16="http://schemas.microsoft.com/office/drawing/2014/main" xmlns="" id="{7BFF5B87-BB6B-4E46-844D-7962E9491D2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792000" y="1872000"/>
            <a:ext cx="10080000" cy="72000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/>
            </a:lvl1pPr>
          </a:lstStyle>
          <a:p>
            <a:pPr lvl="0"/>
            <a:r>
              <a:rPr lang="da-DK" dirty="0"/>
              <a:t>Indsæt indhold</a:t>
            </a:r>
          </a:p>
          <a:p>
            <a:pPr lvl="0"/>
            <a:endParaRPr lang="da-DK" dirty="0"/>
          </a:p>
          <a:p>
            <a:pPr lvl="0"/>
            <a:endParaRPr lang="da-DK" dirty="0"/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xmlns="" id="{1050DFC2-8D3A-4A18-B63B-A28B548E4B0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000" y="9576000"/>
            <a:ext cx="2395067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411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- to kolonner 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dsholder til indhold 5">
            <a:extLst>
              <a:ext uri="{FF2B5EF4-FFF2-40B4-BE49-F238E27FC236}">
                <a16:creationId xmlns:a16="http://schemas.microsoft.com/office/drawing/2014/main" xmlns="" id="{12C8D058-24AC-41B2-A64B-361C5A28188A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92000" y="1872000"/>
            <a:ext cx="10080000" cy="72000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/>
            </a:lvl1pPr>
          </a:lstStyle>
          <a:p>
            <a:pPr lvl="0"/>
            <a:r>
              <a:rPr lang="da-DK" dirty="0"/>
              <a:t>Indsæt indhold</a:t>
            </a:r>
          </a:p>
          <a:p>
            <a:pPr lvl="0"/>
            <a:endParaRPr lang="da-DK" dirty="0"/>
          </a:p>
          <a:p>
            <a:pPr lvl="0"/>
            <a:endParaRPr lang="da-DK" dirty="0"/>
          </a:p>
        </p:txBody>
      </p:sp>
      <p:sp>
        <p:nvSpPr>
          <p:cNvPr id="17" name="Pladsholder til indhold 10">
            <a:extLst>
              <a:ext uri="{FF2B5EF4-FFF2-40B4-BE49-F238E27FC236}">
                <a16:creationId xmlns:a16="http://schemas.microsoft.com/office/drawing/2014/main" xmlns="" id="{BDE03F2D-599C-469E-A699-92B9F1C4C56B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2555939" y="1889125"/>
            <a:ext cx="5080164" cy="71828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1371600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dirty="0"/>
              <a:t>Indsæt indhold</a:t>
            </a:r>
          </a:p>
        </p:txBody>
      </p:sp>
      <p:sp>
        <p:nvSpPr>
          <p:cNvPr id="19" name="Titel 3">
            <a:extLst>
              <a:ext uri="{FF2B5EF4-FFF2-40B4-BE49-F238E27FC236}">
                <a16:creationId xmlns:a16="http://schemas.microsoft.com/office/drawing/2014/main" xmlns="" id="{15274CD0-2568-4073-AB6C-509137F73C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2000" y="792000"/>
            <a:ext cx="10080000" cy="8893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/>
            </a:lvl1pPr>
          </a:lstStyle>
          <a:p>
            <a:r>
              <a:rPr lang="da-DK" dirty="0"/>
              <a:t>Skriv en overskrift</a:t>
            </a:r>
          </a:p>
        </p:txBody>
      </p:sp>
      <p:sp>
        <p:nvSpPr>
          <p:cNvPr id="21" name="Pladsholder til tekst 20">
            <a:extLst>
              <a:ext uri="{FF2B5EF4-FFF2-40B4-BE49-F238E27FC236}">
                <a16:creationId xmlns:a16="http://schemas.microsoft.com/office/drawing/2014/main" xmlns="" id="{2DBFBAC4-8014-47CB-9919-879B15315BF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555939" y="792163"/>
            <a:ext cx="5080164" cy="889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Overskrift</a:t>
            </a:r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xmlns="" id="{D05A918C-61A2-437E-BA4E-DEBAA2EDCB8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000" y="9576000"/>
            <a:ext cx="2395067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933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- to kolonner hvid 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dsholder til indhold 5">
            <a:extLst>
              <a:ext uri="{FF2B5EF4-FFF2-40B4-BE49-F238E27FC236}">
                <a16:creationId xmlns:a16="http://schemas.microsoft.com/office/drawing/2014/main" xmlns="" id="{5142445C-C242-46E5-96B1-E13C77A36340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92000" y="1872000"/>
            <a:ext cx="10080000" cy="72000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/>
            </a:lvl1pPr>
          </a:lstStyle>
          <a:p>
            <a:pPr lvl="0"/>
            <a:r>
              <a:rPr lang="da-DK" dirty="0"/>
              <a:t>Indsæt indhold</a:t>
            </a:r>
          </a:p>
          <a:p>
            <a:pPr lvl="0"/>
            <a:endParaRPr lang="da-DK" dirty="0"/>
          </a:p>
          <a:p>
            <a:pPr lvl="0"/>
            <a:endParaRPr lang="da-DK" dirty="0"/>
          </a:p>
        </p:txBody>
      </p:sp>
      <p:sp>
        <p:nvSpPr>
          <p:cNvPr id="16" name="Pladsholder til indhold 10">
            <a:extLst>
              <a:ext uri="{FF2B5EF4-FFF2-40B4-BE49-F238E27FC236}">
                <a16:creationId xmlns:a16="http://schemas.microsoft.com/office/drawing/2014/main" xmlns="" id="{946857DA-FBF2-4E1A-B632-2EDB12A2012A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2555939" y="1889125"/>
            <a:ext cx="5080164" cy="71828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marL="0" marR="0" lvl="0" indent="0" algn="l" defTabSz="1371600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dirty="0"/>
              <a:t>Indsæt indhold</a:t>
            </a:r>
          </a:p>
        </p:txBody>
      </p:sp>
      <p:sp>
        <p:nvSpPr>
          <p:cNvPr id="18" name="Titel 3">
            <a:extLst>
              <a:ext uri="{FF2B5EF4-FFF2-40B4-BE49-F238E27FC236}">
                <a16:creationId xmlns:a16="http://schemas.microsoft.com/office/drawing/2014/main" xmlns="" id="{72F5C715-1CA9-441E-A212-9BF30FEAFE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2000" y="792000"/>
            <a:ext cx="10080000" cy="8893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/>
            </a:lvl1pPr>
          </a:lstStyle>
          <a:p>
            <a:r>
              <a:rPr lang="da-DK" dirty="0"/>
              <a:t>Skriv en overskrift</a:t>
            </a:r>
          </a:p>
        </p:txBody>
      </p:sp>
      <p:sp>
        <p:nvSpPr>
          <p:cNvPr id="19" name="Pladsholder til tekst 20">
            <a:extLst>
              <a:ext uri="{FF2B5EF4-FFF2-40B4-BE49-F238E27FC236}">
                <a16:creationId xmlns:a16="http://schemas.microsoft.com/office/drawing/2014/main" xmlns="" id="{8ACDE33E-D635-4BBF-8743-E7706148C48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555939" y="792163"/>
            <a:ext cx="5080164" cy="889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Overskrift</a:t>
            </a:r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xmlns="" id="{CE70E7DE-BFB3-4102-8F52-F3A53D7AACC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000" y="9576000"/>
            <a:ext cx="2395067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329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 - to kolonner grøn 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dsholder til indhold 5">
            <a:extLst>
              <a:ext uri="{FF2B5EF4-FFF2-40B4-BE49-F238E27FC236}">
                <a16:creationId xmlns:a16="http://schemas.microsoft.com/office/drawing/2014/main" xmlns="" id="{05D32876-202D-4ED4-B7FF-B3E92035FE9F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92000" y="1872000"/>
            <a:ext cx="10080000" cy="72000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Indsæt indhold</a:t>
            </a:r>
          </a:p>
          <a:p>
            <a:pPr lvl="0"/>
            <a:endParaRPr lang="da-DK" dirty="0"/>
          </a:p>
          <a:p>
            <a:pPr lvl="0"/>
            <a:endParaRPr lang="da-DK" dirty="0"/>
          </a:p>
        </p:txBody>
      </p:sp>
      <p:sp>
        <p:nvSpPr>
          <p:cNvPr id="23" name="Pladsholder til indhold 10">
            <a:extLst>
              <a:ext uri="{FF2B5EF4-FFF2-40B4-BE49-F238E27FC236}">
                <a16:creationId xmlns:a16="http://schemas.microsoft.com/office/drawing/2014/main" xmlns="" id="{2F0A98AF-369D-472A-BC77-3B1DC4CA44C6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2555939" y="1889125"/>
            <a:ext cx="5080164" cy="71828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marL="0" marR="0" lvl="0" indent="0" algn="l" defTabSz="1371600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dirty="0"/>
              <a:t>Indsæt indhold</a:t>
            </a:r>
          </a:p>
        </p:txBody>
      </p:sp>
      <p:sp>
        <p:nvSpPr>
          <p:cNvPr id="24" name="Titel 3">
            <a:extLst>
              <a:ext uri="{FF2B5EF4-FFF2-40B4-BE49-F238E27FC236}">
                <a16:creationId xmlns:a16="http://schemas.microsoft.com/office/drawing/2014/main" xmlns="" id="{9A0F3DE8-4175-464B-B776-96FE09348E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2000" y="792000"/>
            <a:ext cx="10080000" cy="8893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Skriv en overskrift</a:t>
            </a:r>
          </a:p>
        </p:txBody>
      </p:sp>
      <p:sp>
        <p:nvSpPr>
          <p:cNvPr id="25" name="Pladsholder til tekst 20">
            <a:extLst>
              <a:ext uri="{FF2B5EF4-FFF2-40B4-BE49-F238E27FC236}">
                <a16:creationId xmlns:a16="http://schemas.microsoft.com/office/drawing/2014/main" xmlns="" id="{0BE832EE-8018-47A8-96CE-FC5E725D151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555939" y="792163"/>
            <a:ext cx="5080164" cy="889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600" b="1"/>
            </a:lvl1pPr>
          </a:lstStyle>
          <a:p>
            <a:pPr lvl="0"/>
            <a:r>
              <a:rPr lang="da-DK" dirty="0"/>
              <a:t>Overskrift</a:t>
            </a:r>
          </a:p>
        </p:txBody>
      </p:sp>
      <p:pic>
        <p:nvPicPr>
          <p:cNvPr id="7" name="Billede 6" descr="Et billede, der indeholder tekst, clipart&#10;&#10;Automatisk genereret beskrivelse">
            <a:extLst>
              <a:ext uri="{FF2B5EF4-FFF2-40B4-BE49-F238E27FC236}">
                <a16:creationId xmlns:a16="http://schemas.microsoft.com/office/drawing/2014/main" xmlns="" id="{AAE2ED2F-6119-40CA-945D-1C37FFDB779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1999" y="9576000"/>
            <a:ext cx="2390268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479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- Stort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dsholder til billede 7">
            <a:extLst>
              <a:ext uri="{FF2B5EF4-FFF2-40B4-BE49-F238E27FC236}">
                <a16:creationId xmlns:a16="http://schemas.microsoft.com/office/drawing/2014/main" xmlns="" id="{E032F97C-21ED-46C1-8D6B-9AD718D2292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" y="0"/>
            <a:ext cx="18287999" cy="10287001"/>
          </a:xfrm>
          <a:custGeom>
            <a:avLst/>
            <a:gdLst>
              <a:gd name="connsiteX0" fmla="*/ 14846400 w 18287999"/>
              <a:gd name="connsiteY0" fmla="*/ 211 h 10287001"/>
              <a:gd name="connsiteX1" fmla="*/ 14846400 w 18287999"/>
              <a:gd name="connsiteY1" fmla="*/ 1908211 h 10287001"/>
              <a:gd name="connsiteX2" fmla="*/ 16117972 w 18287999"/>
              <a:gd name="connsiteY2" fmla="*/ 1908211 h 10287001"/>
              <a:gd name="connsiteX3" fmla="*/ 16422772 w 18287999"/>
              <a:gd name="connsiteY3" fmla="*/ 1603411 h 10287001"/>
              <a:gd name="connsiteX4" fmla="*/ 16422772 w 18287999"/>
              <a:gd name="connsiteY4" fmla="*/ 211 h 10287001"/>
              <a:gd name="connsiteX5" fmla="*/ 0 w 18287999"/>
              <a:gd name="connsiteY5" fmla="*/ 0 h 10287001"/>
              <a:gd name="connsiteX6" fmla="*/ 18287999 w 18287999"/>
              <a:gd name="connsiteY6" fmla="*/ 0 h 10287001"/>
              <a:gd name="connsiteX7" fmla="*/ 18287999 w 18287999"/>
              <a:gd name="connsiteY7" fmla="*/ 7429749 h 10287001"/>
              <a:gd name="connsiteX8" fmla="*/ 18273247 w 18287999"/>
              <a:gd name="connsiteY8" fmla="*/ 7721873 h 10287001"/>
              <a:gd name="connsiteX9" fmla="*/ 15704634 w 18287999"/>
              <a:gd name="connsiteY9" fmla="*/ 10274231 h 10287001"/>
              <a:gd name="connsiteX10" fmla="*/ 15434954 w 18287999"/>
              <a:gd name="connsiteY10" fmla="*/ 10287001 h 10287001"/>
              <a:gd name="connsiteX11" fmla="*/ 0 w 18287999"/>
              <a:gd name="connsiteY11" fmla="*/ 10287001 h 10287001"/>
              <a:gd name="connsiteX12" fmla="*/ 0 w 18287999"/>
              <a:gd name="connsiteY12" fmla="*/ 2628900 h 10287001"/>
              <a:gd name="connsiteX13" fmla="*/ 11555 w 18287999"/>
              <a:gd name="connsiteY13" fmla="*/ 2628900 h 10287001"/>
              <a:gd name="connsiteX14" fmla="*/ 14754 w 18287999"/>
              <a:gd name="connsiteY14" fmla="*/ 2565549 h 10287001"/>
              <a:gd name="connsiteX15" fmla="*/ 2857501 w 18287999"/>
              <a:gd name="connsiteY15" fmla="*/ 211 h 10287001"/>
              <a:gd name="connsiteX16" fmla="*/ 0 w 18287999"/>
              <a:gd name="connsiteY16" fmla="*/ 211 h 10287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8287999" h="10287001">
                <a:moveTo>
                  <a:pt x="14846400" y="211"/>
                </a:moveTo>
                <a:lnTo>
                  <a:pt x="14846400" y="1908211"/>
                </a:lnTo>
                <a:lnTo>
                  <a:pt x="16117972" y="1908211"/>
                </a:lnTo>
                <a:cubicBezTo>
                  <a:pt x="16286308" y="1908211"/>
                  <a:pt x="16422772" y="1771747"/>
                  <a:pt x="16422772" y="1603411"/>
                </a:cubicBezTo>
                <a:lnTo>
                  <a:pt x="16422772" y="211"/>
                </a:lnTo>
                <a:close/>
                <a:moveTo>
                  <a:pt x="0" y="0"/>
                </a:moveTo>
                <a:lnTo>
                  <a:pt x="18287999" y="0"/>
                </a:lnTo>
                <a:lnTo>
                  <a:pt x="18287999" y="7429749"/>
                </a:lnTo>
                <a:lnTo>
                  <a:pt x="18273247" y="7721873"/>
                </a:lnTo>
                <a:cubicBezTo>
                  <a:pt x="18136063" y="9072729"/>
                  <a:pt x="17057947" y="10145421"/>
                  <a:pt x="15704634" y="10274231"/>
                </a:cubicBezTo>
                <a:lnTo>
                  <a:pt x="15434954" y="10287001"/>
                </a:lnTo>
                <a:lnTo>
                  <a:pt x="0" y="10287001"/>
                </a:lnTo>
                <a:lnTo>
                  <a:pt x="0" y="2628900"/>
                </a:lnTo>
                <a:lnTo>
                  <a:pt x="11555" y="2628900"/>
                </a:lnTo>
                <a:lnTo>
                  <a:pt x="14754" y="2565549"/>
                </a:lnTo>
                <a:cubicBezTo>
                  <a:pt x="161087" y="1124637"/>
                  <a:pt x="1377981" y="211"/>
                  <a:pt x="2857501" y="211"/>
                </a:cubicBezTo>
                <a:lnTo>
                  <a:pt x="0" y="21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da-DK"/>
              <a:t>Klik på ikonet for at tilføje et billede</a:t>
            </a:r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xmlns="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45505" y="0"/>
            <a:ext cx="1612879" cy="1962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175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Stort billede +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dsholder til billede 7">
            <a:extLst>
              <a:ext uri="{FF2B5EF4-FFF2-40B4-BE49-F238E27FC236}">
                <a16:creationId xmlns:a16="http://schemas.microsoft.com/office/drawing/2014/main" xmlns="" id="{E032F97C-21ED-46C1-8D6B-9AD718D2292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" y="0"/>
            <a:ext cx="18287999" cy="10287001"/>
          </a:xfrm>
          <a:custGeom>
            <a:avLst/>
            <a:gdLst>
              <a:gd name="connsiteX0" fmla="*/ 14846400 w 18287999"/>
              <a:gd name="connsiteY0" fmla="*/ 211 h 10287001"/>
              <a:gd name="connsiteX1" fmla="*/ 14846400 w 18287999"/>
              <a:gd name="connsiteY1" fmla="*/ 1908211 h 10287001"/>
              <a:gd name="connsiteX2" fmla="*/ 16117972 w 18287999"/>
              <a:gd name="connsiteY2" fmla="*/ 1908211 h 10287001"/>
              <a:gd name="connsiteX3" fmla="*/ 16422772 w 18287999"/>
              <a:gd name="connsiteY3" fmla="*/ 1603411 h 10287001"/>
              <a:gd name="connsiteX4" fmla="*/ 16422772 w 18287999"/>
              <a:gd name="connsiteY4" fmla="*/ 211 h 10287001"/>
              <a:gd name="connsiteX5" fmla="*/ 0 w 18287999"/>
              <a:gd name="connsiteY5" fmla="*/ 0 h 10287001"/>
              <a:gd name="connsiteX6" fmla="*/ 18287999 w 18287999"/>
              <a:gd name="connsiteY6" fmla="*/ 0 h 10287001"/>
              <a:gd name="connsiteX7" fmla="*/ 18287999 w 18287999"/>
              <a:gd name="connsiteY7" fmla="*/ 7429749 h 10287001"/>
              <a:gd name="connsiteX8" fmla="*/ 18273247 w 18287999"/>
              <a:gd name="connsiteY8" fmla="*/ 7721873 h 10287001"/>
              <a:gd name="connsiteX9" fmla="*/ 15704634 w 18287999"/>
              <a:gd name="connsiteY9" fmla="*/ 10274231 h 10287001"/>
              <a:gd name="connsiteX10" fmla="*/ 15434954 w 18287999"/>
              <a:gd name="connsiteY10" fmla="*/ 10287001 h 10287001"/>
              <a:gd name="connsiteX11" fmla="*/ 0 w 18287999"/>
              <a:gd name="connsiteY11" fmla="*/ 10287001 h 10287001"/>
              <a:gd name="connsiteX12" fmla="*/ 0 w 18287999"/>
              <a:gd name="connsiteY12" fmla="*/ 2628900 h 10287001"/>
              <a:gd name="connsiteX13" fmla="*/ 11555 w 18287999"/>
              <a:gd name="connsiteY13" fmla="*/ 2628900 h 10287001"/>
              <a:gd name="connsiteX14" fmla="*/ 14754 w 18287999"/>
              <a:gd name="connsiteY14" fmla="*/ 2565549 h 10287001"/>
              <a:gd name="connsiteX15" fmla="*/ 2857501 w 18287999"/>
              <a:gd name="connsiteY15" fmla="*/ 211 h 10287001"/>
              <a:gd name="connsiteX16" fmla="*/ 0 w 18287999"/>
              <a:gd name="connsiteY16" fmla="*/ 211 h 10287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8287999" h="10287001">
                <a:moveTo>
                  <a:pt x="14846400" y="211"/>
                </a:moveTo>
                <a:lnTo>
                  <a:pt x="14846400" y="1908211"/>
                </a:lnTo>
                <a:lnTo>
                  <a:pt x="16117972" y="1908211"/>
                </a:lnTo>
                <a:cubicBezTo>
                  <a:pt x="16286308" y="1908211"/>
                  <a:pt x="16422772" y="1771747"/>
                  <a:pt x="16422772" y="1603411"/>
                </a:cubicBezTo>
                <a:lnTo>
                  <a:pt x="16422772" y="211"/>
                </a:lnTo>
                <a:close/>
                <a:moveTo>
                  <a:pt x="0" y="0"/>
                </a:moveTo>
                <a:lnTo>
                  <a:pt x="18287999" y="0"/>
                </a:lnTo>
                <a:lnTo>
                  <a:pt x="18287999" y="7429749"/>
                </a:lnTo>
                <a:lnTo>
                  <a:pt x="18273247" y="7721873"/>
                </a:lnTo>
                <a:cubicBezTo>
                  <a:pt x="18136063" y="9072729"/>
                  <a:pt x="17057947" y="10145421"/>
                  <a:pt x="15704634" y="10274231"/>
                </a:cubicBezTo>
                <a:lnTo>
                  <a:pt x="15434954" y="10287001"/>
                </a:lnTo>
                <a:lnTo>
                  <a:pt x="0" y="10287001"/>
                </a:lnTo>
                <a:lnTo>
                  <a:pt x="0" y="2628900"/>
                </a:lnTo>
                <a:lnTo>
                  <a:pt x="11555" y="2628900"/>
                </a:lnTo>
                <a:lnTo>
                  <a:pt x="14754" y="2565549"/>
                </a:lnTo>
                <a:cubicBezTo>
                  <a:pt x="161087" y="1124637"/>
                  <a:pt x="1377981" y="211"/>
                  <a:pt x="2857501" y="211"/>
                </a:cubicBezTo>
                <a:lnTo>
                  <a:pt x="0" y="21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da-DK"/>
              <a:t>Klik på ikonet for at tilføje et billede</a:t>
            </a:r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xmlns="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45505" y="0"/>
            <a:ext cx="1612879" cy="1962546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xmlns="" id="{3CEFDBA1-B0EC-462F-A711-6D0C1C67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7300" y="1962547"/>
            <a:ext cx="15773400" cy="2565066"/>
          </a:xfrm>
          <a:prstGeom prst="rect">
            <a:avLst/>
          </a:prstGeom>
        </p:spPr>
        <p:txBody>
          <a:bodyPr/>
          <a:lstStyle>
            <a:lvl1pPr algn="ctr">
              <a:defRPr sz="16600" b="1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Break</a:t>
            </a:r>
          </a:p>
        </p:txBody>
      </p:sp>
    </p:spTree>
    <p:extLst>
      <p:ext uri="{BB962C8B-B14F-4D97-AF65-F5344CB8AC3E}">
        <p14:creationId xmlns:p14="http://schemas.microsoft.com/office/powerpoint/2010/main" val="343627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1703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686" r:id="rId2"/>
    <p:sldLayoutId id="2147483687" r:id="rId3"/>
    <p:sldLayoutId id="2147483688" r:id="rId4"/>
    <p:sldLayoutId id="2147483690" r:id="rId5"/>
    <p:sldLayoutId id="2147483691" r:id="rId6"/>
    <p:sldLayoutId id="2147483692" r:id="rId7"/>
    <p:sldLayoutId id="2147483696" r:id="rId8"/>
    <p:sldLayoutId id="2147483698" r:id="rId9"/>
    <p:sldLayoutId id="2147483697" r:id="rId10"/>
    <p:sldLayoutId id="2147483694" r:id="rId11"/>
    <p:sldLayoutId id="2147483695" r:id="rId12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j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j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j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j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j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ublikation.randers.dk/RandersKommune/CKJ/arbejdsmiljoemaal-og-strategi-2022-2030/?page=1" TargetMode="Externa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>
            <a:extLst>
              <a:ext uri="{FF2B5EF4-FFF2-40B4-BE49-F238E27FC236}">
                <a16:creationId xmlns:a16="http://schemas.microsoft.com/office/drawing/2014/main" xmlns="" id="{576DD772-4120-7C5A-CFC1-0AF149C504B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xmlns="" id="{BD308E7C-66C4-3556-5064-13E186BDA6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a-DK" sz="6600" dirty="0"/>
              <a:t>Drøftelse af sygefravær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xmlns="" id="{555B4B47-42B5-5076-881C-5A6632DDC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På MED-møder og personalemøder</a:t>
            </a:r>
          </a:p>
        </p:txBody>
      </p:sp>
    </p:spTree>
    <p:extLst>
      <p:ext uri="{BB962C8B-B14F-4D97-AF65-F5344CB8AC3E}">
        <p14:creationId xmlns:p14="http://schemas.microsoft.com/office/powerpoint/2010/main" val="3751583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>
            <a:extLst>
              <a:ext uri="{FF2B5EF4-FFF2-40B4-BE49-F238E27FC236}">
                <a16:creationId xmlns:a16="http://schemas.microsoft.com/office/drawing/2014/main" xmlns="" id="{CB6BD92A-1447-3345-8127-CAACC001C088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da-DK" sz="3200" dirty="0">
                <a:latin typeface="+mn-lt"/>
              </a:rPr>
              <a:t>Kære leder.</a:t>
            </a:r>
          </a:p>
          <a:p>
            <a:pPr>
              <a:lnSpc>
                <a:spcPct val="100000"/>
              </a:lnSpc>
            </a:pPr>
            <a:r>
              <a:rPr lang="da-DK" sz="3200" dirty="0">
                <a:latin typeface="+mn-lt"/>
              </a:rPr>
              <a:t>MED-årshjulet beskriver, at sygefravær på arbejdspladsen skal drøftes på MED-møder i 2. og 4. kvartal.</a:t>
            </a:r>
          </a:p>
          <a:p>
            <a:pPr>
              <a:lnSpc>
                <a:spcPct val="100000"/>
              </a:lnSpc>
            </a:pPr>
            <a:r>
              <a:rPr lang="da-DK" sz="3200" dirty="0">
                <a:latin typeface="+mn-lt"/>
              </a:rPr>
              <a:t>Du finder her inspiration til drøftelserne. Den indeholder: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a-DK" sz="3200" dirty="0">
                <a:latin typeface="+mn-lt"/>
              </a:rPr>
              <a:t>De tre fælles arbejdsmiljømål i Randers Kommune samt link til strategien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a-DK" sz="3200" dirty="0">
                <a:latin typeface="+mn-lt"/>
              </a:rPr>
              <a:t>Præsentation af status på sygefraværet 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a-DK" sz="3200" dirty="0">
                <a:latin typeface="+mn-lt"/>
              </a:rPr>
              <a:t>Forslag til spørgsmål, som drøftelserne kan tage udgangspunkt i.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da-DK" sz="32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da-DK" sz="3200" dirty="0">
                <a:latin typeface="+mn-lt"/>
              </a:rPr>
              <a:t>Du kan udvælge ét eller flere af spørgsmålene til drøftelse. Og du er velkommen til at tilpasse præsentationen, så den passer til forholdene hos jer.</a:t>
            </a:r>
          </a:p>
          <a:p>
            <a:endParaRPr lang="da-DK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xmlns="" id="{A4BCEC62-3F69-6069-2999-2C4BB5125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Instruktion til slideshow</a:t>
            </a:r>
          </a:p>
        </p:txBody>
      </p:sp>
    </p:spTree>
    <p:extLst>
      <p:ext uri="{BB962C8B-B14F-4D97-AF65-F5344CB8AC3E}">
        <p14:creationId xmlns:p14="http://schemas.microsoft.com/office/powerpoint/2010/main" val="1485539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>
            <a:extLst>
              <a:ext uri="{FF2B5EF4-FFF2-40B4-BE49-F238E27FC236}">
                <a16:creationId xmlns:a16="http://schemas.microsoft.com/office/drawing/2014/main" xmlns="" id="{2DA62B14-CD00-D142-0A53-E3E922A0B10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92000" y="2722900"/>
            <a:ext cx="15666384" cy="7200000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da-DK" sz="4400" b="1" dirty="0">
                <a:solidFill>
                  <a:srgbClr val="92D050"/>
                </a:solidFill>
              </a:rPr>
              <a:t>En arbejdsplads med høj trivsel og fremmøde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da-DK" sz="4400" b="1" dirty="0">
              <a:solidFill>
                <a:srgbClr val="92D05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a-DK" sz="4400" b="1" dirty="0">
                <a:solidFill>
                  <a:srgbClr val="92D050"/>
                </a:solidFill>
              </a:rPr>
              <a:t>En tryg og stærk sikkerhedskultur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da-DK" sz="4400" b="1" dirty="0">
              <a:solidFill>
                <a:srgbClr val="92D05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a-DK" sz="4400" b="1" dirty="0">
                <a:solidFill>
                  <a:srgbClr val="92D050"/>
                </a:solidFill>
              </a:rPr>
              <a:t>Et psykisk sundt og attraktivt arbejdsmiljø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da-DK" sz="4400" b="1" dirty="0">
              <a:solidFill>
                <a:srgbClr val="92D050"/>
              </a:solidFill>
            </a:endParaRPr>
          </a:p>
          <a:p>
            <a:endParaRPr lang="da-DK" sz="4400" b="1" dirty="0">
              <a:solidFill>
                <a:srgbClr val="92D050"/>
              </a:solidFill>
            </a:endParaRPr>
          </a:p>
          <a:p>
            <a:r>
              <a:rPr lang="da-DK" sz="3600" b="1" dirty="0">
                <a:hlinkClick r:id="rId2"/>
              </a:rPr>
              <a:t>Arbejdsmiljø mål-og strategi</a:t>
            </a:r>
            <a:r>
              <a:rPr lang="da-DK" sz="3600" b="1" dirty="0"/>
              <a:t> </a:t>
            </a:r>
          </a:p>
          <a:p>
            <a:endParaRPr lang="da-DK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xmlns="" id="{A1EF827D-6801-EB63-4CB7-0B9882262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Randers Kommunes fælles </a:t>
            </a:r>
            <a:r>
              <a:rPr lang="da-DK" dirty="0" smtClean="0"/>
              <a:t>arbejdsmiljømål</a:t>
            </a:r>
            <a:r>
              <a:rPr lang="da-DK" dirty="0"/>
              <a:t/>
            </a: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26388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xmlns="" id="{06224471-79FA-9A3B-326D-3B0D69F24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Status på sygefraværet hos os</a:t>
            </a:r>
          </a:p>
        </p:txBody>
      </p:sp>
      <p:sp>
        <p:nvSpPr>
          <p:cNvPr id="4" name="Pladsholder til tekst 2">
            <a:extLst>
              <a:ext uri="{FF2B5EF4-FFF2-40B4-BE49-F238E27FC236}">
                <a16:creationId xmlns:a16="http://schemas.microsoft.com/office/drawing/2014/main" xmlns="" id="{ACA48529-4529-2917-761B-D8B204DB63D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92163" y="1871663"/>
            <a:ext cx="15665450" cy="7200900"/>
          </a:xfrm>
        </p:spPr>
        <p:txBody>
          <a:bodyPr/>
          <a:lstStyle/>
          <a:p>
            <a:pPr algn="ctr"/>
            <a:endParaRPr lang="da-DK" sz="2000" dirty="0"/>
          </a:p>
          <a:p>
            <a:pPr algn="ctr">
              <a:lnSpc>
                <a:spcPct val="100000"/>
              </a:lnSpc>
            </a:pPr>
            <a:r>
              <a:rPr lang="da-DK" sz="3200" dirty="0"/>
              <a:t>Indsæt og gennemgå den seneste sygefraværsoversigt.</a:t>
            </a:r>
          </a:p>
          <a:p>
            <a:pPr algn="ctr">
              <a:lnSpc>
                <a:spcPct val="100000"/>
              </a:lnSpc>
            </a:pPr>
            <a:r>
              <a:rPr lang="da-DK" sz="3200" dirty="0"/>
              <a:t>Se eksempel nedenfor</a:t>
            </a:r>
          </a:p>
          <a:p>
            <a:pPr algn="ctr"/>
            <a:endParaRPr lang="da-DK" sz="2000" dirty="0"/>
          </a:p>
          <a:p>
            <a:pPr algn="ctr"/>
            <a:endParaRPr lang="da-DK" sz="2000" dirty="0"/>
          </a:p>
          <a:p>
            <a:pPr algn="ctr"/>
            <a:endParaRPr lang="da-DK" sz="2000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xmlns="" id="{D5DE769B-73D3-9BC1-6CC2-DE064BEDA9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3087" y="4384547"/>
            <a:ext cx="10728602" cy="3908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>
            <a:extLst>
              <a:ext uri="{FF2B5EF4-FFF2-40B4-BE49-F238E27FC236}">
                <a16:creationId xmlns:a16="http://schemas.microsoft.com/office/drawing/2014/main" xmlns="" id="{E4747ADF-82D6-D915-8339-767D293C041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92000" y="3087000"/>
            <a:ext cx="15666384" cy="7200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a-DK" sz="4000" dirty="0"/>
              <a:t>Er der faktorer, som påvirker/har påvirket sygefraværet i den seneste periode (epidemier, årstider, arbejdsulykker osv.) ?</a:t>
            </a:r>
          </a:p>
          <a:p>
            <a:pPr>
              <a:lnSpc>
                <a:spcPct val="100000"/>
              </a:lnSpc>
            </a:pPr>
            <a:endParaRPr lang="da-DK" sz="2000" dirty="0"/>
          </a:p>
          <a:p>
            <a:pPr>
              <a:lnSpc>
                <a:spcPct val="100000"/>
              </a:lnSpc>
            </a:pPr>
            <a:r>
              <a:rPr lang="da-DK" sz="4000" dirty="0"/>
              <a:t>Er det en bestemt gruppe af medarbejderne, der er langtidsfriske? (f.eks. ift. vagtlag, afdelinger, faggrupper, bestemte arbejdsvilkår, anciennitet, alder ) </a:t>
            </a:r>
          </a:p>
          <a:p>
            <a:pPr>
              <a:lnSpc>
                <a:spcPct val="100000"/>
              </a:lnSpc>
            </a:pPr>
            <a:endParaRPr lang="da-DK" sz="2000" dirty="0"/>
          </a:p>
          <a:p>
            <a:pPr>
              <a:lnSpc>
                <a:spcPct val="100000"/>
              </a:lnSpc>
            </a:pPr>
            <a:r>
              <a:rPr lang="da-DK" sz="4000" dirty="0"/>
              <a:t>Hvis ja, hvad kan det tænkes at skyldes og kan vi bruge denne information i forhold til  hele gruppen af medarbejdere? </a:t>
            </a:r>
          </a:p>
          <a:p>
            <a:endParaRPr lang="da-DK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xmlns="" id="{A72EF238-289B-7BF1-7803-5C897CB74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sz="6600" dirty="0"/>
              <a:t>Drøftelse: Når vi går tættere på statistikken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53575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>
            <a:extLst>
              <a:ext uri="{FF2B5EF4-FFF2-40B4-BE49-F238E27FC236}">
                <a16:creationId xmlns:a16="http://schemas.microsoft.com/office/drawing/2014/main" xmlns="" id="{F490E5E8-5AB6-130F-CBC4-58956FB9F0D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4200" y="3087000"/>
            <a:ext cx="15666384" cy="7200000"/>
          </a:xfrm>
        </p:spPr>
        <p:txBody>
          <a:bodyPr/>
          <a:lstStyle/>
          <a:p>
            <a:pPr marL="180000" lvl="1" indent="0">
              <a:lnSpc>
                <a:spcPct val="100000"/>
              </a:lnSpc>
              <a:buNone/>
            </a:pPr>
            <a:r>
              <a:rPr lang="da-DK" sz="4000" dirty="0"/>
              <a:t>Er der faktorer i det </a:t>
            </a:r>
            <a:r>
              <a:rPr lang="da-DK" sz="4000" i="1" dirty="0"/>
              <a:t>fysiske </a:t>
            </a:r>
            <a:r>
              <a:rPr lang="da-DK" sz="4000" dirty="0"/>
              <a:t>arbejdsmiljø, der kan tænkes at påvirke sygefraværet? Hvis ja – hvordan kan vi ændre på de forhold? </a:t>
            </a:r>
          </a:p>
          <a:p>
            <a:pPr marL="180000" lvl="1" indent="0">
              <a:lnSpc>
                <a:spcPct val="100000"/>
              </a:lnSpc>
              <a:buNone/>
            </a:pPr>
            <a:endParaRPr lang="da-DK" sz="4000" dirty="0"/>
          </a:p>
          <a:p>
            <a:pPr marL="180000" lvl="1" indent="0">
              <a:lnSpc>
                <a:spcPct val="100000"/>
              </a:lnSpc>
              <a:buNone/>
            </a:pPr>
            <a:r>
              <a:rPr lang="da-DK" sz="4000" dirty="0"/>
              <a:t>Er der faktorer i det </a:t>
            </a:r>
            <a:r>
              <a:rPr lang="da-DK" sz="4000" i="1" dirty="0"/>
              <a:t>psykiske</a:t>
            </a:r>
            <a:r>
              <a:rPr lang="da-DK" sz="4000" dirty="0"/>
              <a:t> arbejdsmiljø, der kan tænkes at påvirke sygefraværet? Hvis ja – hvordan kan vi ændre på de forhold? </a:t>
            </a:r>
          </a:p>
          <a:p>
            <a:pPr lvl="1" indent="0">
              <a:lnSpc>
                <a:spcPct val="100000"/>
              </a:lnSpc>
              <a:buNone/>
            </a:pPr>
            <a:endParaRPr lang="da-DK" sz="4000" dirty="0"/>
          </a:p>
          <a:p>
            <a:pPr marL="180000" lvl="1" indent="0">
              <a:lnSpc>
                <a:spcPct val="100000"/>
              </a:lnSpc>
              <a:buNone/>
            </a:pPr>
            <a:r>
              <a:rPr lang="da-DK" sz="4000" dirty="0"/>
              <a:t>Hvad er vi </a:t>
            </a:r>
            <a:r>
              <a:rPr lang="da-DK" sz="4000" i="1" dirty="0"/>
              <a:t>lykkedes med </a:t>
            </a:r>
            <a:r>
              <a:rPr lang="da-DK" sz="4000" dirty="0"/>
              <a:t>i forebyggelse og håndtering af sygefraværet ? Hvordan fastholder og udvikler vi dette ?</a:t>
            </a:r>
          </a:p>
          <a:p>
            <a:endParaRPr lang="da-DK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xmlns="" id="{E49E15C9-6620-852A-6F20-9919696D1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sz="6600" dirty="0"/>
              <a:t>Drøftelse: Arbejdsmiljø og sygefravær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17357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>
            <a:extLst>
              <a:ext uri="{FF2B5EF4-FFF2-40B4-BE49-F238E27FC236}">
                <a16:creationId xmlns:a16="http://schemas.microsoft.com/office/drawing/2014/main" xmlns="" id="{789CD8C9-A03D-85AD-5D65-2A5E9541A852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da-DK" sz="3600" dirty="0"/>
          </a:p>
          <a:p>
            <a:endParaRPr lang="da-DK" sz="3600" dirty="0"/>
          </a:p>
          <a:p>
            <a:r>
              <a:rPr lang="da-DK" sz="3600" dirty="0"/>
              <a:t>Lav en opsummering af de indspil og synspunkter, som er kommet frem under drøftelserne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xmlns="" id="{5E116F9E-1649-086D-7B6D-C9DA2465771B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da-DK" dirty="0"/>
              <a:t>Hvad giver drøftelserne anledning til ?</a:t>
            </a:r>
          </a:p>
          <a:p>
            <a:endParaRPr lang="da-DK" dirty="0"/>
          </a:p>
          <a:p>
            <a:r>
              <a:rPr lang="da-DK" dirty="0"/>
              <a:t>Hvad går ledelsen/arbejdsmiljø-gruppen </a:t>
            </a:r>
            <a:r>
              <a:rPr lang="da-DK"/>
              <a:t>videre med ? 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xmlns="" id="{344BF818-28DF-D865-A15B-FD39CBC26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Opsamling på drøftelserne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xmlns="" id="{2722001B-5EC7-939A-4540-E5380D755F5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a-DK" dirty="0"/>
              <a:t>Fremadrettet</a:t>
            </a:r>
          </a:p>
        </p:txBody>
      </p:sp>
    </p:spTree>
    <p:extLst>
      <p:ext uri="{BB962C8B-B14F-4D97-AF65-F5344CB8AC3E}">
        <p14:creationId xmlns:p14="http://schemas.microsoft.com/office/powerpoint/2010/main" val="344542558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CCESSIBILITYFIXERID" val="0244ea05-c9e5-4403-a503-7dcfd331b17c"/>
</p:tagLst>
</file>

<file path=ppt/theme/theme1.xml><?xml version="1.0" encoding="utf-8"?>
<a:theme xmlns:a="http://schemas.openxmlformats.org/drawingml/2006/main" name="1_Brugerdefineret design">
  <a:themeElements>
    <a:clrScheme name="Brugerdefineret 1">
      <a:dk1>
        <a:sysClr val="windowText" lastClr="000000"/>
      </a:dk1>
      <a:lt1>
        <a:sysClr val="window" lastClr="FFFFFF"/>
      </a:lt1>
      <a:dk2>
        <a:srgbClr val="8D9950"/>
      </a:dk2>
      <a:lt2>
        <a:srgbClr val="FFFFFF"/>
      </a:lt2>
      <a:accent1>
        <a:srgbClr val="8D9950"/>
      </a:accent1>
      <a:accent2>
        <a:srgbClr val="000000"/>
      </a:accent2>
      <a:accent3>
        <a:srgbClr val="FFFFFF"/>
      </a:accent3>
      <a:accent4>
        <a:srgbClr val="8D9950"/>
      </a:accent4>
      <a:accent5>
        <a:srgbClr val="8D9950"/>
      </a:accent5>
      <a:accent6>
        <a:srgbClr val="8D9950"/>
      </a:accent6>
      <a:hlink>
        <a:srgbClr val="000000"/>
      </a:hlink>
      <a:folHlink>
        <a:srgbClr val="8D9950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wrap="square" rtlCol="0" anchor="ctr"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owerPoint skabelon  2022" id="{7CE886B9-4898-40BE-817E-567D9D807EAB}" vid="{D5FA80BC-1E09-44BE-9156-5A864E3EA9A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13</TotalTime>
  <Words>342</Words>
  <Application>Microsoft Office PowerPoint</Application>
  <PresentationFormat>Brugerdefineret</PresentationFormat>
  <Paragraphs>48</Paragraphs>
  <Slides>7</Slides>
  <Notes>2</Notes>
  <HiddenSlides>1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1_Brugerdefineret design</vt:lpstr>
      <vt:lpstr>På MED-møder og personalemøder</vt:lpstr>
      <vt:lpstr>Instruktion til slideshow</vt:lpstr>
      <vt:lpstr>Randers Kommunes fælles arbejdsmiljømål </vt:lpstr>
      <vt:lpstr>Status på sygefraværet hos os</vt:lpstr>
      <vt:lpstr>Drøftelse: Når vi går tættere på statistikken</vt:lpstr>
      <vt:lpstr>Drøftelse: Arbejdsmiljø og sygefravær</vt:lpstr>
      <vt:lpstr>Opsamling på drøftelserne</vt:lpstr>
    </vt:vector>
  </TitlesOfParts>
  <Company>Randers Kommune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Oversigt over sideskabeloner</dc:title>
  <dc:creator>Helle Susanne Bonde</dc:creator>
  <cp:lastModifiedBy>Microsoft-konto</cp:lastModifiedBy>
  <cp:revision>2</cp:revision>
  <dcterms:created xsi:type="dcterms:W3CDTF">2023-01-24T10:24:56Z</dcterms:created>
  <dcterms:modified xsi:type="dcterms:W3CDTF">2023-01-25T09:55:46Z</dcterms:modified>
</cp:coreProperties>
</file>