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5"/>
  </p:notesMasterIdLst>
  <p:handoutMasterIdLst>
    <p:handoutMasterId r:id="rId16"/>
  </p:handoutMasterIdLst>
  <p:sldIdLst>
    <p:sldId id="414" r:id="rId6"/>
    <p:sldId id="468" r:id="rId7"/>
    <p:sldId id="469" r:id="rId8"/>
    <p:sldId id="470" r:id="rId9"/>
    <p:sldId id="477" r:id="rId10"/>
    <p:sldId id="472" r:id="rId11"/>
    <p:sldId id="471" r:id="rId12"/>
    <p:sldId id="476" r:id="rId13"/>
    <p:sldId id="475" r:id="rId14"/>
  </p:sldIdLst>
  <p:sldSz cx="12192000"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sa Zejnullahu" initials="AZ" lastIdx="2" clrIdx="0">
    <p:extLst>
      <p:ext uri="{19B8F6BF-5375-455C-9EA6-DF929625EA0E}">
        <p15:presenceInfo xmlns:p15="http://schemas.microsoft.com/office/powerpoint/2012/main" userId="S-1-5-21-1136665172-943260962-315576832-125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CC6"/>
    <a:srgbClr val="74CCC6"/>
    <a:srgbClr val="EF7B7A"/>
    <a:srgbClr val="F4F2EC"/>
    <a:srgbClr val="7CC8C4"/>
    <a:srgbClr val="1B365D"/>
    <a:srgbClr val="EF9E9D"/>
    <a:srgbClr val="7E8E37"/>
    <a:srgbClr val="88D3F4"/>
    <a:srgbClr val="1494C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yst layou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7" autoAdjust="0"/>
    <p:restoredTop sz="86191" autoAdjust="0"/>
  </p:normalViewPr>
  <p:slideViewPr>
    <p:cSldViewPr snapToGrid="0">
      <p:cViewPr varScale="1">
        <p:scale>
          <a:sx n="92" d="100"/>
          <a:sy n="92" d="100"/>
        </p:scale>
        <p:origin x="1032" y="72"/>
      </p:cViewPr>
      <p:guideLst/>
    </p:cSldViewPr>
  </p:slideViewPr>
  <p:outlineViewPr>
    <p:cViewPr>
      <p:scale>
        <a:sx n="33" d="100"/>
        <a:sy n="33" d="100"/>
      </p:scale>
      <p:origin x="0" y="-8418"/>
    </p:cViewPr>
  </p:outlineViewPr>
  <p:notesTextViewPr>
    <p:cViewPr>
      <p:scale>
        <a:sx n="1" d="1"/>
        <a:sy n="1" d="1"/>
      </p:scale>
      <p:origin x="0" y="0"/>
    </p:cViewPr>
  </p:notesTextViewPr>
  <p:sorterViewPr>
    <p:cViewPr varScale="1">
      <p:scale>
        <a:sx n="1" d="1"/>
        <a:sy n="1" d="1"/>
      </p:scale>
      <p:origin x="0" y="-366"/>
    </p:cViewPr>
  </p:sorterViewPr>
  <p:notesViewPr>
    <p:cSldViewPr snapToGrid="0">
      <p:cViewPr varScale="1">
        <p:scale>
          <a:sx n="88" d="100"/>
          <a:sy n="88" d="100"/>
        </p:scale>
        <p:origin x="308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F33E5B8B-815B-4064-9F90-2942C569B9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2B2661FF-5A45-4552-B14C-01072181AB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8C82A-CE68-4538-9254-C533AFBE5D19}" type="datetime1">
              <a:rPr lang="da-DK" smtClean="0"/>
              <a:t>08-07-2025</a:t>
            </a:fld>
            <a:endParaRPr lang="da-DK"/>
          </a:p>
        </p:txBody>
      </p:sp>
      <p:sp>
        <p:nvSpPr>
          <p:cNvPr id="4" name="Pladsholder til sidefod 3">
            <a:extLst>
              <a:ext uri="{FF2B5EF4-FFF2-40B4-BE49-F238E27FC236}">
                <a16:creationId xmlns:a16="http://schemas.microsoft.com/office/drawing/2014/main" id="{638B0CAD-8F70-4D4A-A3C9-E7A2DA2852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1855DC9-87B8-47BF-B386-7A143A40D8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711889-0153-4773-BA20-A32778916893}" type="slidenum">
              <a:rPr lang="da-DK" smtClean="0"/>
              <a:t>‹nr.›</a:t>
            </a:fld>
            <a:endParaRPr lang="da-DK"/>
          </a:p>
        </p:txBody>
      </p:sp>
    </p:spTree>
    <p:extLst>
      <p:ext uri="{BB962C8B-B14F-4D97-AF65-F5344CB8AC3E}">
        <p14:creationId xmlns:p14="http://schemas.microsoft.com/office/powerpoint/2010/main" val="33376333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noProof="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394AC44-28FC-4938-99D5-DC385C8486C1}" type="datetime1">
              <a:rPr lang="da-DK" smtClean="0"/>
              <a:t>08-07-2025</a:t>
            </a:fld>
            <a:endParaRPr lang="en-US"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a-DK" noProof="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a"/>
              <a:t>Klik for at redigere i master</a:t>
            </a:r>
          </a:p>
          <a:p>
            <a:pPr lvl="1" rtl="0"/>
            <a:r>
              <a:rPr lang="da"/>
              <a:t>Andet niveau</a:t>
            </a:r>
          </a:p>
          <a:p>
            <a:pPr lvl="2" rtl="0"/>
            <a:r>
              <a:rPr lang="da"/>
              <a:t>Tredje niveau</a:t>
            </a:r>
          </a:p>
          <a:p>
            <a:pPr lvl="3" rtl="0"/>
            <a:r>
              <a:rPr lang="da"/>
              <a:t>Fjerde niveau</a:t>
            </a:r>
          </a:p>
          <a:p>
            <a:pPr lvl="4" rtl="0"/>
            <a:r>
              <a:rPr lang="da"/>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noProof="0"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BF9438-3EEF-4192-9815-F6F44770AEF7}" type="slidenum">
              <a:rPr lang="da-DK" noProof="0" smtClean="0"/>
              <a:t>‹nr.›</a:t>
            </a:fld>
            <a:endParaRPr lang="da-DK" noProof="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rtl="0"/>
            <a:fld id="{FC8EBEB1-D73C-4B75-82DE-0F1CD3B75541}" type="datetime1">
              <a:rPr lang="da-DK" smtClean="0"/>
              <a:t>08-07-2025</a:t>
            </a:fld>
            <a:endParaRPr lang="en-US" dirty="0"/>
          </a:p>
        </p:txBody>
      </p:sp>
      <p:sp>
        <p:nvSpPr>
          <p:cNvPr id="5" name="Pladsholder til slidenummer 4"/>
          <p:cNvSpPr>
            <a:spLocks noGrp="1"/>
          </p:cNvSpPr>
          <p:nvPr>
            <p:ph type="sldNum" sz="quarter" idx="11"/>
          </p:nvPr>
        </p:nvSpPr>
        <p:spPr/>
        <p:txBody>
          <a:bodyPr/>
          <a:lstStyle/>
          <a:p>
            <a:pPr rtl="0"/>
            <a:fld id="{32BF9438-3EEF-4192-9815-F6F44770AEF7}" type="slidenum">
              <a:rPr lang="da-DK" noProof="0" smtClean="0"/>
              <a:t>1</a:t>
            </a:fld>
            <a:endParaRPr lang="da-DK" noProof="0"/>
          </a:p>
        </p:txBody>
      </p:sp>
    </p:spTree>
    <p:extLst>
      <p:ext uri="{BB962C8B-B14F-4D97-AF65-F5344CB8AC3E}">
        <p14:creationId xmlns:p14="http://schemas.microsoft.com/office/powerpoint/2010/main" val="373068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rtl="0"/>
            <a:fld id="{7E68EB7D-4951-4BAC-B28F-8428AEC445DA}" type="datetime1">
              <a:rPr lang="da-DK" smtClean="0"/>
              <a:t>08-07-2025</a:t>
            </a:fld>
            <a:endParaRPr lang="en-US" dirty="0"/>
          </a:p>
        </p:txBody>
      </p:sp>
      <p:sp>
        <p:nvSpPr>
          <p:cNvPr id="5" name="Pladsholder til slidenummer 4"/>
          <p:cNvSpPr>
            <a:spLocks noGrp="1"/>
          </p:cNvSpPr>
          <p:nvPr>
            <p:ph type="sldNum" sz="quarter" idx="11"/>
          </p:nvPr>
        </p:nvSpPr>
        <p:spPr/>
        <p:txBody>
          <a:bodyPr/>
          <a:lstStyle/>
          <a:p>
            <a:pPr rtl="0"/>
            <a:fld id="{32BF9438-3EEF-4192-9815-F6F44770AEF7}" type="slidenum">
              <a:rPr lang="da-DK" noProof="0" smtClean="0"/>
              <a:t>2</a:t>
            </a:fld>
            <a:endParaRPr lang="da-DK" noProof="0"/>
          </a:p>
        </p:txBody>
      </p:sp>
    </p:spTree>
    <p:extLst>
      <p:ext uri="{BB962C8B-B14F-4D97-AF65-F5344CB8AC3E}">
        <p14:creationId xmlns:p14="http://schemas.microsoft.com/office/powerpoint/2010/main" val="411523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a:t>
            </a:r>
            <a:r>
              <a:rPr lang="da-DK" baseline="0" dirty="0"/>
              <a:t> er vigtigt at pointere, at alle på arbejdspladsen har et ansvar i forhold til at medvirke til den gode proces omkring trivselsmålingen. Herunder at besvare trivselsmålingen, samt indgå i dialogen omkring resultaterne og opfølgningen efterfølgende. </a:t>
            </a:r>
            <a:endParaRPr lang="da-DK" dirty="0"/>
          </a:p>
        </p:txBody>
      </p:sp>
      <p:sp>
        <p:nvSpPr>
          <p:cNvPr id="4" name="Pladsholder til dato 3"/>
          <p:cNvSpPr>
            <a:spLocks noGrp="1"/>
          </p:cNvSpPr>
          <p:nvPr>
            <p:ph type="dt" idx="10"/>
          </p:nvPr>
        </p:nvSpPr>
        <p:spPr/>
        <p:txBody>
          <a:bodyPr/>
          <a:lstStyle/>
          <a:p>
            <a:pPr rtl="0"/>
            <a:fld id="{7E68EB7D-4951-4BAC-B28F-8428AEC445DA}" type="datetime1">
              <a:rPr lang="da-DK" smtClean="0"/>
              <a:t>08-07-2025</a:t>
            </a:fld>
            <a:endParaRPr lang="en-US" dirty="0"/>
          </a:p>
        </p:txBody>
      </p:sp>
      <p:sp>
        <p:nvSpPr>
          <p:cNvPr id="5" name="Pladsholder til slidenummer 4"/>
          <p:cNvSpPr>
            <a:spLocks noGrp="1"/>
          </p:cNvSpPr>
          <p:nvPr>
            <p:ph type="sldNum" sz="quarter" idx="11"/>
          </p:nvPr>
        </p:nvSpPr>
        <p:spPr/>
        <p:txBody>
          <a:bodyPr/>
          <a:lstStyle/>
          <a:p>
            <a:pPr rtl="0"/>
            <a:fld id="{32BF9438-3EEF-4192-9815-F6F44770AEF7}" type="slidenum">
              <a:rPr lang="da-DK" noProof="0" smtClean="0"/>
              <a:t>3</a:t>
            </a:fld>
            <a:endParaRPr lang="da-DK" noProof="0"/>
          </a:p>
        </p:txBody>
      </p:sp>
    </p:spTree>
    <p:extLst>
      <p:ext uri="{BB962C8B-B14F-4D97-AF65-F5344CB8AC3E}">
        <p14:creationId xmlns:p14="http://schemas.microsoft.com/office/powerpoint/2010/main" val="114948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rtl="0"/>
            <a:fld id="{7E68EB7D-4951-4BAC-B28F-8428AEC445DA}" type="datetime1">
              <a:rPr lang="da-DK" smtClean="0"/>
              <a:t>08-07-2025</a:t>
            </a:fld>
            <a:endParaRPr lang="en-US" dirty="0"/>
          </a:p>
        </p:txBody>
      </p:sp>
      <p:sp>
        <p:nvSpPr>
          <p:cNvPr id="5" name="Pladsholder til slidenummer 4"/>
          <p:cNvSpPr>
            <a:spLocks noGrp="1"/>
          </p:cNvSpPr>
          <p:nvPr>
            <p:ph type="sldNum" sz="quarter" idx="11"/>
          </p:nvPr>
        </p:nvSpPr>
        <p:spPr/>
        <p:txBody>
          <a:bodyPr/>
          <a:lstStyle/>
          <a:p>
            <a:pPr rtl="0"/>
            <a:fld id="{32BF9438-3EEF-4192-9815-F6F44770AEF7}" type="slidenum">
              <a:rPr lang="da-DK" noProof="0" smtClean="0"/>
              <a:t>4</a:t>
            </a:fld>
            <a:endParaRPr lang="da-DK" noProof="0"/>
          </a:p>
        </p:txBody>
      </p:sp>
    </p:spTree>
    <p:extLst>
      <p:ext uri="{BB962C8B-B14F-4D97-AF65-F5344CB8AC3E}">
        <p14:creationId xmlns:p14="http://schemas.microsoft.com/office/powerpoint/2010/main" val="97208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Trivselsmålingen indeholder psykisk APV (herunder ledelse og trivsel) samt fysisk APV. Det fremgår af spørgeskemaet, hvem der er nærmeste leder for den enkelte medarbejder. </a:t>
            </a:r>
          </a:p>
          <a:p>
            <a:endParaRPr lang="da-DK" dirty="0"/>
          </a:p>
        </p:txBody>
      </p:sp>
      <p:sp>
        <p:nvSpPr>
          <p:cNvPr id="4" name="Pladsholder til dato 3"/>
          <p:cNvSpPr>
            <a:spLocks noGrp="1"/>
          </p:cNvSpPr>
          <p:nvPr>
            <p:ph type="dt" idx="10"/>
          </p:nvPr>
        </p:nvSpPr>
        <p:spPr/>
        <p:txBody>
          <a:bodyPr/>
          <a:lstStyle/>
          <a:p>
            <a:pPr rtl="0"/>
            <a:fld id="{7E68EB7D-4951-4BAC-B28F-8428AEC445DA}" type="datetime1">
              <a:rPr lang="da-DK" smtClean="0"/>
              <a:t>08-07-2025</a:t>
            </a:fld>
            <a:endParaRPr lang="en-US" dirty="0"/>
          </a:p>
        </p:txBody>
      </p:sp>
      <p:sp>
        <p:nvSpPr>
          <p:cNvPr id="5" name="Pladsholder til slidenummer 4"/>
          <p:cNvSpPr>
            <a:spLocks noGrp="1"/>
          </p:cNvSpPr>
          <p:nvPr>
            <p:ph type="sldNum" sz="quarter" idx="11"/>
          </p:nvPr>
        </p:nvSpPr>
        <p:spPr/>
        <p:txBody>
          <a:bodyPr/>
          <a:lstStyle/>
          <a:p>
            <a:pPr rtl="0"/>
            <a:fld id="{32BF9438-3EEF-4192-9815-F6F44770AEF7}" type="slidenum">
              <a:rPr lang="da-DK" noProof="0" smtClean="0"/>
              <a:t>5</a:t>
            </a:fld>
            <a:endParaRPr lang="da-DK" noProof="0"/>
          </a:p>
        </p:txBody>
      </p:sp>
    </p:spTree>
    <p:extLst>
      <p:ext uri="{BB962C8B-B14F-4D97-AF65-F5344CB8AC3E}">
        <p14:creationId xmlns:p14="http://schemas.microsoft.com/office/powerpoint/2010/main" val="34270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a-DK" sz="1200" dirty="0">
                <a:solidFill>
                  <a:srgbClr val="000000"/>
                </a:solidFill>
                <a:cs typeface="Arial" panose="020B0604020202020204" pitchFamily="34" charset="0"/>
              </a:rPr>
              <a:t>Trivselsmålingens psykiske del er anonym – OBS på man kan komme til at</a:t>
            </a:r>
            <a:r>
              <a:rPr lang="da-DK" sz="1200" baseline="0" dirty="0">
                <a:solidFill>
                  <a:srgbClr val="000000"/>
                </a:solidFill>
                <a:cs typeface="Arial" panose="020B0604020202020204" pitchFamily="34" charset="0"/>
              </a:rPr>
              <a:t> kompromittere sin egen anonymitet i de eventuelle kommentarer man skriver.</a:t>
            </a:r>
            <a:endParaRPr lang="da-DK" sz="1200" dirty="0">
              <a:solidFill>
                <a:srgbClr val="000000"/>
              </a:solidFill>
              <a:cs typeface="Arial" panose="020B0604020202020204" pitchFamily="34" charset="0"/>
            </a:endParaRPr>
          </a:p>
          <a:p>
            <a:pPr marL="285750" lvl="0" indent="-285750" defTabSz="457200">
              <a:lnSpc>
                <a:spcPct val="100000"/>
              </a:lnSpc>
              <a:spcBef>
                <a:spcPts val="0"/>
              </a:spcBef>
              <a:buClrTx/>
              <a:buFont typeface="Wingdings" panose="05000000000000000000" pitchFamily="2" charset="2"/>
              <a:buChar char="§"/>
            </a:pPr>
            <a:endParaRPr lang="da-DK" sz="1200" dirty="0">
              <a:solidFill>
                <a:prstClr val="black"/>
              </a:solidFill>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a-DK" sz="1200" dirty="0">
                <a:solidFill>
                  <a:prstClr val="black"/>
                </a:solidFill>
                <a:cs typeface="Arial" panose="020B0604020202020204" pitchFamily="34" charset="0"/>
              </a:rPr>
              <a:t>Ved trivselsmålingens fysiske del kan</a:t>
            </a:r>
            <a:r>
              <a:rPr lang="da-DK" sz="1200" baseline="0" dirty="0">
                <a:solidFill>
                  <a:prstClr val="black"/>
                </a:solidFill>
                <a:cs typeface="Arial" panose="020B0604020202020204" pitchFamily="34" charset="0"/>
              </a:rPr>
              <a:t> </a:t>
            </a:r>
            <a:r>
              <a:rPr kumimoji="0" lang="da-DK"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eventuelle tilføjede kommentarer henføres til den, der svarer. Dette er for at sikre, at arbejdsmiljøgruppen kan følge op på kommentarerne.  </a:t>
            </a:r>
          </a:p>
          <a:p>
            <a:pPr marL="285750" lvl="0" indent="-285750" defTabSz="457200">
              <a:lnSpc>
                <a:spcPct val="100000"/>
              </a:lnSpc>
              <a:spcBef>
                <a:spcPts val="0"/>
              </a:spcBef>
              <a:buClrTx/>
              <a:buFont typeface="Wingdings" panose="05000000000000000000" pitchFamily="2" charset="2"/>
              <a:buChar char="§"/>
            </a:pPr>
            <a:endParaRPr lang="da-DK" sz="1200" dirty="0">
              <a:solidFill>
                <a:prstClr val="black"/>
              </a:solidFill>
              <a:cs typeface="Arial" panose="020B0604020202020204" pitchFamily="34" charset="0"/>
            </a:endParaRPr>
          </a:p>
          <a:p>
            <a:pPr marL="0" lvl="0" indent="0" defTabSz="457200">
              <a:lnSpc>
                <a:spcPct val="110000"/>
              </a:lnSpc>
              <a:spcBef>
                <a:spcPts val="0"/>
              </a:spcBef>
              <a:buClrTx/>
              <a:buNone/>
            </a:pPr>
            <a:endParaRPr lang="da-DK" sz="1200" dirty="0">
              <a:solidFill>
                <a:prstClr val="black"/>
              </a:solidFill>
            </a:endParaRPr>
          </a:p>
          <a:p>
            <a:endParaRPr lang="da-DK" dirty="0"/>
          </a:p>
        </p:txBody>
      </p:sp>
      <p:sp>
        <p:nvSpPr>
          <p:cNvPr id="4" name="Pladsholder til dato 3"/>
          <p:cNvSpPr>
            <a:spLocks noGrp="1"/>
          </p:cNvSpPr>
          <p:nvPr>
            <p:ph type="dt" idx="10"/>
          </p:nvPr>
        </p:nvSpPr>
        <p:spPr/>
        <p:txBody>
          <a:bodyPr/>
          <a:lstStyle/>
          <a:p>
            <a:pPr rtl="0"/>
            <a:fld id="{7E68EB7D-4951-4BAC-B28F-8428AEC445DA}" type="datetime1">
              <a:rPr lang="da-DK" smtClean="0"/>
              <a:t>08-07-2025</a:t>
            </a:fld>
            <a:endParaRPr lang="en-US" dirty="0"/>
          </a:p>
        </p:txBody>
      </p:sp>
      <p:sp>
        <p:nvSpPr>
          <p:cNvPr id="5" name="Pladsholder til slidenummer 4"/>
          <p:cNvSpPr>
            <a:spLocks noGrp="1"/>
          </p:cNvSpPr>
          <p:nvPr>
            <p:ph type="sldNum" sz="quarter" idx="11"/>
          </p:nvPr>
        </p:nvSpPr>
        <p:spPr/>
        <p:txBody>
          <a:bodyPr/>
          <a:lstStyle/>
          <a:p>
            <a:pPr rtl="0"/>
            <a:fld id="{32BF9438-3EEF-4192-9815-F6F44770AEF7}" type="slidenum">
              <a:rPr lang="da-DK" noProof="0" smtClean="0"/>
              <a:t>6</a:t>
            </a:fld>
            <a:endParaRPr lang="da-DK" noProof="0"/>
          </a:p>
        </p:txBody>
      </p:sp>
    </p:spTree>
    <p:extLst>
      <p:ext uri="{BB962C8B-B14F-4D97-AF65-F5344CB8AC3E}">
        <p14:creationId xmlns:p14="http://schemas.microsoft.com/office/powerpoint/2010/main" val="374351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Nævnte udsagn er et lille udsnit fra den samlede trivselsmåling. Udsagnene er generelle og generiske, og kan derfor bruges på alle arbejdspladser. Tag gerne en drøftelse af hvordan udsagnene kan udfoldes konkret på arbejdspladsen, så de taler ind i netop jeres arbejdskontekst. </a:t>
            </a:r>
          </a:p>
          <a:p>
            <a:endParaRPr lang="da-DK" dirty="0"/>
          </a:p>
        </p:txBody>
      </p:sp>
      <p:sp>
        <p:nvSpPr>
          <p:cNvPr id="4" name="Pladsholder til dato 3"/>
          <p:cNvSpPr>
            <a:spLocks noGrp="1"/>
          </p:cNvSpPr>
          <p:nvPr>
            <p:ph type="dt" idx="10"/>
          </p:nvPr>
        </p:nvSpPr>
        <p:spPr/>
        <p:txBody>
          <a:bodyPr/>
          <a:lstStyle/>
          <a:p>
            <a:pPr rtl="0"/>
            <a:fld id="{7E68EB7D-4951-4BAC-B28F-8428AEC445DA}" type="datetime1">
              <a:rPr lang="da-DK" smtClean="0"/>
              <a:t>08-07-2025</a:t>
            </a:fld>
            <a:endParaRPr lang="en-US" dirty="0"/>
          </a:p>
        </p:txBody>
      </p:sp>
      <p:sp>
        <p:nvSpPr>
          <p:cNvPr id="5" name="Pladsholder til slidenummer 4"/>
          <p:cNvSpPr>
            <a:spLocks noGrp="1"/>
          </p:cNvSpPr>
          <p:nvPr>
            <p:ph type="sldNum" sz="quarter" idx="11"/>
          </p:nvPr>
        </p:nvSpPr>
        <p:spPr/>
        <p:txBody>
          <a:bodyPr/>
          <a:lstStyle/>
          <a:p>
            <a:pPr rtl="0"/>
            <a:fld id="{32BF9438-3EEF-4192-9815-F6F44770AEF7}" type="slidenum">
              <a:rPr lang="da-DK" noProof="0" smtClean="0"/>
              <a:t>7</a:t>
            </a:fld>
            <a:endParaRPr lang="da-DK" noProof="0"/>
          </a:p>
        </p:txBody>
      </p:sp>
    </p:spTree>
    <p:extLst>
      <p:ext uri="{BB962C8B-B14F-4D97-AF65-F5344CB8AC3E}">
        <p14:creationId xmlns:p14="http://schemas.microsoft.com/office/powerpoint/2010/main" val="334583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rtl="0"/>
            <a:fld id="{7E68EB7D-4951-4BAC-B28F-8428AEC445DA}" type="datetime1">
              <a:rPr lang="da-DK" smtClean="0"/>
              <a:t>08-07-2025</a:t>
            </a:fld>
            <a:endParaRPr lang="en-US" dirty="0"/>
          </a:p>
        </p:txBody>
      </p:sp>
      <p:sp>
        <p:nvSpPr>
          <p:cNvPr id="5" name="Pladsholder til slidenummer 4"/>
          <p:cNvSpPr>
            <a:spLocks noGrp="1"/>
          </p:cNvSpPr>
          <p:nvPr>
            <p:ph type="sldNum" sz="quarter" idx="11"/>
          </p:nvPr>
        </p:nvSpPr>
        <p:spPr/>
        <p:txBody>
          <a:bodyPr/>
          <a:lstStyle/>
          <a:p>
            <a:pPr rtl="0"/>
            <a:fld id="{32BF9438-3EEF-4192-9815-F6F44770AEF7}" type="slidenum">
              <a:rPr lang="da-DK" noProof="0" smtClean="0"/>
              <a:t>8</a:t>
            </a:fld>
            <a:endParaRPr lang="da-DK" noProof="0"/>
          </a:p>
        </p:txBody>
      </p:sp>
    </p:spTree>
    <p:extLst>
      <p:ext uri="{BB962C8B-B14F-4D97-AF65-F5344CB8AC3E}">
        <p14:creationId xmlns:p14="http://schemas.microsoft.com/office/powerpoint/2010/main" val="406940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rtl="0"/>
            <a:fld id="{7E68EB7D-4951-4BAC-B28F-8428AEC445DA}" type="datetime1">
              <a:rPr lang="da-DK" smtClean="0"/>
              <a:t>08-07-2025</a:t>
            </a:fld>
            <a:endParaRPr lang="en-US" dirty="0"/>
          </a:p>
        </p:txBody>
      </p:sp>
      <p:sp>
        <p:nvSpPr>
          <p:cNvPr id="5" name="Pladsholder til slidenummer 4"/>
          <p:cNvSpPr>
            <a:spLocks noGrp="1"/>
          </p:cNvSpPr>
          <p:nvPr>
            <p:ph type="sldNum" sz="quarter" idx="11"/>
          </p:nvPr>
        </p:nvSpPr>
        <p:spPr/>
        <p:txBody>
          <a:bodyPr/>
          <a:lstStyle/>
          <a:p>
            <a:pPr rtl="0"/>
            <a:fld id="{32BF9438-3EEF-4192-9815-F6F44770AEF7}" type="slidenum">
              <a:rPr lang="da-DK" noProof="0" smtClean="0"/>
              <a:t>9</a:t>
            </a:fld>
            <a:endParaRPr lang="da-DK" noProof="0"/>
          </a:p>
        </p:txBody>
      </p:sp>
    </p:spTree>
    <p:extLst>
      <p:ext uri="{BB962C8B-B14F-4D97-AF65-F5344CB8AC3E}">
        <p14:creationId xmlns:p14="http://schemas.microsoft.com/office/powerpoint/2010/main" val="89867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9" name="Kombinationstegning: Figur 8">
            <a:extLst>
              <a:ext uri="{FF2B5EF4-FFF2-40B4-BE49-F238E27FC236}">
                <a16:creationId xmlns:a16="http://schemas.microsoft.com/office/drawing/2014/main" id="{ED724945-48CE-43AA-A2D7-D18FC7CB735C}"/>
              </a:ext>
              <a:ext uri="{C183D7F6-B498-43B3-948B-1728B52AA6E4}">
                <adec:decorative xmlns:adec="http://schemas.microsoft.com/office/drawing/2017/decorative" val="1"/>
              </a:ext>
            </a:extLst>
          </p:cNvPr>
          <p:cNvSpPr/>
          <p:nvPr userDrawn="1"/>
        </p:nvSpPr>
        <p:spPr>
          <a:xfrm flipH="1" flipV="1">
            <a:off x="0" y="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14" name="Titel 1">
            <a:extLst>
              <a:ext uri="{FF2B5EF4-FFF2-40B4-BE49-F238E27FC236}">
                <a16:creationId xmlns:a16="http://schemas.microsoft.com/office/drawing/2014/main" id="{FF4C4F21-0086-44BC-AE2C-731756B16DCD}"/>
              </a:ext>
            </a:extLst>
          </p:cNvPr>
          <p:cNvSpPr>
            <a:spLocks noGrp="1"/>
          </p:cNvSpPr>
          <p:nvPr>
            <p:ph type="ctrTitle"/>
          </p:nvPr>
        </p:nvSpPr>
        <p:spPr>
          <a:xfrm>
            <a:off x="609521" y="4330696"/>
            <a:ext cx="11582479" cy="2527304"/>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rtlCol="0" anchor="t">
            <a:noAutofit/>
          </a:bodyPr>
          <a:lstStyle>
            <a:lvl1pPr marL="1371600">
              <a:lnSpc>
                <a:spcPct val="280000"/>
              </a:lnSpc>
              <a:spcBef>
                <a:spcPts val="1800"/>
              </a:spcBef>
              <a:defRPr>
                <a:solidFill>
                  <a:schemeClr val="bg2"/>
                </a:solidFill>
              </a:defRPr>
            </a:lvl1pPr>
          </a:lstStyle>
          <a:p>
            <a:pPr rtl="0"/>
            <a:r>
              <a:rPr lang="da-DK" sz="4400" noProof="0" dirty="0">
                <a:solidFill>
                  <a:srgbClr val="FFFFFF"/>
                </a:solidFill>
              </a:rPr>
              <a:t>Klik for at redigere i master</a:t>
            </a:r>
          </a:p>
        </p:txBody>
      </p:sp>
      <p:sp>
        <p:nvSpPr>
          <p:cNvPr id="36" name="Kombinationstegning: Figur 35">
            <a:extLst>
              <a:ext uri="{FF2B5EF4-FFF2-40B4-BE49-F238E27FC236}">
                <a16:creationId xmlns:a16="http://schemas.microsoft.com/office/drawing/2014/main" id="{9A0315CC-EC7D-4E65-936E-03F3BE2200E3}"/>
              </a:ext>
              <a:ext uri="{C183D7F6-B498-43B3-948B-1728B52AA6E4}">
                <adec:decorative xmlns:adec="http://schemas.microsoft.com/office/drawing/2017/decorative" val="1"/>
              </a:ext>
            </a:extLst>
          </p:cNvPr>
          <p:cNvSpPr/>
          <p:nvPr userDrawn="1"/>
        </p:nvSpPr>
        <p:spPr>
          <a:xfrm>
            <a:off x="7477125" y="0"/>
            <a:ext cx="4714875"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6" name="Pladsholder til tekst 5">
            <a:extLst>
              <a:ext uri="{FF2B5EF4-FFF2-40B4-BE49-F238E27FC236}">
                <a16:creationId xmlns:a16="http://schemas.microsoft.com/office/drawing/2014/main" id="{1DAB5A3B-4D59-4E0D-9EA9-FAFC9BFBB574}"/>
              </a:ext>
            </a:extLst>
          </p:cNvPr>
          <p:cNvSpPr>
            <a:spLocks noGrp="1"/>
          </p:cNvSpPr>
          <p:nvPr>
            <p:ph type="body" sz="quarter" idx="14"/>
          </p:nvPr>
        </p:nvSpPr>
        <p:spPr>
          <a:xfrm>
            <a:off x="2000614" y="5920740"/>
            <a:ext cx="5476512" cy="498721"/>
          </a:xfrm>
        </p:spPr>
        <p:txBody>
          <a:bodyPr rtlCol="0">
            <a:noAutofit/>
          </a:bodyPr>
          <a:lstStyle>
            <a:lvl1pPr>
              <a:buNone/>
              <a:defRPr sz="240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rtl="0"/>
            <a:r>
              <a:rPr lang="da-DK" noProof="0" dirty="0"/>
              <a:t>Klik for at redigere i master</a:t>
            </a:r>
          </a:p>
        </p:txBody>
      </p:sp>
      <p:sp>
        <p:nvSpPr>
          <p:cNvPr id="7" name="Pladsholder til tekst 5">
            <a:extLst>
              <a:ext uri="{FF2B5EF4-FFF2-40B4-BE49-F238E27FC236}">
                <a16:creationId xmlns:a16="http://schemas.microsoft.com/office/drawing/2014/main" id="{1DAB5A3B-4D59-4E0D-9EA9-FAFC9BFBB574}"/>
              </a:ext>
            </a:extLst>
          </p:cNvPr>
          <p:cNvSpPr>
            <a:spLocks noGrp="1"/>
          </p:cNvSpPr>
          <p:nvPr>
            <p:ph type="body" sz="quarter" idx="15"/>
          </p:nvPr>
        </p:nvSpPr>
        <p:spPr>
          <a:xfrm>
            <a:off x="2000613" y="6419461"/>
            <a:ext cx="5476511" cy="262346"/>
          </a:xfrm>
        </p:spPr>
        <p:txBody>
          <a:bodyPr rtlCol="0">
            <a:noAutofit/>
          </a:bodyPr>
          <a:lstStyle>
            <a:lvl1pPr>
              <a:buNone/>
              <a:defRPr sz="240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rtl="0"/>
            <a:endParaRPr lang="da-DK" noProof="0" dirty="0"/>
          </a:p>
        </p:txBody>
      </p:sp>
    </p:spTree>
    <p:extLst>
      <p:ext uri="{BB962C8B-B14F-4D97-AF65-F5344CB8AC3E}">
        <p14:creationId xmlns:p14="http://schemas.microsoft.com/office/powerpoint/2010/main" val="184706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neslide med billede">
    <p:spTree>
      <p:nvGrpSpPr>
        <p:cNvPr id="1" name=""/>
        <p:cNvGrpSpPr/>
        <p:nvPr/>
      </p:nvGrpSpPr>
      <p:grpSpPr>
        <a:xfrm>
          <a:off x="0" y="0"/>
          <a:ext cx="0" cy="0"/>
          <a:chOff x="0" y="0"/>
          <a:chExt cx="0" cy="0"/>
        </a:xfrm>
      </p:grpSpPr>
      <p:sp useBgFill="1">
        <p:nvSpPr>
          <p:cNvPr id="7" name="Rektangel 6">
            <a:extLst>
              <a:ext uri="{FF2B5EF4-FFF2-40B4-BE49-F238E27FC236}">
                <a16:creationId xmlns:a16="http://schemas.microsoft.com/office/drawing/2014/main" id="{C755B30B-7677-4AAC-9890-81A7EFF6BF4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p>
        </p:txBody>
      </p:sp>
      <p:sp>
        <p:nvSpPr>
          <p:cNvPr id="8" name="Rektangel 7">
            <a:extLst>
              <a:ext uri="{FF2B5EF4-FFF2-40B4-BE49-F238E27FC236}">
                <a16:creationId xmlns:a16="http://schemas.microsoft.com/office/drawing/2014/main" id="{36E5F686-1654-4CE7-8DA0-0D626B36E1E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p>
        </p:txBody>
      </p:sp>
      <p:sp>
        <p:nvSpPr>
          <p:cNvPr id="9" name="Titel 1">
            <a:extLst>
              <a:ext uri="{FF2B5EF4-FFF2-40B4-BE49-F238E27FC236}">
                <a16:creationId xmlns:a16="http://schemas.microsoft.com/office/drawing/2014/main" id="{CAA6281C-6C47-45BE-9BDA-1518A016E938}"/>
              </a:ext>
            </a:extLst>
          </p:cNvPr>
          <p:cNvSpPr>
            <a:spLocks noGrp="1"/>
          </p:cNvSpPr>
          <p:nvPr>
            <p:ph type="ctrTitle"/>
          </p:nvPr>
        </p:nvSpPr>
        <p:spPr>
          <a:xfrm>
            <a:off x="914400" y="685798"/>
            <a:ext cx="4770783" cy="3217461"/>
          </a:xfrm>
        </p:spPr>
        <p:txBody>
          <a:bodyPr rtlCol="0">
            <a:normAutofit/>
          </a:bodyPr>
          <a:lstStyle>
            <a:lvl1pPr>
              <a:defRPr>
                <a:solidFill>
                  <a:schemeClr val="bg2"/>
                </a:solidFill>
              </a:defRPr>
            </a:lvl1pPr>
          </a:lstStyle>
          <a:p>
            <a:pPr algn="l" rtl="0"/>
            <a:r>
              <a:rPr lang="da-DK" noProof="0">
                <a:solidFill>
                  <a:srgbClr val="FFFFFF"/>
                </a:solidFill>
              </a:rPr>
              <a:t>Klik for at redigere i master</a:t>
            </a:r>
            <a:endParaRPr lang="da-DK" noProof="0" dirty="0">
              <a:solidFill>
                <a:srgbClr val="FFFFFF"/>
              </a:solidFill>
            </a:endParaRPr>
          </a:p>
        </p:txBody>
      </p:sp>
      <p:sp>
        <p:nvSpPr>
          <p:cNvPr id="14" name="Undertitel 2">
            <a:extLst>
              <a:ext uri="{FF2B5EF4-FFF2-40B4-BE49-F238E27FC236}">
                <a16:creationId xmlns:a16="http://schemas.microsoft.com/office/drawing/2014/main" id="{E24FC61A-6DA9-444C-9D55-2FE464BD581F}"/>
              </a:ext>
            </a:extLst>
          </p:cNvPr>
          <p:cNvSpPr>
            <a:spLocks noGrp="1"/>
          </p:cNvSpPr>
          <p:nvPr>
            <p:ph type="subTitle" idx="1"/>
          </p:nvPr>
        </p:nvSpPr>
        <p:spPr>
          <a:xfrm>
            <a:off x="0" y="4327140"/>
            <a:ext cx="11576868" cy="2530860"/>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a:solidFill>
            <a:schemeClr val="bg2"/>
          </a:solidFill>
        </p:spPr>
        <p:txBody>
          <a:bodyPr rtlCol="0" anchor="t">
            <a:normAutofit/>
          </a:bodyPr>
          <a:lstStyle>
            <a:lvl1pPr marL="914400" indent="0">
              <a:lnSpc>
                <a:spcPct val="400000"/>
              </a:lnSpc>
              <a:buNone/>
              <a:defRPr sz="2400">
                <a:solidFill>
                  <a:srgbClr val="254973"/>
                </a:solidFill>
              </a:defRPr>
            </a:lvl1pPr>
          </a:lstStyle>
          <a:p>
            <a:pPr rtl="0"/>
            <a:r>
              <a:rPr lang="da-DK" noProof="0" dirty="0">
                <a:solidFill>
                  <a:srgbClr val="FFFFFF"/>
                </a:solidFill>
              </a:rPr>
              <a:t>Klik for at redigere i master</a:t>
            </a:r>
          </a:p>
        </p:txBody>
      </p:sp>
      <p:sp>
        <p:nvSpPr>
          <p:cNvPr id="15" name="Pladsholder til billede 14">
            <a:extLst>
              <a:ext uri="{FF2B5EF4-FFF2-40B4-BE49-F238E27FC236}">
                <a16:creationId xmlns:a16="http://schemas.microsoft.com/office/drawing/2014/main" id="{AC1FE5B8-D695-49EA-BEA4-B9282CC4EF89}"/>
              </a:ext>
            </a:extLst>
          </p:cNvPr>
          <p:cNvSpPr>
            <a:spLocks noGrp="1"/>
          </p:cNvSpPr>
          <p:nvPr>
            <p:ph type="pic" sz="quarter" idx="13"/>
          </p:nvPr>
        </p:nvSpPr>
        <p:spPr>
          <a:xfrm>
            <a:off x="6057901" y="1"/>
            <a:ext cx="6134099" cy="6857999"/>
          </a:xfrm>
          <a:custGeom>
            <a:avLst/>
            <a:gdLst>
              <a:gd name="connsiteX0" fmla="*/ 2378699 w 6134099"/>
              <a:gd name="connsiteY0" fmla="*/ 0 h 6857999"/>
              <a:gd name="connsiteX1" fmla="*/ 6134099 w 6134099"/>
              <a:gd name="connsiteY1" fmla="*/ 0 h 6857999"/>
              <a:gd name="connsiteX2" fmla="*/ 6134099 w 6134099"/>
              <a:gd name="connsiteY2" fmla="*/ 6857999 h 6857999"/>
              <a:gd name="connsiteX3" fmla="*/ 2401766 w 6134099"/>
              <a:gd name="connsiteY3" fmla="*/ 6857999 h 6857999"/>
              <a:gd name="connsiteX4" fmla="*/ 2397402 w 6134099"/>
              <a:gd name="connsiteY4" fmla="*/ 6856523 h 6857999"/>
              <a:gd name="connsiteX5" fmla="*/ 0 w 6134099"/>
              <a:gd name="connsiteY5" fmla="*/ 3424574 h 6857999"/>
              <a:gd name="connsiteX6" fmla="*/ 2231484 w 6134099"/>
              <a:gd name="connsiteY6" fmla="*/ 580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a:solidFill>
            <a:schemeClr val="accent6">
              <a:lumMod val="90000"/>
            </a:schemeClr>
          </a:solidFill>
        </p:spPr>
        <p:txBody>
          <a:bodyPr wrap="square" rtlCol="0" anchor="ctr">
            <a:noAutofit/>
          </a:bodyPr>
          <a:lstStyle>
            <a:lvl1pPr algn="ctr">
              <a:defRPr/>
            </a:lvl1pPr>
          </a:lstStyle>
          <a:p>
            <a:pPr rtl="0"/>
            <a:r>
              <a:rPr lang="da-DK" noProof="0"/>
              <a:t>Klik på ikonet for at tilføje et billede</a:t>
            </a:r>
            <a:endParaRPr lang="da-DK" noProof="0" dirty="0"/>
          </a:p>
        </p:txBody>
      </p:sp>
    </p:spTree>
    <p:extLst>
      <p:ext uri="{BB962C8B-B14F-4D97-AF65-F5344CB8AC3E}">
        <p14:creationId xmlns:p14="http://schemas.microsoft.com/office/powerpoint/2010/main" val="306390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ndardslide (Personale og HR logo)">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954001"/>
            <a:ext cx="12192000" cy="590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7" name="Pladsholder til indhold 2">
            <a:extLst>
              <a:ext uri="{FF2B5EF4-FFF2-40B4-BE49-F238E27FC236}">
                <a16:creationId xmlns:a16="http://schemas.microsoft.com/office/drawing/2014/main" id="{03BD1FF0-3229-401F-AEC3-09AE70428EF2}"/>
              </a:ext>
            </a:extLst>
          </p:cNvPr>
          <p:cNvSpPr>
            <a:spLocks noGrp="1"/>
          </p:cNvSpPr>
          <p:nvPr>
            <p:ph idx="1"/>
          </p:nvPr>
        </p:nvSpPr>
        <p:spPr>
          <a:xfrm>
            <a:off x="347843" y="1189587"/>
            <a:ext cx="11389517" cy="5256000"/>
          </a:xfrm>
        </p:spPr>
        <p:txBody>
          <a:bodyPr rtlCol="0">
            <a:normAutofit/>
          </a:bodyPr>
          <a:lstStyle>
            <a:lvl1pPr marL="0" indent="0">
              <a:buNone/>
              <a:defRPr sz="2400">
                <a:solidFill>
                  <a:schemeClr val="bg2"/>
                </a:solidFill>
              </a:defRPr>
            </a:lvl1pPr>
          </a:lstStyle>
          <a:p>
            <a:pPr lvl="0" rtl="0"/>
            <a:r>
              <a:rPr lang="da-DK" noProof="0" dirty="0"/>
              <a:t>Klik for at redigere i master</a:t>
            </a:r>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0019" y="6318001"/>
            <a:ext cx="1725167" cy="540000"/>
          </a:xfrm>
          <a:prstGeom prst="rect">
            <a:avLst/>
          </a:prstGeom>
        </p:spPr>
      </p:pic>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60443" y="0"/>
            <a:ext cx="1117133" cy="540000"/>
          </a:xfrm>
          <a:prstGeom prst="rect">
            <a:avLst/>
          </a:prstGeom>
        </p:spPr>
      </p:pic>
      <p:sp>
        <p:nvSpPr>
          <p:cNvPr id="11" name="Titel 10"/>
          <p:cNvSpPr>
            <a:spLocks noGrp="1"/>
          </p:cNvSpPr>
          <p:nvPr>
            <p:ph type="title"/>
          </p:nvPr>
        </p:nvSpPr>
        <p:spPr>
          <a:xfrm>
            <a:off x="347843" y="0"/>
            <a:ext cx="10612600" cy="1325890"/>
          </a:xfrm>
        </p:spPr>
        <p:txBody>
          <a:bodyPr/>
          <a:lstStyle>
            <a:lvl1pPr>
              <a:defRPr>
                <a:solidFill>
                  <a:schemeClr val="tx2"/>
                </a:solidFill>
              </a:defRPr>
            </a:lvl1pPr>
          </a:lstStyle>
          <a:p>
            <a:r>
              <a:rPr lang="da-DK" dirty="0"/>
              <a:t>Klik for at redigere i master</a:t>
            </a:r>
          </a:p>
        </p:txBody>
      </p:sp>
    </p:spTree>
    <p:extLst>
      <p:ext uri="{BB962C8B-B14F-4D97-AF65-F5344CB8AC3E}">
        <p14:creationId xmlns:p14="http://schemas.microsoft.com/office/powerpoint/2010/main" val="287585054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slide (Randers logo)">
    <p:bg>
      <p:bgRef idx="1001">
        <a:schemeClr val="bg2"/>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954000"/>
            <a:ext cx="12192000" cy="590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4039" y="6318001"/>
            <a:ext cx="1117128" cy="540000"/>
          </a:xfrm>
          <a:prstGeom prst="rect">
            <a:avLst/>
          </a:prstGeom>
        </p:spPr>
      </p:pic>
      <p:sp>
        <p:nvSpPr>
          <p:cNvPr id="9" name="Pladsholder til tekst 8"/>
          <p:cNvSpPr>
            <a:spLocks noGrp="1"/>
          </p:cNvSpPr>
          <p:nvPr>
            <p:ph type="body" sz="quarter" idx="11"/>
          </p:nvPr>
        </p:nvSpPr>
        <p:spPr>
          <a:xfrm>
            <a:off x="381000" y="1179513"/>
            <a:ext cx="11323659" cy="5256212"/>
          </a:xfrm>
        </p:spPr>
        <p:txBody>
          <a:bodyPr>
            <a:normAutofit/>
          </a:bodyPr>
          <a:lstStyle>
            <a:lvl1pPr marL="0" indent="0">
              <a:buNone/>
              <a:defRPr sz="2400">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stStyle>
          <a:p>
            <a:pPr lvl="0"/>
            <a:r>
              <a:rPr lang="da-DK" dirty="0"/>
              <a:t>Klik for at redigere i master</a:t>
            </a:r>
          </a:p>
        </p:txBody>
      </p:sp>
      <p:sp>
        <p:nvSpPr>
          <p:cNvPr id="10" name="Titel 9"/>
          <p:cNvSpPr>
            <a:spLocks noGrp="1"/>
          </p:cNvSpPr>
          <p:nvPr>
            <p:ph type="title"/>
          </p:nvPr>
        </p:nvSpPr>
        <p:spPr>
          <a:xfrm>
            <a:off x="380999" y="0"/>
            <a:ext cx="11323659" cy="1325890"/>
          </a:xfrm>
        </p:spPr>
        <p:txBody>
          <a:bodyPr/>
          <a:lstStyle>
            <a:lvl1pPr>
              <a:defRPr>
                <a:solidFill>
                  <a:schemeClr val="tx2"/>
                </a:solidFill>
              </a:defRPr>
            </a:lvl1pPr>
          </a:lstStyle>
          <a:p>
            <a:r>
              <a:rPr lang="da-DK" dirty="0"/>
              <a:t>Klik for at redigere i master</a:t>
            </a:r>
          </a:p>
        </p:txBody>
      </p:sp>
    </p:spTree>
    <p:extLst>
      <p:ext uri="{BB962C8B-B14F-4D97-AF65-F5344CB8AC3E}">
        <p14:creationId xmlns:p14="http://schemas.microsoft.com/office/powerpoint/2010/main" val="231070492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ndardslide med enkelt billede (Personale og HR logo)">
    <p:bg>
      <p:bgRef idx="1001">
        <a:schemeClr val="bg2"/>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882000"/>
            <a:ext cx="12192000" cy="5976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8" name="Pladsholder til billede 17">
            <a:extLst>
              <a:ext uri="{FF2B5EF4-FFF2-40B4-BE49-F238E27FC236}">
                <a16:creationId xmlns:a16="http://schemas.microsoft.com/office/drawing/2014/main" id="{704EC18E-B48D-4AD7-A5B5-3D57255D1A23}"/>
              </a:ext>
            </a:extLst>
          </p:cNvPr>
          <p:cNvSpPr>
            <a:spLocks noGrp="1"/>
          </p:cNvSpPr>
          <p:nvPr>
            <p:ph type="pic" sz="quarter" idx="13"/>
          </p:nvPr>
        </p:nvSpPr>
        <p:spPr>
          <a:xfrm>
            <a:off x="7902189" y="-16007"/>
            <a:ext cx="4289812" cy="6874007"/>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lumMod val="90000"/>
            </a:schemeClr>
          </a:solidFill>
        </p:spPr>
        <p:txBody>
          <a:bodyPr wrap="square" rtlCol="0">
            <a:noAutofit/>
          </a:bodyPr>
          <a:lstStyle/>
          <a:p>
            <a:pPr rtl="0"/>
            <a:r>
              <a:rPr lang="da-DK" noProof="0" dirty="0"/>
              <a:t>Klik på ikonet for at tilføje et billede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0764" y="6457950"/>
            <a:ext cx="1725167" cy="540000"/>
          </a:xfrm>
          <a:prstGeom prst="rect">
            <a:avLst/>
          </a:prstGeom>
        </p:spPr>
      </p:pic>
      <p:pic>
        <p:nvPicPr>
          <p:cNvPr id="8" name="Bille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5056" y="-72852"/>
            <a:ext cx="1117133" cy="540000"/>
          </a:xfrm>
          <a:prstGeom prst="rect">
            <a:avLst/>
          </a:prstGeom>
        </p:spPr>
      </p:pic>
      <p:sp>
        <p:nvSpPr>
          <p:cNvPr id="5" name="Titel 4"/>
          <p:cNvSpPr>
            <a:spLocks noGrp="1"/>
          </p:cNvSpPr>
          <p:nvPr>
            <p:ph type="title"/>
          </p:nvPr>
        </p:nvSpPr>
        <p:spPr>
          <a:xfrm>
            <a:off x="407988" y="27470"/>
            <a:ext cx="6567233" cy="1019307"/>
          </a:xfrm>
        </p:spPr>
        <p:txBody>
          <a:bodyPr/>
          <a:lstStyle>
            <a:lvl1pPr>
              <a:defRPr>
                <a:solidFill>
                  <a:schemeClr val="tx2"/>
                </a:solidFill>
              </a:defRPr>
            </a:lvl1pPr>
          </a:lstStyle>
          <a:p>
            <a:r>
              <a:rPr lang="da-DK" dirty="0"/>
              <a:t>Klik for at redigere i master</a:t>
            </a:r>
          </a:p>
        </p:txBody>
      </p:sp>
      <p:sp>
        <p:nvSpPr>
          <p:cNvPr id="14" name="Pladsholder til tekst 4"/>
          <p:cNvSpPr>
            <a:spLocks noGrp="1"/>
          </p:cNvSpPr>
          <p:nvPr>
            <p:ph type="body" sz="quarter" idx="14" hasCustomPrompt="1"/>
          </p:nvPr>
        </p:nvSpPr>
        <p:spPr>
          <a:xfrm>
            <a:off x="407988" y="1147099"/>
            <a:ext cx="7080250" cy="5339426"/>
          </a:xfrm>
        </p:spPr>
        <p:txBody>
          <a:bodyPr>
            <a:normAutofit/>
          </a:bodyPr>
          <a:lstStyle>
            <a:lvl1pPr marL="0" indent="0">
              <a:buNone/>
              <a:defRPr sz="2400">
                <a:solidFill>
                  <a:srgbClr val="1B365D"/>
                </a:solidFill>
              </a:defRPr>
            </a:lvl1pPr>
            <a:lvl2pPr marL="457200" indent="0">
              <a:buNone/>
              <a:defRPr/>
            </a:lvl2pPr>
          </a:lstStyle>
          <a:p>
            <a:pPr lvl="0"/>
            <a:r>
              <a:rPr lang="da-DK" dirty="0"/>
              <a:t>Klik for at redigere i masterniveau</a:t>
            </a:r>
          </a:p>
        </p:txBody>
      </p:sp>
    </p:spTree>
    <p:extLst>
      <p:ext uri="{BB962C8B-B14F-4D97-AF65-F5344CB8AC3E}">
        <p14:creationId xmlns:p14="http://schemas.microsoft.com/office/powerpoint/2010/main" val="165306215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ndardslide med enkelt billede (Randers logo)">
    <p:bg>
      <p:bgRef idx="1001">
        <a:schemeClr val="bg2"/>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954000"/>
            <a:ext cx="12192000" cy="590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8" name="Pladsholder til billede 17">
            <a:extLst>
              <a:ext uri="{FF2B5EF4-FFF2-40B4-BE49-F238E27FC236}">
                <a16:creationId xmlns:a16="http://schemas.microsoft.com/office/drawing/2014/main" id="{704EC18E-B48D-4AD7-A5B5-3D57255D1A23}"/>
              </a:ext>
            </a:extLst>
          </p:cNvPr>
          <p:cNvSpPr>
            <a:spLocks noGrp="1"/>
          </p:cNvSpPr>
          <p:nvPr>
            <p:ph type="pic" sz="quarter" idx="13"/>
          </p:nvPr>
        </p:nvSpPr>
        <p:spPr>
          <a:xfrm>
            <a:off x="7902189" y="-16007"/>
            <a:ext cx="4289812" cy="6874007"/>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lumMod val="90000"/>
            </a:schemeClr>
          </a:solidFill>
        </p:spPr>
        <p:txBody>
          <a:bodyPr wrap="square" rtlCol="0">
            <a:noAutofit/>
          </a:bodyPr>
          <a:lstStyle/>
          <a:p>
            <a:pPr rtl="0"/>
            <a:r>
              <a:rPr lang="da-DK" noProof="0" dirty="0"/>
              <a:t>Klik på ikonet for at tilføje et billede</a:t>
            </a:r>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531" y="6364062"/>
            <a:ext cx="1117128" cy="540000"/>
          </a:xfrm>
          <a:prstGeom prst="rect">
            <a:avLst/>
          </a:prstGeom>
        </p:spPr>
      </p:pic>
      <p:sp>
        <p:nvSpPr>
          <p:cNvPr id="2" name="Titel 1"/>
          <p:cNvSpPr>
            <a:spLocks noGrp="1"/>
          </p:cNvSpPr>
          <p:nvPr>
            <p:ph type="title"/>
          </p:nvPr>
        </p:nvSpPr>
        <p:spPr>
          <a:xfrm>
            <a:off x="407373" y="16173"/>
            <a:ext cx="7494816" cy="987127"/>
          </a:xfrm>
        </p:spPr>
        <p:txBody>
          <a:bodyPr/>
          <a:lstStyle>
            <a:lvl1pPr>
              <a:defRPr>
                <a:solidFill>
                  <a:schemeClr val="tx2"/>
                </a:solidFill>
              </a:defRPr>
            </a:lvl1pPr>
          </a:lstStyle>
          <a:p>
            <a:r>
              <a:rPr lang="da-DK" dirty="0"/>
              <a:t>Klik for at redigere i master</a:t>
            </a:r>
          </a:p>
        </p:txBody>
      </p:sp>
      <p:sp>
        <p:nvSpPr>
          <p:cNvPr id="5" name="Pladsholder til tekst 4"/>
          <p:cNvSpPr>
            <a:spLocks noGrp="1"/>
          </p:cNvSpPr>
          <p:nvPr>
            <p:ph type="body" sz="quarter" idx="14" hasCustomPrompt="1"/>
          </p:nvPr>
        </p:nvSpPr>
        <p:spPr>
          <a:xfrm>
            <a:off x="407988" y="1167788"/>
            <a:ext cx="7080250" cy="5318737"/>
          </a:xfrm>
        </p:spPr>
        <p:txBody>
          <a:bodyPr>
            <a:normAutofit/>
          </a:bodyPr>
          <a:lstStyle>
            <a:lvl1pPr marL="0" indent="0">
              <a:buNone/>
              <a:defRPr sz="2400">
                <a:solidFill>
                  <a:schemeClr val="bg2"/>
                </a:solidFill>
              </a:defRPr>
            </a:lvl1pPr>
            <a:lvl2pPr marL="457200" indent="0">
              <a:buNone/>
              <a:defRPr/>
            </a:lvl2pPr>
          </a:lstStyle>
          <a:p>
            <a:pPr lvl="0"/>
            <a:r>
              <a:rPr lang="da-DK" dirty="0"/>
              <a:t>Klik for at redigere i masterniveau</a:t>
            </a:r>
          </a:p>
        </p:txBody>
      </p:sp>
    </p:spTree>
    <p:extLst>
      <p:ext uri="{BB962C8B-B14F-4D97-AF65-F5344CB8AC3E}">
        <p14:creationId xmlns:p14="http://schemas.microsoft.com/office/powerpoint/2010/main" val="347948823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ndardslide med billeder (Personale og HR logo)">
    <p:bg>
      <p:bgRef idx="1001">
        <a:schemeClr val="bg2"/>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960217"/>
            <a:ext cx="12192000" cy="590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8" name="Pladsholder til billede 17">
            <a:extLst>
              <a:ext uri="{FF2B5EF4-FFF2-40B4-BE49-F238E27FC236}">
                <a16:creationId xmlns:a16="http://schemas.microsoft.com/office/drawing/2014/main" id="{704EC18E-B48D-4AD7-A5B5-3D57255D1A23}"/>
              </a:ext>
            </a:extLst>
          </p:cNvPr>
          <p:cNvSpPr>
            <a:spLocks noGrp="1"/>
          </p:cNvSpPr>
          <p:nvPr>
            <p:ph type="pic" sz="quarter" idx="13"/>
          </p:nvPr>
        </p:nvSpPr>
        <p:spPr>
          <a:xfrm>
            <a:off x="9316528" y="-16007"/>
            <a:ext cx="2875472" cy="2214979"/>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lumMod val="90000"/>
            </a:schemeClr>
          </a:solidFill>
        </p:spPr>
        <p:txBody>
          <a:bodyPr wrap="square" rtlCol="0">
            <a:noAutofit/>
          </a:bodyPr>
          <a:lstStyle/>
          <a:p>
            <a:pPr rtl="0"/>
            <a:r>
              <a:rPr lang="da-DK" noProof="0" dirty="0"/>
              <a:t>Klik på ikonet for at tilføje et billede</a:t>
            </a:r>
          </a:p>
        </p:txBody>
      </p:sp>
      <p:sp>
        <p:nvSpPr>
          <p:cNvPr id="21" name="Pladsholder til billede 20">
            <a:extLst>
              <a:ext uri="{FF2B5EF4-FFF2-40B4-BE49-F238E27FC236}">
                <a16:creationId xmlns:a16="http://schemas.microsoft.com/office/drawing/2014/main" id="{FAE5A08C-2BA6-4754-806E-3BEAE8D2EC19}"/>
              </a:ext>
            </a:extLst>
          </p:cNvPr>
          <p:cNvSpPr>
            <a:spLocks noGrp="1"/>
          </p:cNvSpPr>
          <p:nvPr>
            <p:ph type="pic" sz="quarter" idx="14"/>
          </p:nvPr>
        </p:nvSpPr>
        <p:spPr>
          <a:xfrm>
            <a:off x="9316528" y="4530254"/>
            <a:ext cx="2875472" cy="2343752"/>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90000"/>
            </a:schemeClr>
          </a:solidFill>
        </p:spPr>
        <p:txBody>
          <a:bodyPr wrap="square" rtlCol="0">
            <a:noAutofit/>
          </a:bodyPr>
          <a:lstStyle/>
          <a:p>
            <a:pPr rtl="0"/>
            <a:r>
              <a:rPr lang="da-DK" noProof="0" dirty="0"/>
              <a:t>Klik på ikonet for at tilføje et billede</a:t>
            </a:r>
          </a:p>
        </p:txBody>
      </p:sp>
      <p:sp>
        <p:nvSpPr>
          <p:cNvPr id="25" name="Pladsholder til billede 24">
            <a:extLst>
              <a:ext uri="{FF2B5EF4-FFF2-40B4-BE49-F238E27FC236}">
                <a16:creationId xmlns:a16="http://schemas.microsoft.com/office/drawing/2014/main" id="{BBE1FA0E-416C-4623-840A-A04A5237BCF4}"/>
              </a:ext>
            </a:extLst>
          </p:cNvPr>
          <p:cNvSpPr>
            <a:spLocks noGrp="1"/>
          </p:cNvSpPr>
          <p:nvPr>
            <p:ph type="pic" sz="quarter" idx="15"/>
          </p:nvPr>
        </p:nvSpPr>
        <p:spPr>
          <a:xfrm>
            <a:off x="9316528" y="2186502"/>
            <a:ext cx="2858988" cy="2343752"/>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75000"/>
            </a:schemeClr>
          </a:solidFill>
        </p:spPr>
        <p:txBody>
          <a:bodyPr wrap="square" rtlCol="0">
            <a:noAutofit/>
          </a:bodyPr>
          <a:lstStyle/>
          <a:p>
            <a:pPr rtl="0"/>
            <a:r>
              <a:rPr lang="da-DK" noProof="0" dirty="0"/>
              <a:t>Klik på ikonet for at tilføje et billede</a:t>
            </a:r>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2085" y="6318000"/>
            <a:ext cx="1725167" cy="540000"/>
          </a:xfrm>
          <a:prstGeom prst="rect">
            <a:avLst/>
          </a:prstGeom>
        </p:spPr>
      </p:pic>
      <p:pic>
        <p:nvPicPr>
          <p:cNvPr id="9" name="Bille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9395" y="0"/>
            <a:ext cx="1117133" cy="540000"/>
          </a:xfrm>
          <a:prstGeom prst="rect">
            <a:avLst/>
          </a:prstGeom>
        </p:spPr>
      </p:pic>
      <p:sp>
        <p:nvSpPr>
          <p:cNvPr id="2" name="Titel 1"/>
          <p:cNvSpPr>
            <a:spLocks noGrp="1"/>
          </p:cNvSpPr>
          <p:nvPr>
            <p:ph type="title"/>
          </p:nvPr>
        </p:nvSpPr>
        <p:spPr>
          <a:xfrm>
            <a:off x="382588" y="20633"/>
            <a:ext cx="8933940" cy="1325890"/>
          </a:xfrm>
        </p:spPr>
        <p:txBody>
          <a:bodyPr/>
          <a:lstStyle>
            <a:lvl1pPr>
              <a:defRPr>
                <a:solidFill>
                  <a:schemeClr val="tx2"/>
                </a:solidFill>
              </a:defRPr>
            </a:lvl1pPr>
          </a:lstStyle>
          <a:p>
            <a:r>
              <a:rPr lang="da-DK" dirty="0"/>
              <a:t>Klik for at redigere i master</a:t>
            </a:r>
          </a:p>
        </p:txBody>
      </p:sp>
      <p:sp>
        <p:nvSpPr>
          <p:cNvPr id="4" name="Pladsholder til tekst 3"/>
          <p:cNvSpPr>
            <a:spLocks noGrp="1"/>
          </p:cNvSpPr>
          <p:nvPr>
            <p:ph type="body" sz="quarter" idx="16"/>
          </p:nvPr>
        </p:nvSpPr>
        <p:spPr>
          <a:xfrm>
            <a:off x="382588" y="1384300"/>
            <a:ext cx="8774112" cy="5078413"/>
          </a:xfrm>
        </p:spPr>
        <p:txBody>
          <a:bodyPr>
            <a:normAutofit/>
          </a:bodyPr>
          <a:lstStyle>
            <a:lvl1pPr marL="0" indent="0">
              <a:buNone/>
              <a:defRPr sz="2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dirty="0"/>
              <a:t>Klik for at redigere i master</a:t>
            </a:r>
          </a:p>
        </p:txBody>
      </p:sp>
    </p:spTree>
    <p:extLst>
      <p:ext uri="{BB962C8B-B14F-4D97-AF65-F5344CB8AC3E}">
        <p14:creationId xmlns:p14="http://schemas.microsoft.com/office/powerpoint/2010/main" val="408052403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ndardslide med billeder (Randers logo)">
    <p:bg>
      <p:bgRef idx="1001">
        <a:schemeClr val="bg2"/>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960217"/>
            <a:ext cx="12192000" cy="590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8" name="Pladsholder til billede 17">
            <a:extLst>
              <a:ext uri="{FF2B5EF4-FFF2-40B4-BE49-F238E27FC236}">
                <a16:creationId xmlns:a16="http://schemas.microsoft.com/office/drawing/2014/main" id="{704EC18E-B48D-4AD7-A5B5-3D57255D1A23}"/>
              </a:ext>
            </a:extLst>
          </p:cNvPr>
          <p:cNvSpPr>
            <a:spLocks noGrp="1"/>
          </p:cNvSpPr>
          <p:nvPr>
            <p:ph type="pic" sz="quarter" idx="13"/>
          </p:nvPr>
        </p:nvSpPr>
        <p:spPr>
          <a:xfrm>
            <a:off x="9316528" y="-16007"/>
            <a:ext cx="2875472" cy="2214979"/>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lumMod val="90000"/>
            </a:schemeClr>
          </a:solidFill>
        </p:spPr>
        <p:txBody>
          <a:bodyPr wrap="square" rtlCol="0">
            <a:noAutofit/>
          </a:bodyPr>
          <a:lstStyle/>
          <a:p>
            <a:pPr rtl="0"/>
            <a:r>
              <a:rPr lang="da-DK" noProof="0" dirty="0"/>
              <a:t>Klik på ikonet for at tilføje et billede</a:t>
            </a:r>
          </a:p>
        </p:txBody>
      </p:sp>
      <p:sp>
        <p:nvSpPr>
          <p:cNvPr id="21" name="Pladsholder til billede 20">
            <a:extLst>
              <a:ext uri="{FF2B5EF4-FFF2-40B4-BE49-F238E27FC236}">
                <a16:creationId xmlns:a16="http://schemas.microsoft.com/office/drawing/2014/main" id="{FAE5A08C-2BA6-4754-806E-3BEAE8D2EC19}"/>
              </a:ext>
            </a:extLst>
          </p:cNvPr>
          <p:cNvSpPr>
            <a:spLocks noGrp="1"/>
          </p:cNvSpPr>
          <p:nvPr>
            <p:ph type="pic" sz="quarter" idx="14"/>
          </p:nvPr>
        </p:nvSpPr>
        <p:spPr>
          <a:xfrm>
            <a:off x="9316528" y="4530254"/>
            <a:ext cx="2875472" cy="2343752"/>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90000"/>
            </a:schemeClr>
          </a:solidFill>
        </p:spPr>
        <p:txBody>
          <a:bodyPr wrap="square" rtlCol="0">
            <a:noAutofit/>
          </a:bodyPr>
          <a:lstStyle/>
          <a:p>
            <a:pPr rtl="0"/>
            <a:r>
              <a:rPr lang="da-DK" noProof="0" dirty="0"/>
              <a:t>Klik på ikonet for at tilføje et billede</a:t>
            </a:r>
          </a:p>
        </p:txBody>
      </p:sp>
      <p:sp>
        <p:nvSpPr>
          <p:cNvPr id="25" name="Pladsholder til billede 24">
            <a:extLst>
              <a:ext uri="{FF2B5EF4-FFF2-40B4-BE49-F238E27FC236}">
                <a16:creationId xmlns:a16="http://schemas.microsoft.com/office/drawing/2014/main" id="{BBE1FA0E-416C-4623-840A-A04A5237BCF4}"/>
              </a:ext>
            </a:extLst>
          </p:cNvPr>
          <p:cNvSpPr>
            <a:spLocks noGrp="1"/>
          </p:cNvSpPr>
          <p:nvPr>
            <p:ph type="pic" sz="quarter" idx="15"/>
          </p:nvPr>
        </p:nvSpPr>
        <p:spPr>
          <a:xfrm>
            <a:off x="9316528" y="2186502"/>
            <a:ext cx="2858988" cy="2343752"/>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75000"/>
            </a:schemeClr>
          </a:solidFill>
        </p:spPr>
        <p:txBody>
          <a:bodyPr wrap="square" rtlCol="0">
            <a:noAutofit/>
          </a:bodyPr>
          <a:lstStyle/>
          <a:p>
            <a:pPr rtl="0"/>
            <a:r>
              <a:rPr lang="da-DK" noProof="0" dirty="0"/>
              <a:t>Klik på ikonet for at tilføje et billede</a:t>
            </a:r>
          </a:p>
        </p:txBody>
      </p:sp>
      <p:sp>
        <p:nvSpPr>
          <p:cNvPr id="2" name="Titel 1"/>
          <p:cNvSpPr>
            <a:spLocks noGrp="1"/>
          </p:cNvSpPr>
          <p:nvPr>
            <p:ph type="title"/>
          </p:nvPr>
        </p:nvSpPr>
        <p:spPr>
          <a:xfrm>
            <a:off x="352249" y="-34502"/>
            <a:ext cx="8964279" cy="1325890"/>
          </a:xfrm>
        </p:spPr>
        <p:txBody>
          <a:bodyPr/>
          <a:lstStyle>
            <a:lvl1pPr>
              <a:defRPr>
                <a:solidFill>
                  <a:schemeClr val="tx2"/>
                </a:solidFill>
              </a:defRPr>
            </a:lvl1pPr>
          </a:lstStyle>
          <a:p>
            <a:r>
              <a:rPr lang="da-DK" dirty="0"/>
              <a:t>Klik for at redigere i master</a:t>
            </a:r>
          </a:p>
        </p:txBody>
      </p:sp>
      <p:sp>
        <p:nvSpPr>
          <p:cNvPr id="4" name="Pladsholder til tekst 3"/>
          <p:cNvSpPr>
            <a:spLocks noGrp="1"/>
          </p:cNvSpPr>
          <p:nvPr>
            <p:ph type="body" sz="quarter" idx="16"/>
          </p:nvPr>
        </p:nvSpPr>
        <p:spPr>
          <a:xfrm>
            <a:off x="382588" y="1384300"/>
            <a:ext cx="8774112" cy="5078413"/>
          </a:xfrm>
        </p:spPr>
        <p:txBody>
          <a:bodyPr>
            <a:normAutofit/>
          </a:bodyPr>
          <a:lstStyle>
            <a:lvl1pPr marL="0" indent="0">
              <a:buNone/>
              <a:defRPr sz="2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dirty="0"/>
              <a:t>Klik for at redigere i master</a:t>
            </a:r>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1343" y="6417129"/>
            <a:ext cx="1117128" cy="540000"/>
          </a:xfrm>
          <a:prstGeom prst="rect">
            <a:avLst/>
          </a:prstGeom>
        </p:spPr>
      </p:pic>
    </p:spTree>
    <p:extLst>
      <p:ext uri="{BB962C8B-B14F-4D97-AF65-F5344CB8AC3E}">
        <p14:creationId xmlns:p14="http://schemas.microsoft.com/office/powerpoint/2010/main" val="308559194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ræsentation (Personale og HR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9839C-7D7A-49F1-8BFE-85C6C7D78BE7}"/>
              </a:ext>
            </a:extLst>
          </p:cNvPr>
          <p:cNvSpPr>
            <a:spLocks noGrp="1"/>
          </p:cNvSpPr>
          <p:nvPr>
            <p:ph type="title"/>
          </p:nvPr>
        </p:nvSpPr>
        <p:spPr>
          <a:xfrm>
            <a:off x="905256" y="0"/>
            <a:ext cx="9914859" cy="1296000"/>
          </a:xfrm>
        </p:spPr>
        <p:txBody>
          <a:bodyPr rtlCol="0">
            <a:normAutofit/>
          </a:bodyPr>
          <a:lstStyle>
            <a:lvl1pPr>
              <a:lnSpc>
                <a:spcPct val="100000"/>
              </a:lnSpc>
              <a:defRPr sz="4000"/>
            </a:lvl1pPr>
          </a:lstStyle>
          <a:p>
            <a:pPr rtl="0"/>
            <a:r>
              <a:rPr lang="da-DK" noProof="0" dirty="0"/>
              <a:t>Klik for at redigere i master</a:t>
            </a:r>
          </a:p>
        </p:txBody>
      </p:sp>
      <p:sp>
        <p:nvSpPr>
          <p:cNvPr id="3" name="Pladsholder til indhold 2">
            <a:extLst>
              <a:ext uri="{FF2B5EF4-FFF2-40B4-BE49-F238E27FC236}">
                <a16:creationId xmlns:a16="http://schemas.microsoft.com/office/drawing/2014/main" id="{C7E748DC-EBB9-44C6-8566-38F87FF7FD53}"/>
              </a:ext>
            </a:extLst>
          </p:cNvPr>
          <p:cNvSpPr>
            <a:spLocks noGrp="1"/>
          </p:cNvSpPr>
          <p:nvPr>
            <p:ph idx="1"/>
          </p:nvPr>
        </p:nvSpPr>
        <p:spPr>
          <a:xfrm>
            <a:off x="904275" y="1421176"/>
            <a:ext cx="9915840" cy="4781320"/>
          </a:xfrm>
        </p:spPr>
        <p:txBody>
          <a:bodyPr rtlCol="0">
            <a:normAutofit/>
          </a:bodyPr>
          <a:lstStyle>
            <a:lvl1pPr marL="0" indent="0">
              <a:buNone/>
              <a:defRPr sz="2600"/>
            </a:lvl1pPr>
            <a:lvl2pPr marL="457200" indent="0">
              <a:buFont typeface="Arial" panose="020B0604020202020204" pitchFamily="34" charset="0"/>
              <a:buNone/>
              <a:defRPr lang="da-DK" sz="2400" kern="1200" noProof="0" dirty="0" smtClean="0">
                <a:solidFill>
                  <a:schemeClr val="bg1"/>
                </a:solidFill>
                <a:latin typeface="+mn-lt"/>
                <a:ea typeface="+mn-ea"/>
                <a:cs typeface="+mn-cs"/>
              </a:defRPr>
            </a:lvl2pPr>
            <a:lvl3pPr marL="914400" indent="0">
              <a:buNone/>
              <a:defRPr sz="1600"/>
            </a:lvl3pPr>
            <a:lvl4pPr marL="1371600" indent="0">
              <a:buNone/>
              <a:defRPr sz="1400"/>
            </a:lvl4pPr>
            <a:lvl5pPr marL="1828800" indent="0">
              <a:buNone/>
              <a:defRPr sz="1400"/>
            </a:lvl5pPr>
          </a:lstStyle>
          <a:p>
            <a:pPr lvl="0" rtl="0"/>
            <a:r>
              <a:rPr lang="da-DK" noProof="0" dirty="0"/>
              <a:t>Klik for at redigere i master</a:t>
            </a:r>
          </a:p>
          <a:p>
            <a:pPr lvl="1" rtl="0"/>
            <a:r>
              <a:rPr lang="da-DK" noProof="0" dirty="0"/>
              <a:t>Andet niveau</a:t>
            </a:r>
          </a:p>
          <a:p>
            <a:pPr marL="457200" lvl="1" indent="0" algn="l" defTabSz="914400" rtl="0" eaLnBrk="1" latinLnBrk="0" hangingPunct="1">
              <a:lnSpc>
                <a:spcPct val="120000"/>
              </a:lnSpc>
              <a:spcBef>
                <a:spcPts val="500"/>
              </a:spcBef>
              <a:buClr>
                <a:schemeClr val="accent5"/>
              </a:buClr>
              <a:buFont typeface="Arial" panose="020B0604020202020204" pitchFamily="34" charset="0"/>
              <a:buNone/>
            </a:pPr>
            <a:r>
              <a:rPr lang="da-DK" noProof="0" dirty="0"/>
              <a:t>Tredje niveau</a:t>
            </a:r>
          </a:p>
          <a:p>
            <a:pPr lvl="1" rtl="0"/>
            <a:r>
              <a:rPr lang="da-DK" noProof="0" dirty="0"/>
              <a:t>Fjerde niveau</a:t>
            </a:r>
          </a:p>
          <a:p>
            <a:pPr lvl="1" rtl="0"/>
            <a:r>
              <a:rPr lang="da-DK" noProof="0" dirty="0"/>
              <a:t>Femte niveau</a:t>
            </a:r>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9611" y="6327672"/>
            <a:ext cx="1725167" cy="540000"/>
          </a:xfrm>
          <a:prstGeom prst="rect">
            <a:avLst/>
          </a:prstGeom>
        </p:spPr>
      </p:pic>
      <p:pic>
        <p:nvPicPr>
          <p:cNvPr id="7" name="Bille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23373" y="0"/>
            <a:ext cx="1117133" cy="540000"/>
          </a:xfrm>
          <a:prstGeom prst="rect">
            <a:avLst/>
          </a:prstGeom>
        </p:spPr>
      </p:pic>
    </p:spTree>
    <p:extLst>
      <p:ext uri="{BB962C8B-B14F-4D97-AF65-F5344CB8AC3E}">
        <p14:creationId xmlns:p14="http://schemas.microsoft.com/office/powerpoint/2010/main" val="346954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Præsentation (Randers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9839C-7D7A-49F1-8BFE-85C6C7D78BE7}"/>
              </a:ext>
            </a:extLst>
          </p:cNvPr>
          <p:cNvSpPr>
            <a:spLocks noGrp="1"/>
          </p:cNvSpPr>
          <p:nvPr>
            <p:ph type="title"/>
          </p:nvPr>
        </p:nvSpPr>
        <p:spPr>
          <a:xfrm>
            <a:off x="905256" y="0"/>
            <a:ext cx="9914859" cy="1296000"/>
          </a:xfrm>
        </p:spPr>
        <p:txBody>
          <a:bodyPr rtlCol="0">
            <a:normAutofit/>
          </a:bodyPr>
          <a:lstStyle>
            <a:lvl1pPr>
              <a:lnSpc>
                <a:spcPct val="100000"/>
              </a:lnSpc>
              <a:defRPr sz="4000"/>
            </a:lvl1pPr>
          </a:lstStyle>
          <a:p>
            <a:pPr rtl="0"/>
            <a:r>
              <a:rPr lang="da-DK" noProof="0"/>
              <a:t>Klik for at redigere i master</a:t>
            </a:r>
          </a:p>
        </p:txBody>
      </p:sp>
      <p:sp>
        <p:nvSpPr>
          <p:cNvPr id="3" name="Pladsholder til indhold 2">
            <a:extLst>
              <a:ext uri="{FF2B5EF4-FFF2-40B4-BE49-F238E27FC236}">
                <a16:creationId xmlns:a16="http://schemas.microsoft.com/office/drawing/2014/main" id="{C7E748DC-EBB9-44C6-8566-38F87FF7FD53}"/>
              </a:ext>
            </a:extLst>
          </p:cNvPr>
          <p:cNvSpPr>
            <a:spLocks noGrp="1"/>
          </p:cNvSpPr>
          <p:nvPr>
            <p:ph idx="1"/>
          </p:nvPr>
        </p:nvSpPr>
        <p:spPr>
          <a:xfrm>
            <a:off x="904275" y="1454227"/>
            <a:ext cx="9915840" cy="4759285"/>
          </a:xfrm>
        </p:spPr>
        <p:txBody>
          <a:bodyPr rtlCol="0">
            <a:normAutofit/>
          </a:bodyPr>
          <a:lstStyle>
            <a:lvl1pPr marL="0" indent="0">
              <a:buNone/>
              <a:defRPr sz="2600"/>
            </a:lvl1pPr>
            <a:lvl2pPr marL="457200" indent="0">
              <a:buFont typeface="Arial" panose="020B0604020202020204" pitchFamily="34" charset="0"/>
              <a:buNone/>
              <a:defRPr lang="da-DK" sz="2400" kern="1200" noProof="0" dirty="0" smtClean="0">
                <a:solidFill>
                  <a:schemeClr val="bg1"/>
                </a:solidFill>
                <a:latin typeface="+mn-lt"/>
                <a:ea typeface="+mn-ea"/>
                <a:cs typeface="+mn-cs"/>
              </a:defRPr>
            </a:lvl2pPr>
            <a:lvl3pPr marL="914400" indent="0">
              <a:buNone/>
              <a:defRPr sz="1600"/>
            </a:lvl3pPr>
            <a:lvl4pPr marL="1371600" indent="0">
              <a:buNone/>
              <a:defRPr sz="1400"/>
            </a:lvl4pPr>
            <a:lvl5pPr marL="1828800" indent="0">
              <a:buNone/>
              <a:defRPr sz="1400"/>
            </a:lvl5pPr>
          </a:lstStyle>
          <a:p>
            <a:pPr lvl="0" rtl="0"/>
            <a:r>
              <a:rPr lang="da-DK" noProof="0" dirty="0"/>
              <a:t>Klik for at redigere i master</a:t>
            </a:r>
          </a:p>
          <a:p>
            <a:pPr lvl="1" rtl="0"/>
            <a:r>
              <a:rPr lang="da-DK" noProof="0" dirty="0"/>
              <a:t>Andet niveau</a:t>
            </a:r>
          </a:p>
          <a:p>
            <a:pPr marL="457200" lvl="1" indent="0" algn="l" defTabSz="914400" rtl="0" eaLnBrk="1" latinLnBrk="0" hangingPunct="1">
              <a:lnSpc>
                <a:spcPct val="120000"/>
              </a:lnSpc>
              <a:spcBef>
                <a:spcPts val="500"/>
              </a:spcBef>
              <a:buClr>
                <a:schemeClr val="accent5"/>
              </a:buClr>
              <a:buFont typeface="Arial" panose="020B0604020202020204" pitchFamily="34" charset="0"/>
              <a:buNone/>
            </a:pPr>
            <a:r>
              <a:rPr lang="da-DK" noProof="0" dirty="0"/>
              <a:t>Tredje niveau</a:t>
            </a:r>
          </a:p>
          <a:p>
            <a:pPr lvl="1" rtl="0"/>
            <a:r>
              <a:rPr lang="da-DK" noProof="0" dirty="0"/>
              <a:t>Fjerde niveau</a:t>
            </a:r>
          </a:p>
          <a:p>
            <a:pPr lvl="1" rtl="0"/>
            <a:r>
              <a:rPr lang="da-DK" noProof="0" dirty="0"/>
              <a:t>Femte niveau</a:t>
            </a:r>
          </a:p>
        </p:txBody>
      </p:sp>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3631" y="6371739"/>
            <a:ext cx="1117128" cy="540000"/>
          </a:xfrm>
          <a:prstGeom prst="rect">
            <a:avLst/>
          </a:prstGeom>
        </p:spPr>
      </p:pic>
    </p:spTree>
    <p:extLst>
      <p:ext uri="{BB962C8B-B14F-4D97-AF65-F5344CB8AC3E}">
        <p14:creationId xmlns:p14="http://schemas.microsoft.com/office/powerpoint/2010/main" val="21312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accent2"/>
        </a:solidFill>
        <a:effectLst/>
      </p:bgPr>
    </p:bg>
    <p:spTree>
      <p:nvGrpSpPr>
        <p:cNvPr id="1" name=""/>
        <p:cNvGrpSpPr/>
        <p:nvPr/>
      </p:nvGrpSpPr>
      <p:grpSpPr>
        <a:xfrm>
          <a:off x="0" y="0"/>
          <a:ext cx="0" cy="0"/>
          <a:chOff x="0" y="0"/>
          <a:chExt cx="0" cy="0"/>
        </a:xfrm>
      </p:grpSpPr>
      <p:sp>
        <p:nvSpPr>
          <p:cNvPr id="14" name="Kombinationstegning: Figur 13">
            <a:extLst>
              <a:ext uri="{FF2B5EF4-FFF2-40B4-BE49-F238E27FC236}">
                <a16:creationId xmlns:a16="http://schemas.microsoft.com/office/drawing/2014/main" id="{9F47EA1B-2641-431A-B894-4A66FC5A0484}"/>
              </a:ext>
              <a:ext uri="{C183D7F6-B498-43B3-948B-1728B52AA6E4}">
                <adec:decorative xmlns:adec="http://schemas.microsoft.com/office/drawing/2017/decorative" val="1"/>
              </a:ext>
            </a:extLst>
          </p:cNvPr>
          <p:cNvSpPr/>
          <p:nvPr userDrawn="1"/>
        </p:nvSpPr>
        <p:spPr>
          <a:xfrm rot="16200000">
            <a:off x="6246663"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8" name="Titel 1">
            <a:extLst>
              <a:ext uri="{FF2B5EF4-FFF2-40B4-BE49-F238E27FC236}">
                <a16:creationId xmlns:a16="http://schemas.microsoft.com/office/drawing/2014/main" id="{F21A2820-A76E-454D-9A0E-F8F7B2136764}"/>
              </a:ext>
            </a:extLst>
          </p:cNvPr>
          <p:cNvSpPr>
            <a:spLocks noGrp="1"/>
          </p:cNvSpPr>
          <p:nvPr>
            <p:ph type="ctrTitle"/>
          </p:nvPr>
        </p:nvSpPr>
        <p:spPr>
          <a:xfrm>
            <a:off x="1249327" y="919717"/>
            <a:ext cx="5761074" cy="3423684"/>
          </a:xfrm>
        </p:spPr>
        <p:txBody>
          <a:bodyPr rtlCol="0" anchor="b"/>
          <a:lstStyle>
            <a:lvl1pPr>
              <a:defRPr>
                <a:solidFill>
                  <a:schemeClr val="bg2"/>
                </a:solidFill>
              </a:defRPr>
            </a:lvl1pPr>
          </a:lstStyle>
          <a:p>
            <a:pPr rtl="0"/>
            <a:r>
              <a:rPr lang="da-DK" noProof="0">
                <a:solidFill>
                  <a:srgbClr val="FFFFFF"/>
                </a:solidFill>
              </a:rPr>
              <a:t>Klik for at redigere i master</a:t>
            </a:r>
          </a:p>
        </p:txBody>
      </p:sp>
      <p:sp>
        <p:nvSpPr>
          <p:cNvPr id="9" name="Undertitel 2">
            <a:extLst>
              <a:ext uri="{FF2B5EF4-FFF2-40B4-BE49-F238E27FC236}">
                <a16:creationId xmlns:a16="http://schemas.microsoft.com/office/drawing/2014/main" id="{0ED9A69A-6A32-4722-924D-7FEFEA9195BD}"/>
              </a:ext>
            </a:extLst>
          </p:cNvPr>
          <p:cNvSpPr>
            <a:spLocks noGrp="1"/>
          </p:cNvSpPr>
          <p:nvPr>
            <p:ph type="subTitle" idx="1"/>
          </p:nvPr>
        </p:nvSpPr>
        <p:spPr>
          <a:xfrm>
            <a:off x="1249327" y="4795284"/>
            <a:ext cx="4846674" cy="1084522"/>
          </a:xfrm>
        </p:spPr>
        <p:txBody>
          <a:bodyPr rtlCol="0">
            <a:normAutofit/>
          </a:bodyPr>
          <a:lstStyle>
            <a:lvl1pPr>
              <a:buNone/>
              <a:defRPr sz="2400">
                <a:solidFill>
                  <a:schemeClr val="bg2"/>
                </a:solidFill>
              </a:defRPr>
            </a:lvl1pPr>
          </a:lstStyle>
          <a:p>
            <a:pPr rtl="0"/>
            <a:r>
              <a:rPr lang="da-DK" noProof="0" dirty="0">
                <a:solidFill>
                  <a:srgbClr val="FFFFFF"/>
                </a:solidFill>
              </a:rPr>
              <a:t>Klik for at redigere i master</a:t>
            </a:r>
          </a:p>
        </p:txBody>
      </p:sp>
      <p:sp>
        <p:nvSpPr>
          <p:cNvPr id="12" name="Kombinationstegning: Figur 11">
            <a:extLst>
              <a:ext uri="{FF2B5EF4-FFF2-40B4-BE49-F238E27FC236}">
                <a16:creationId xmlns:a16="http://schemas.microsoft.com/office/drawing/2014/main" id="{F1587820-C6FA-402E-9F8D-2DAE5BF9588D}"/>
              </a:ext>
              <a:ext uri="{C183D7F6-B498-43B3-948B-1728B52AA6E4}">
                <adec:decorative xmlns:adec="http://schemas.microsoft.com/office/drawing/2017/decorative" val="1"/>
              </a:ext>
            </a:extLst>
          </p:cNvPr>
          <p:cNvSpPr/>
          <p:nvPr userDrawn="1"/>
        </p:nvSpPr>
        <p:spPr>
          <a:xfrm rot="5400000">
            <a:off x="4513861" y="3447061"/>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pic>
        <p:nvPicPr>
          <p:cNvPr id="11" name="Billede 10"/>
          <p:cNvPicPr>
            <a:picLocks noChangeAspect="1"/>
          </p:cNvPicPr>
          <p:nvPr userDrawn="1"/>
        </p:nvPicPr>
        <p:blipFill>
          <a:blip r:embed="rId2"/>
          <a:stretch>
            <a:fillRect/>
          </a:stretch>
        </p:blipFill>
        <p:spPr>
          <a:xfrm>
            <a:off x="7924800" y="0"/>
            <a:ext cx="4267200" cy="6858000"/>
          </a:xfrm>
          <a:prstGeom prst="rect">
            <a:avLst/>
          </a:prstGeom>
        </p:spPr>
      </p:pic>
    </p:spTree>
    <p:extLst>
      <p:ext uri="{BB962C8B-B14F-4D97-AF65-F5344CB8AC3E}">
        <p14:creationId xmlns:p14="http://schemas.microsoft.com/office/powerpoint/2010/main" val="55638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lede">
    <p:spTree>
      <p:nvGrpSpPr>
        <p:cNvPr id="1" name=""/>
        <p:cNvGrpSpPr/>
        <p:nvPr/>
      </p:nvGrpSpPr>
      <p:grpSpPr>
        <a:xfrm>
          <a:off x="0" y="0"/>
          <a:ext cx="0" cy="0"/>
          <a:chOff x="0" y="0"/>
          <a:chExt cx="0" cy="0"/>
        </a:xfrm>
      </p:grpSpPr>
      <p:sp>
        <p:nvSpPr>
          <p:cNvPr id="34" name="Pladsholder til billede 33">
            <a:extLst>
              <a:ext uri="{FF2B5EF4-FFF2-40B4-BE49-F238E27FC236}">
                <a16:creationId xmlns:a16="http://schemas.microsoft.com/office/drawing/2014/main" id="{FD177CC8-001B-43AD-8769-8F49681EBEDD}"/>
              </a:ext>
            </a:extLst>
          </p:cNvPr>
          <p:cNvSpPr>
            <a:spLocks noGrp="1"/>
          </p:cNvSpPr>
          <p:nvPr>
            <p:ph type="pic" sz="quarter" idx="13"/>
          </p:nvPr>
        </p:nvSpPr>
        <p:spPr>
          <a:xfrm>
            <a:off x="0" y="0"/>
            <a:ext cx="11273115" cy="6858000"/>
          </a:xfrm>
          <a:custGeom>
            <a:avLst/>
            <a:gdLst>
              <a:gd name="connsiteX0" fmla="*/ 3348090 w 11273115"/>
              <a:gd name="connsiteY0" fmla="*/ 0 h 6858000"/>
              <a:gd name="connsiteX1" fmla="*/ 3350669 w 11273115"/>
              <a:gd name="connsiteY1" fmla="*/ 66 h 6858000"/>
              <a:gd name="connsiteX2" fmla="*/ 3350669 w 11273115"/>
              <a:gd name="connsiteY2" fmla="*/ 0 h 6858000"/>
              <a:gd name="connsiteX3" fmla="*/ 11272195 w 11273115"/>
              <a:gd name="connsiteY3" fmla="*/ 0 h 6858000"/>
              <a:gd name="connsiteX4" fmla="*/ 11272195 w 11273115"/>
              <a:gd name="connsiteY4" fmla="*/ 2961216 h 6858000"/>
              <a:gd name="connsiteX5" fmla="*/ 11271695 w 11273115"/>
              <a:gd name="connsiteY5" fmla="*/ 2961216 h 6858000"/>
              <a:gd name="connsiteX6" fmla="*/ 11273115 w 11273115"/>
              <a:gd name="connsiteY6" fmla="*/ 3017366 h 6858000"/>
              <a:gd name="connsiteX7" fmla="*/ 7818094 w 11273115"/>
              <a:gd name="connsiteY7" fmla="*/ 6846005 h 6858000"/>
              <a:gd name="connsiteX8" fmla="*/ 7660345 w 11273115"/>
              <a:gd name="connsiteY8" fmla="*/ 6858000 h 6858000"/>
              <a:gd name="connsiteX9" fmla="*/ 0 w 11273115"/>
              <a:gd name="connsiteY9" fmla="*/ 6858000 h 6858000"/>
              <a:gd name="connsiteX10" fmla="*/ 0 w 11273115"/>
              <a:gd name="connsiteY10" fmla="*/ 3105006 h 6858000"/>
              <a:gd name="connsiteX11" fmla="*/ 1984 w 11273115"/>
              <a:gd name="connsiteY11" fmla="*/ 3078405 h 6858000"/>
              <a:gd name="connsiteX12" fmla="*/ 3348090 w 1127311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3115" h="6858000">
                <a:moveTo>
                  <a:pt x="3348090" y="0"/>
                </a:moveTo>
                <a:lnTo>
                  <a:pt x="3350669" y="66"/>
                </a:lnTo>
                <a:lnTo>
                  <a:pt x="3350669" y="0"/>
                </a:lnTo>
                <a:lnTo>
                  <a:pt x="11272195" y="0"/>
                </a:lnTo>
                <a:lnTo>
                  <a:pt x="11272195" y="2961216"/>
                </a:lnTo>
                <a:lnTo>
                  <a:pt x="11271695" y="2961216"/>
                </a:lnTo>
                <a:lnTo>
                  <a:pt x="11273115" y="3017366"/>
                </a:lnTo>
                <a:cubicBezTo>
                  <a:pt x="11273115" y="5009996"/>
                  <a:pt x="9758729" y="6648923"/>
                  <a:pt x="7818094" y="6846005"/>
                </a:cubicBezTo>
                <a:lnTo>
                  <a:pt x="7660345" y="6858000"/>
                </a:lnTo>
                <a:lnTo>
                  <a:pt x="0" y="6858000"/>
                </a:lnTo>
                <a:lnTo>
                  <a:pt x="0" y="3105006"/>
                </a:lnTo>
                <a:lnTo>
                  <a:pt x="1984" y="3078405"/>
                </a:lnTo>
                <a:cubicBezTo>
                  <a:pt x="174228" y="1349311"/>
                  <a:pt x="1606596" y="0"/>
                  <a:pt x="3348090" y="0"/>
                </a:cubicBezTo>
                <a:close/>
              </a:path>
            </a:pathLst>
          </a:custGeom>
          <a:solidFill>
            <a:schemeClr val="accent6"/>
          </a:solidFill>
        </p:spPr>
        <p:txBody>
          <a:bodyPr wrap="square" rtlCol="0" anchor="ctr">
            <a:noAutofit/>
          </a:bodyPr>
          <a:lstStyle>
            <a:lvl1pPr algn="ctr">
              <a:defRPr/>
            </a:lvl1pPr>
          </a:lstStyle>
          <a:p>
            <a:pPr rtl="0"/>
            <a:r>
              <a:rPr lang="da-DK" noProof="0"/>
              <a:t>Klik på ikonet for at tilføje et billede</a:t>
            </a:r>
          </a:p>
        </p:txBody>
      </p:sp>
      <p:sp>
        <p:nvSpPr>
          <p:cNvPr id="9" name="Kombinationstegning: Figur 8">
            <a:extLst>
              <a:ext uri="{FF2B5EF4-FFF2-40B4-BE49-F238E27FC236}">
                <a16:creationId xmlns:a16="http://schemas.microsoft.com/office/drawing/2014/main" id="{ED724945-48CE-43AA-A2D7-D18FC7CB735C}"/>
              </a:ext>
              <a:ext uri="{C183D7F6-B498-43B3-948B-1728B52AA6E4}">
                <adec:decorative xmlns:adec="http://schemas.microsoft.com/office/drawing/2017/decorative" val="1"/>
              </a:ext>
            </a:extLst>
          </p:cNvPr>
          <p:cNvSpPr/>
          <p:nvPr userDrawn="1"/>
        </p:nvSpPr>
        <p:spPr>
          <a:xfrm flipH="1" flipV="1">
            <a:off x="0" y="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14" name="Titel 1">
            <a:extLst>
              <a:ext uri="{FF2B5EF4-FFF2-40B4-BE49-F238E27FC236}">
                <a16:creationId xmlns:a16="http://schemas.microsoft.com/office/drawing/2014/main" id="{FF4C4F21-0086-44BC-AE2C-731756B16DCD}"/>
              </a:ext>
            </a:extLst>
          </p:cNvPr>
          <p:cNvSpPr>
            <a:spLocks noGrp="1"/>
          </p:cNvSpPr>
          <p:nvPr>
            <p:ph type="ctrTitle"/>
          </p:nvPr>
        </p:nvSpPr>
        <p:spPr>
          <a:xfrm>
            <a:off x="609521" y="4330696"/>
            <a:ext cx="11582479" cy="2527304"/>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rtlCol="0" anchor="t">
            <a:noAutofit/>
          </a:bodyPr>
          <a:lstStyle>
            <a:lvl1pPr marL="1371600">
              <a:lnSpc>
                <a:spcPct val="280000"/>
              </a:lnSpc>
              <a:spcBef>
                <a:spcPts val="1800"/>
              </a:spcBef>
              <a:defRPr>
                <a:solidFill>
                  <a:schemeClr val="bg2"/>
                </a:solidFill>
              </a:defRPr>
            </a:lvl1pPr>
          </a:lstStyle>
          <a:p>
            <a:pPr rtl="0"/>
            <a:r>
              <a:rPr lang="da-DK" sz="4400" noProof="0" dirty="0">
                <a:solidFill>
                  <a:srgbClr val="FFFFFF"/>
                </a:solidFill>
              </a:rPr>
              <a:t>Klik for at redigere i master</a:t>
            </a:r>
          </a:p>
        </p:txBody>
      </p:sp>
      <p:sp>
        <p:nvSpPr>
          <p:cNvPr id="36" name="Kombinationstegning: Figur 35">
            <a:extLst>
              <a:ext uri="{FF2B5EF4-FFF2-40B4-BE49-F238E27FC236}">
                <a16:creationId xmlns:a16="http://schemas.microsoft.com/office/drawing/2014/main" id="{9A0315CC-EC7D-4E65-936E-03F3BE2200E3}"/>
              </a:ext>
              <a:ext uri="{C183D7F6-B498-43B3-948B-1728B52AA6E4}">
                <adec:decorative xmlns:adec="http://schemas.microsoft.com/office/drawing/2017/decorative" val="1"/>
              </a:ext>
            </a:extLst>
          </p:cNvPr>
          <p:cNvSpPr/>
          <p:nvPr userDrawn="1"/>
        </p:nvSpPr>
        <p:spPr>
          <a:xfrm>
            <a:off x="7477125" y="0"/>
            <a:ext cx="4714875"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6" name="Pladsholder til tekst 5">
            <a:extLst>
              <a:ext uri="{FF2B5EF4-FFF2-40B4-BE49-F238E27FC236}">
                <a16:creationId xmlns:a16="http://schemas.microsoft.com/office/drawing/2014/main" id="{1DAB5A3B-4D59-4E0D-9EA9-FAFC9BFBB574}"/>
              </a:ext>
            </a:extLst>
          </p:cNvPr>
          <p:cNvSpPr>
            <a:spLocks noGrp="1"/>
          </p:cNvSpPr>
          <p:nvPr>
            <p:ph type="body" sz="quarter" idx="14"/>
          </p:nvPr>
        </p:nvSpPr>
        <p:spPr>
          <a:xfrm>
            <a:off x="2000614" y="5920740"/>
            <a:ext cx="5476512" cy="498721"/>
          </a:xfrm>
        </p:spPr>
        <p:txBody>
          <a:bodyPr rtlCol="0">
            <a:noAutofit/>
          </a:bodyPr>
          <a:lstStyle>
            <a:lvl1pPr>
              <a:buNone/>
              <a:defRPr sz="240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rtl="0"/>
            <a:r>
              <a:rPr lang="da-DK" noProof="0" dirty="0"/>
              <a:t>Klik for at redigere i master</a:t>
            </a:r>
          </a:p>
        </p:txBody>
      </p:sp>
      <p:sp>
        <p:nvSpPr>
          <p:cNvPr id="7" name="Pladsholder til tekst 5">
            <a:extLst>
              <a:ext uri="{FF2B5EF4-FFF2-40B4-BE49-F238E27FC236}">
                <a16:creationId xmlns:a16="http://schemas.microsoft.com/office/drawing/2014/main" id="{1DAB5A3B-4D59-4E0D-9EA9-FAFC9BFBB574}"/>
              </a:ext>
            </a:extLst>
          </p:cNvPr>
          <p:cNvSpPr>
            <a:spLocks noGrp="1"/>
          </p:cNvSpPr>
          <p:nvPr>
            <p:ph type="body" sz="quarter" idx="15"/>
          </p:nvPr>
        </p:nvSpPr>
        <p:spPr>
          <a:xfrm>
            <a:off x="2000614" y="6419461"/>
            <a:ext cx="5476510" cy="350442"/>
          </a:xfrm>
        </p:spPr>
        <p:txBody>
          <a:bodyPr rtlCol="0">
            <a:noAutofit/>
          </a:bodyPr>
          <a:lstStyle>
            <a:lvl1pPr>
              <a:buNone/>
              <a:defRPr sz="2400" baseline="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rtl="0"/>
            <a:r>
              <a:rPr lang="da-DK" noProof="0" dirty="0"/>
              <a:t>Klik</a:t>
            </a:r>
          </a:p>
        </p:txBody>
      </p:sp>
    </p:spTree>
    <p:extLst>
      <p:ext uri="{BB962C8B-B14F-4D97-AF65-F5344CB8AC3E}">
        <p14:creationId xmlns:p14="http://schemas.microsoft.com/office/powerpoint/2010/main" val="7553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med billede">
    <p:bg>
      <p:bgPr>
        <a:solidFill>
          <a:schemeClr val="accent2"/>
        </a:solidFill>
        <a:effectLst/>
      </p:bgPr>
    </p:bg>
    <p:spTree>
      <p:nvGrpSpPr>
        <p:cNvPr id="1" name=""/>
        <p:cNvGrpSpPr/>
        <p:nvPr/>
      </p:nvGrpSpPr>
      <p:grpSpPr>
        <a:xfrm>
          <a:off x="0" y="0"/>
          <a:ext cx="0" cy="0"/>
          <a:chOff x="0" y="0"/>
          <a:chExt cx="0" cy="0"/>
        </a:xfrm>
      </p:grpSpPr>
      <p:sp>
        <p:nvSpPr>
          <p:cNvPr id="14" name="Kombinationstegning: Figur 13">
            <a:extLst>
              <a:ext uri="{FF2B5EF4-FFF2-40B4-BE49-F238E27FC236}">
                <a16:creationId xmlns:a16="http://schemas.microsoft.com/office/drawing/2014/main" id="{9F47EA1B-2641-431A-B894-4A66FC5A0484}"/>
              </a:ext>
              <a:ext uri="{C183D7F6-B498-43B3-948B-1728B52AA6E4}">
                <adec:decorative xmlns:adec="http://schemas.microsoft.com/office/drawing/2017/decorative" val="1"/>
              </a:ext>
            </a:extLst>
          </p:cNvPr>
          <p:cNvSpPr/>
          <p:nvPr userDrawn="1"/>
        </p:nvSpPr>
        <p:spPr>
          <a:xfrm rot="16200000">
            <a:off x="6246663"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8" name="Titel 1">
            <a:extLst>
              <a:ext uri="{FF2B5EF4-FFF2-40B4-BE49-F238E27FC236}">
                <a16:creationId xmlns:a16="http://schemas.microsoft.com/office/drawing/2014/main" id="{F21A2820-A76E-454D-9A0E-F8F7B2136764}"/>
              </a:ext>
            </a:extLst>
          </p:cNvPr>
          <p:cNvSpPr>
            <a:spLocks noGrp="1"/>
          </p:cNvSpPr>
          <p:nvPr>
            <p:ph type="ctrTitle"/>
          </p:nvPr>
        </p:nvSpPr>
        <p:spPr>
          <a:xfrm>
            <a:off x="1249327" y="919717"/>
            <a:ext cx="5761074" cy="3423684"/>
          </a:xfrm>
        </p:spPr>
        <p:txBody>
          <a:bodyPr rtlCol="0" anchor="b"/>
          <a:lstStyle>
            <a:lvl1pPr>
              <a:defRPr>
                <a:solidFill>
                  <a:schemeClr val="bg2"/>
                </a:solidFill>
              </a:defRPr>
            </a:lvl1pPr>
          </a:lstStyle>
          <a:p>
            <a:pPr rtl="0"/>
            <a:r>
              <a:rPr lang="da-DK" noProof="0">
                <a:solidFill>
                  <a:srgbClr val="FFFFFF"/>
                </a:solidFill>
              </a:rPr>
              <a:t>Klik for at redigere i master</a:t>
            </a:r>
          </a:p>
        </p:txBody>
      </p:sp>
      <p:sp>
        <p:nvSpPr>
          <p:cNvPr id="9" name="Undertitel 2">
            <a:extLst>
              <a:ext uri="{FF2B5EF4-FFF2-40B4-BE49-F238E27FC236}">
                <a16:creationId xmlns:a16="http://schemas.microsoft.com/office/drawing/2014/main" id="{0ED9A69A-6A32-4722-924D-7FEFEA9195BD}"/>
              </a:ext>
            </a:extLst>
          </p:cNvPr>
          <p:cNvSpPr>
            <a:spLocks noGrp="1"/>
          </p:cNvSpPr>
          <p:nvPr>
            <p:ph type="subTitle" idx="1"/>
          </p:nvPr>
        </p:nvSpPr>
        <p:spPr>
          <a:xfrm>
            <a:off x="1249327" y="4795284"/>
            <a:ext cx="4846674" cy="1084522"/>
          </a:xfrm>
        </p:spPr>
        <p:txBody>
          <a:bodyPr rtlCol="0">
            <a:normAutofit/>
          </a:bodyPr>
          <a:lstStyle>
            <a:lvl1pPr>
              <a:buNone/>
              <a:defRPr sz="2400">
                <a:solidFill>
                  <a:schemeClr val="bg2"/>
                </a:solidFill>
              </a:defRPr>
            </a:lvl1pPr>
          </a:lstStyle>
          <a:p>
            <a:pPr rtl="0"/>
            <a:r>
              <a:rPr lang="da-DK" noProof="0" dirty="0">
                <a:solidFill>
                  <a:srgbClr val="FFFFFF"/>
                </a:solidFill>
              </a:rPr>
              <a:t>Klik for at redigere i master</a:t>
            </a:r>
          </a:p>
        </p:txBody>
      </p:sp>
      <p:sp>
        <p:nvSpPr>
          <p:cNvPr id="12" name="Kombinationstegning: Figur 11">
            <a:extLst>
              <a:ext uri="{FF2B5EF4-FFF2-40B4-BE49-F238E27FC236}">
                <a16:creationId xmlns:a16="http://schemas.microsoft.com/office/drawing/2014/main" id="{F1587820-C6FA-402E-9F8D-2DAE5BF9588D}"/>
              </a:ext>
              <a:ext uri="{C183D7F6-B498-43B3-948B-1728B52AA6E4}">
                <adec:decorative xmlns:adec="http://schemas.microsoft.com/office/drawing/2017/decorative" val="1"/>
              </a:ext>
            </a:extLst>
          </p:cNvPr>
          <p:cNvSpPr/>
          <p:nvPr userDrawn="1"/>
        </p:nvSpPr>
        <p:spPr>
          <a:xfrm rot="5400000">
            <a:off x="4513861" y="3447061"/>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19" name="Pladsholder til billede 18">
            <a:extLst>
              <a:ext uri="{FF2B5EF4-FFF2-40B4-BE49-F238E27FC236}">
                <a16:creationId xmlns:a16="http://schemas.microsoft.com/office/drawing/2014/main" id="{31E70801-1BA4-4276-9934-E418115C0325}"/>
              </a:ext>
            </a:extLst>
          </p:cNvPr>
          <p:cNvSpPr>
            <a:spLocks noGrp="1"/>
          </p:cNvSpPr>
          <p:nvPr>
            <p:ph type="pic" sz="quarter" idx="13"/>
          </p:nvPr>
        </p:nvSpPr>
        <p:spPr>
          <a:xfrm>
            <a:off x="7924800" y="1"/>
            <a:ext cx="4267200"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6">
              <a:lumMod val="90000"/>
            </a:schemeClr>
          </a:solidFill>
        </p:spPr>
        <p:txBody>
          <a:bodyPr wrap="square" rtlCol="0" anchor="ctr">
            <a:noAutofit/>
          </a:bodyPr>
          <a:lstStyle/>
          <a:p>
            <a:pPr rtl="0"/>
            <a:r>
              <a:rPr lang="da-DK" noProof="0"/>
              <a:t>Klik på ikonet for at tilføje et billede</a:t>
            </a:r>
          </a:p>
        </p:txBody>
      </p:sp>
    </p:spTree>
    <p:extLst>
      <p:ext uri="{BB962C8B-B14F-4D97-AF65-F5344CB8AC3E}">
        <p14:creationId xmlns:p14="http://schemas.microsoft.com/office/powerpoint/2010/main" val="109277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ersonale og HR logo)">
    <p:bg>
      <p:bgRef idx="1001">
        <a:schemeClr val="bg2"/>
      </p:bgRef>
    </p:bg>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0" y="882000"/>
            <a:ext cx="12192000" cy="5976000"/>
          </a:xfrm>
          <a:prstGeom prst="rect">
            <a:avLst/>
          </a:prstGeom>
          <a:solidFill>
            <a:schemeClr val="tx2">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p>
        </p:txBody>
      </p:sp>
      <p:sp>
        <p:nvSpPr>
          <p:cNvPr id="25" name="Pladsholder til billede 36">
            <a:extLst>
              <a:ext uri="{FF2B5EF4-FFF2-40B4-BE49-F238E27FC236}">
                <a16:creationId xmlns:a16="http://schemas.microsoft.com/office/drawing/2014/main" id="{22F784D1-8CE5-4710-ADC3-2F70D5766F77}"/>
              </a:ext>
            </a:extLst>
          </p:cNvPr>
          <p:cNvSpPr>
            <a:spLocks noGrp="1"/>
          </p:cNvSpPr>
          <p:nvPr>
            <p:ph type="pic" sz="quarter" idx="21"/>
          </p:nvPr>
        </p:nvSpPr>
        <p:spPr>
          <a:xfrm>
            <a:off x="874617" y="1557454"/>
            <a:ext cx="2286000" cy="1746504"/>
          </a:xfrm>
          <a:solidFill>
            <a:schemeClr val="accent6"/>
          </a:solidFill>
        </p:spPr>
        <p:txBody>
          <a:bodyPr rtlCol="0"/>
          <a:lstStyle/>
          <a:p>
            <a:pPr rtl="0"/>
            <a:r>
              <a:rPr lang="da-DK" noProof="0"/>
              <a:t>Klik på ikonet for at tilføje et billede</a:t>
            </a:r>
            <a:endParaRPr lang="da-DK" noProof="0" dirty="0"/>
          </a:p>
        </p:txBody>
      </p:sp>
      <p:sp>
        <p:nvSpPr>
          <p:cNvPr id="24" name="Pladsholder til tekst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882315" y="3342268"/>
            <a:ext cx="2286000" cy="877824"/>
          </a:xfrm>
        </p:spPr>
        <p:txBody>
          <a:bodyPr rtlCol="0" anchor="b" anchorCtr="0">
            <a:normAutofit/>
          </a:bodyPr>
          <a:lstStyle>
            <a:lvl1pPr>
              <a:buNone/>
              <a:defRPr sz="2600" b="1">
                <a:solidFill>
                  <a:schemeClr val="bg2"/>
                </a:solidFill>
              </a:defRPr>
            </a:lvl1pPr>
          </a:lstStyle>
          <a:p>
            <a:pPr lvl="0" rtl="0"/>
            <a:r>
              <a:rPr lang="da-DK" noProof="0" dirty="0"/>
              <a:t>Navn</a:t>
            </a:r>
          </a:p>
        </p:txBody>
      </p:sp>
      <p:sp>
        <p:nvSpPr>
          <p:cNvPr id="17" name="Pladsholder til tekst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875198" y="4320209"/>
            <a:ext cx="2286000" cy="741904"/>
          </a:xfrm>
        </p:spPr>
        <p:txBody>
          <a:bodyPr rtlCol="0">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sp>
        <p:nvSpPr>
          <p:cNvPr id="26" name="Pladsholder til billede 36">
            <a:extLst>
              <a:ext uri="{FF2B5EF4-FFF2-40B4-BE49-F238E27FC236}">
                <a16:creationId xmlns:a16="http://schemas.microsoft.com/office/drawing/2014/main" id="{599604B7-B0E5-4112-9123-341EB9C62675}"/>
              </a:ext>
            </a:extLst>
          </p:cNvPr>
          <p:cNvSpPr>
            <a:spLocks noGrp="1"/>
          </p:cNvSpPr>
          <p:nvPr>
            <p:ph type="pic" sz="quarter" idx="22"/>
          </p:nvPr>
        </p:nvSpPr>
        <p:spPr>
          <a:xfrm>
            <a:off x="3604609" y="1557454"/>
            <a:ext cx="2286000" cy="1746504"/>
          </a:xfrm>
          <a:solidFill>
            <a:schemeClr val="accent6"/>
          </a:solidFill>
        </p:spPr>
        <p:txBody>
          <a:bodyPr rtlCol="0"/>
          <a:lstStyle/>
          <a:p>
            <a:pPr rtl="0"/>
            <a:r>
              <a:rPr lang="da-DK" noProof="0"/>
              <a:t>Klik på ikonet for at tilføje et billede</a:t>
            </a:r>
            <a:endParaRPr lang="da-DK" noProof="0" dirty="0"/>
          </a:p>
        </p:txBody>
      </p:sp>
      <p:sp>
        <p:nvSpPr>
          <p:cNvPr id="21" name="Pladsholder til tekst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3604609" y="3343891"/>
            <a:ext cx="2286000" cy="877824"/>
          </a:xfrm>
        </p:spPr>
        <p:txBody>
          <a:bodyPr rtlCol="0" anchor="b" anchorCtr="0">
            <a:normAutofit/>
          </a:bodyPr>
          <a:lstStyle>
            <a:lvl1pPr>
              <a:buNone/>
              <a:defRPr sz="2600" b="1">
                <a:solidFill>
                  <a:schemeClr val="bg2"/>
                </a:solidFill>
              </a:defRPr>
            </a:lvl1pPr>
          </a:lstStyle>
          <a:p>
            <a:pPr lvl="0" rtl="0"/>
            <a:r>
              <a:rPr lang="da-DK" noProof="0" dirty="0"/>
              <a:t>Navn</a:t>
            </a:r>
          </a:p>
        </p:txBody>
      </p:sp>
      <p:sp>
        <p:nvSpPr>
          <p:cNvPr id="18" name="Pladsholder til tekst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3604609" y="4320209"/>
            <a:ext cx="2286000" cy="741904"/>
          </a:xfrm>
        </p:spPr>
        <p:txBody>
          <a:bodyPr rtlCol="0">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sp>
        <p:nvSpPr>
          <p:cNvPr id="27" name="Pladsholder til billede 36">
            <a:extLst>
              <a:ext uri="{FF2B5EF4-FFF2-40B4-BE49-F238E27FC236}">
                <a16:creationId xmlns:a16="http://schemas.microsoft.com/office/drawing/2014/main" id="{811A58E2-70B8-4F18-AF4A-136F58682C43}"/>
              </a:ext>
            </a:extLst>
          </p:cNvPr>
          <p:cNvSpPr>
            <a:spLocks noGrp="1"/>
          </p:cNvSpPr>
          <p:nvPr>
            <p:ph type="pic" sz="quarter" idx="23"/>
          </p:nvPr>
        </p:nvSpPr>
        <p:spPr>
          <a:xfrm>
            <a:off x="6320377" y="1557454"/>
            <a:ext cx="2286000" cy="1746504"/>
          </a:xfrm>
          <a:solidFill>
            <a:schemeClr val="accent6"/>
          </a:solidFill>
        </p:spPr>
        <p:txBody>
          <a:bodyPr rtlCol="0"/>
          <a:lstStyle/>
          <a:p>
            <a:pPr rtl="0"/>
            <a:r>
              <a:rPr lang="da-DK" noProof="0"/>
              <a:t>Klik på ikonet for at tilføje et billede</a:t>
            </a:r>
            <a:endParaRPr lang="da-DK" noProof="0" dirty="0"/>
          </a:p>
        </p:txBody>
      </p:sp>
      <p:sp>
        <p:nvSpPr>
          <p:cNvPr id="22" name="Pladsholder til tekst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6320377" y="3343891"/>
            <a:ext cx="2286000" cy="877824"/>
          </a:xfrm>
        </p:spPr>
        <p:txBody>
          <a:bodyPr rtlCol="0" anchor="b" anchorCtr="0">
            <a:normAutofit/>
          </a:bodyPr>
          <a:lstStyle>
            <a:lvl1pPr>
              <a:buNone/>
              <a:defRPr sz="2600" b="1">
                <a:solidFill>
                  <a:schemeClr val="bg2"/>
                </a:solidFill>
              </a:defRPr>
            </a:lvl1pPr>
          </a:lstStyle>
          <a:p>
            <a:pPr lvl="0" rtl="0"/>
            <a:r>
              <a:rPr lang="da-DK" noProof="0" dirty="0"/>
              <a:t>Navn</a:t>
            </a:r>
          </a:p>
        </p:txBody>
      </p:sp>
      <p:sp>
        <p:nvSpPr>
          <p:cNvPr id="19" name="Pladsholder til tekst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6320377" y="4321136"/>
            <a:ext cx="2286000" cy="741904"/>
          </a:xfrm>
        </p:spPr>
        <p:txBody>
          <a:bodyPr rtlCol="0">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sp>
        <p:nvSpPr>
          <p:cNvPr id="28" name="Pladsholder til billede 36">
            <a:extLst>
              <a:ext uri="{FF2B5EF4-FFF2-40B4-BE49-F238E27FC236}">
                <a16:creationId xmlns:a16="http://schemas.microsoft.com/office/drawing/2014/main" id="{D390D85C-0A55-413E-9301-4F451686AB8B}"/>
              </a:ext>
            </a:extLst>
          </p:cNvPr>
          <p:cNvSpPr>
            <a:spLocks noGrp="1"/>
          </p:cNvSpPr>
          <p:nvPr>
            <p:ph type="pic" sz="quarter" idx="24"/>
          </p:nvPr>
        </p:nvSpPr>
        <p:spPr>
          <a:xfrm>
            <a:off x="9027001" y="1557454"/>
            <a:ext cx="2286000" cy="1746504"/>
          </a:xfrm>
          <a:solidFill>
            <a:schemeClr val="accent6"/>
          </a:solidFill>
        </p:spPr>
        <p:txBody>
          <a:bodyPr rtlCol="0"/>
          <a:lstStyle/>
          <a:p>
            <a:pPr rtl="0"/>
            <a:r>
              <a:rPr lang="da-DK" noProof="0"/>
              <a:t>Klik på ikonet for at tilføje et billede</a:t>
            </a:r>
            <a:endParaRPr lang="da-DK" noProof="0" dirty="0"/>
          </a:p>
        </p:txBody>
      </p:sp>
      <p:sp>
        <p:nvSpPr>
          <p:cNvPr id="23" name="Pladsholder til tekst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9027001" y="3348230"/>
            <a:ext cx="2286000" cy="877824"/>
          </a:xfrm>
        </p:spPr>
        <p:txBody>
          <a:bodyPr rtlCol="0" anchor="b" anchorCtr="0">
            <a:normAutofit/>
          </a:bodyPr>
          <a:lstStyle>
            <a:lvl1pPr>
              <a:buNone/>
              <a:defRPr sz="2600" b="1">
                <a:solidFill>
                  <a:schemeClr val="bg2"/>
                </a:solidFill>
              </a:defRPr>
            </a:lvl1pPr>
          </a:lstStyle>
          <a:p>
            <a:pPr lvl="0" rtl="0"/>
            <a:r>
              <a:rPr lang="da-DK" noProof="0" dirty="0"/>
              <a:t>Navn</a:t>
            </a:r>
          </a:p>
        </p:txBody>
      </p:sp>
      <p:sp>
        <p:nvSpPr>
          <p:cNvPr id="20" name="Pladsholder til tekst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9027001" y="4317494"/>
            <a:ext cx="2286000" cy="741904"/>
          </a:xfrm>
        </p:spPr>
        <p:txBody>
          <a:bodyPr rtlCol="0">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pic>
        <p:nvPicPr>
          <p:cNvPr id="29" name="Billed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3417" y="6318000"/>
            <a:ext cx="1725166" cy="540000"/>
          </a:xfrm>
          <a:prstGeom prst="rect">
            <a:avLst/>
          </a:prstGeom>
        </p:spPr>
      </p:pic>
      <p:pic>
        <p:nvPicPr>
          <p:cNvPr id="32" name="Billed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4867" y="26280"/>
            <a:ext cx="1117133" cy="540000"/>
          </a:xfrm>
          <a:prstGeom prst="rect">
            <a:avLst/>
          </a:prstGeom>
        </p:spPr>
      </p:pic>
      <p:sp>
        <p:nvSpPr>
          <p:cNvPr id="2" name="Titel 1"/>
          <p:cNvSpPr>
            <a:spLocks noGrp="1"/>
          </p:cNvSpPr>
          <p:nvPr>
            <p:ph type="title"/>
          </p:nvPr>
        </p:nvSpPr>
        <p:spPr>
          <a:xfrm>
            <a:off x="789485" y="-153588"/>
            <a:ext cx="10285382" cy="1325890"/>
          </a:xfrm>
        </p:spPr>
        <p:txBody>
          <a:bodyPr/>
          <a:lstStyle/>
          <a:p>
            <a:r>
              <a:rPr lang="da-DK"/>
              <a:t>Klik for at redigere i master</a:t>
            </a:r>
          </a:p>
        </p:txBody>
      </p:sp>
    </p:spTree>
    <p:extLst>
      <p:ext uri="{BB962C8B-B14F-4D97-AF65-F5344CB8AC3E}">
        <p14:creationId xmlns:p14="http://schemas.microsoft.com/office/powerpoint/2010/main" val="157911331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Randers logo)">
    <p:bg>
      <p:bgRef idx="1001">
        <a:schemeClr val="bg2"/>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0" y="882000"/>
            <a:ext cx="12192000" cy="5976000"/>
          </a:xfrm>
          <a:prstGeom prst="rect">
            <a:avLst/>
          </a:prstGeom>
          <a:solidFill>
            <a:schemeClr val="tx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p>
        </p:txBody>
      </p:sp>
      <p:sp>
        <p:nvSpPr>
          <p:cNvPr id="25" name="Pladsholder til billede 36">
            <a:extLst>
              <a:ext uri="{FF2B5EF4-FFF2-40B4-BE49-F238E27FC236}">
                <a16:creationId xmlns:a16="http://schemas.microsoft.com/office/drawing/2014/main" id="{22F784D1-8CE5-4710-ADC3-2F70D5766F77}"/>
              </a:ext>
            </a:extLst>
          </p:cNvPr>
          <p:cNvSpPr>
            <a:spLocks noGrp="1"/>
          </p:cNvSpPr>
          <p:nvPr>
            <p:ph type="pic" sz="quarter" idx="21"/>
          </p:nvPr>
        </p:nvSpPr>
        <p:spPr>
          <a:xfrm>
            <a:off x="931333" y="1508083"/>
            <a:ext cx="2286000" cy="1746504"/>
          </a:xfrm>
          <a:solidFill>
            <a:schemeClr val="accent6"/>
          </a:solidFill>
        </p:spPr>
        <p:txBody>
          <a:bodyPr rtlCol="0"/>
          <a:lstStyle/>
          <a:p>
            <a:pPr rtl="0"/>
            <a:r>
              <a:rPr lang="da-DK" noProof="0"/>
              <a:t>Klik på ikonet for at tilføje et billede</a:t>
            </a:r>
            <a:endParaRPr lang="da-DK" noProof="0" dirty="0"/>
          </a:p>
        </p:txBody>
      </p:sp>
      <p:sp>
        <p:nvSpPr>
          <p:cNvPr id="24" name="Pladsholder til tekst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939031" y="3292897"/>
            <a:ext cx="2286000" cy="877824"/>
          </a:xfrm>
        </p:spPr>
        <p:txBody>
          <a:bodyPr rtlCol="0" anchor="b" anchorCtr="0">
            <a:normAutofit/>
          </a:bodyPr>
          <a:lstStyle>
            <a:lvl1pPr>
              <a:buNone/>
              <a:defRPr sz="2600" b="1">
                <a:solidFill>
                  <a:schemeClr val="bg2"/>
                </a:solidFill>
              </a:defRPr>
            </a:lvl1pPr>
          </a:lstStyle>
          <a:p>
            <a:pPr lvl="0" rtl="0"/>
            <a:r>
              <a:rPr lang="da-DK" noProof="0" dirty="0"/>
              <a:t>Navn</a:t>
            </a:r>
          </a:p>
        </p:txBody>
      </p:sp>
      <p:sp>
        <p:nvSpPr>
          <p:cNvPr id="17" name="Pladsholder til tekst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931914" y="4270838"/>
            <a:ext cx="2286000" cy="741904"/>
          </a:xfrm>
        </p:spPr>
        <p:txBody>
          <a:bodyPr rtlCol="0">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sp>
        <p:nvSpPr>
          <p:cNvPr id="26" name="Pladsholder til billede 36">
            <a:extLst>
              <a:ext uri="{FF2B5EF4-FFF2-40B4-BE49-F238E27FC236}">
                <a16:creationId xmlns:a16="http://schemas.microsoft.com/office/drawing/2014/main" id="{599604B7-B0E5-4112-9123-341EB9C62675}"/>
              </a:ext>
            </a:extLst>
          </p:cNvPr>
          <p:cNvSpPr>
            <a:spLocks noGrp="1"/>
          </p:cNvSpPr>
          <p:nvPr>
            <p:ph type="pic" sz="quarter" idx="22"/>
          </p:nvPr>
        </p:nvSpPr>
        <p:spPr>
          <a:xfrm>
            <a:off x="3661325" y="1508083"/>
            <a:ext cx="2286000" cy="1746504"/>
          </a:xfrm>
          <a:solidFill>
            <a:schemeClr val="accent6"/>
          </a:solidFill>
        </p:spPr>
        <p:txBody>
          <a:bodyPr rtlCol="0"/>
          <a:lstStyle/>
          <a:p>
            <a:pPr rtl="0"/>
            <a:r>
              <a:rPr lang="da-DK" noProof="0" dirty="0"/>
              <a:t>Klik på ikonet for at tilføje et billede</a:t>
            </a:r>
          </a:p>
        </p:txBody>
      </p:sp>
      <p:sp>
        <p:nvSpPr>
          <p:cNvPr id="21" name="Pladsholder til tekst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3661325" y="3294520"/>
            <a:ext cx="2286000" cy="877824"/>
          </a:xfrm>
        </p:spPr>
        <p:txBody>
          <a:bodyPr rtlCol="0" anchor="b" anchorCtr="0">
            <a:normAutofit/>
          </a:bodyPr>
          <a:lstStyle>
            <a:lvl1pPr>
              <a:buNone/>
              <a:defRPr sz="2600" b="1">
                <a:solidFill>
                  <a:schemeClr val="bg2"/>
                </a:solidFill>
              </a:defRPr>
            </a:lvl1pPr>
          </a:lstStyle>
          <a:p>
            <a:pPr lvl="0" rtl="0"/>
            <a:r>
              <a:rPr lang="da-DK" noProof="0" dirty="0"/>
              <a:t>Navn</a:t>
            </a:r>
          </a:p>
        </p:txBody>
      </p:sp>
      <p:sp>
        <p:nvSpPr>
          <p:cNvPr id="18" name="Pladsholder til tekst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3661325" y="4270838"/>
            <a:ext cx="2286000" cy="741904"/>
          </a:xfrm>
        </p:spPr>
        <p:txBody>
          <a:bodyPr rtlCol="0">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sp>
        <p:nvSpPr>
          <p:cNvPr id="27" name="Pladsholder til billede 36">
            <a:extLst>
              <a:ext uri="{FF2B5EF4-FFF2-40B4-BE49-F238E27FC236}">
                <a16:creationId xmlns:a16="http://schemas.microsoft.com/office/drawing/2014/main" id="{811A58E2-70B8-4F18-AF4A-136F58682C43}"/>
              </a:ext>
            </a:extLst>
          </p:cNvPr>
          <p:cNvSpPr>
            <a:spLocks noGrp="1"/>
          </p:cNvSpPr>
          <p:nvPr>
            <p:ph type="pic" sz="quarter" idx="23"/>
          </p:nvPr>
        </p:nvSpPr>
        <p:spPr>
          <a:xfrm>
            <a:off x="6377093" y="1508083"/>
            <a:ext cx="2286000" cy="1746504"/>
          </a:xfrm>
          <a:solidFill>
            <a:schemeClr val="accent6"/>
          </a:solidFill>
        </p:spPr>
        <p:txBody>
          <a:bodyPr rtlCol="0"/>
          <a:lstStyle/>
          <a:p>
            <a:pPr rtl="0"/>
            <a:r>
              <a:rPr lang="da-DK" noProof="0"/>
              <a:t>Klik på ikonet for at tilføje et billede</a:t>
            </a:r>
            <a:endParaRPr lang="da-DK" noProof="0" dirty="0"/>
          </a:p>
        </p:txBody>
      </p:sp>
      <p:sp>
        <p:nvSpPr>
          <p:cNvPr id="22" name="Pladsholder til tekst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6377093" y="3294520"/>
            <a:ext cx="2286000" cy="877824"/>
          </a:xfrm>
        </p:spPr>
        <p:txBody>
          <a:bodyPr rtlCol="0" anchor="b" anchorCtr="0">
            <a:normAutofit/>
          </a:bodyPr>
          <a:lstStyle>
            <a:lvl1pPr>
              <a:buNone/>
              <a:defRPr sz="2600" b="1">
                <a:solidFill>
                  <a:schemeClr val="bg2"/>
                </a:solidFill>
              </a:defRPr>
            </a:lvl1pPr>
          </a:lstStyle>
          <a:p>
            <a:pPr lvl="0" rtl="0"/>
            <a:r>
              <a:rPr lang="da-DK" noProof="0" dirty="0"/>
              <a:t>Navn</a:t>
            </a:r>
          </a:p>
        </p:txBody>
      </p:sp>
      <p:sp>
        <p:nvSpPr>
          <p:cNvPr id="19" name="Pladsholder til tekst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6377093" y="4271765"/>
            <a:ext cx="2286000" cy="741904"/>
          </a:xfrm>
        </p:spPr>
        <p:txBody>
          <a:bodyPr rtlCol="0">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sp>
        <p:nvSpPr>
          <p:cNvPr id="28" name="Pladsholder til billede 36">
            <a:extLst>
              <a:ext uri="{FF2B5EF4-FFF2-40B4-BE49-F238E27FC236}">
                <a16:creationId xmlns:a16="http://schemas.microsoft.com/office/drawing/2014/main" id="{D390D85C-0A55-413E-9301-4F451686AB8B}"/>
              </a:ext>
            </a:extLst>
          </p:cNvPr>
          <p:cNvSpPr>
            <a:spLocks noGrp="1"/>
          </p:cNvSpPr>
          <p:nvPr>
            <p:ph type="pic" sz="quarter" idx="24"/>
          </p:nvPr>
        </p:nvSpPr>
        <p:spPr>
          <a:xfrm>
            <a:off x="9083717" y="1508083"/>
            <a:ext cx="2286000" cy="1746504"/>
          </a:xfrm>
          <a:solidFill>
            <a:schemeClr val="accent6"/>
          </a:solidFill>
        </p:spPr>
        <p:txBody>
          <a:bodyPr rtlCol="0"/>
          <a:lstStyle/>
          <a:p>
            <a:pPr rtl="0"/>
            <a:r>
              <a:rPr lang="da-DK" noProof="0"/>
              <a:t>Klik på ikonet for at tilføje et billede</a:t>
            </a:r>
            <a:endParaRPr lang="da-DK" noProof="0" dirty="0"/>
          </a:p>
        </p:txBody>
      </p:sp>
      <p:sp>
        <p:nvSpPr>
          <p:cNvPr id="23" name="Pladsholder til tekst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9083717" y="3298859"/>
            <a:ext cx="2286000" cy="877824"/>
          </a:xfrm>
        </p:spPr>
        <p:txBody>
          <a:bodyPr rtlCol="0" anchor="b" anchorCtr="0">
            <a:normAutofit/>
          </a:bodyPr>
          <a:lstStyle>
            <a:lvl1pPr>
              <a:buNone/>
              <a:defRPr sz="2600" b="1">
                <a:solidFill>
                  <a:schemeClr val="bg2"/>
                </a:solidFill>
              </a:defRPr>
            </a:lvl1pPr>
          </a:lstStyle>
          <a:p>
            <a:pPr lvl="0" rtl="0"/>
            <a:r>
              <a:rPr lang="da-DK" noProof="0" dirty="0"/>
              <a:t>Navn</a:t>
            </a:r>
          </a:p>
        </p:txBody>
      </p:sp>
      <p:sp>
        <p:nvSpPr>
          <p:cNvPr id="20" name="Pladsholder til tekst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9083717" y="4268123"/>
            <a:ext cx="2286000" cy="741904"/>
          </a:xfrm>
        </p:spPr>
        <p:txBody>
          <a:bodyPr rtlCol="0">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pic>
        <p:nvPicPr>
          <p:cNvPr id="29" name="Billed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7433" y="6318000"/>
            <a:ext cx="1117133" cy="540000"/>
          </a:xfrm>
          <a:prstGeom prst="rect">
            <a:avLst/>
          </a:prstGeom>
        </p:spPr>
      </p:pic>
      <p:sp>
        <p:nvSpPr>
          <p:cNvPr id="2" name="Titel 1"/>
          <p:cNvSpPr>
            <a:spLocks noGrp="1"/>
          </p:cNvSpPr>
          <p:nvPr>
            <p:ph type="title"/>
          </p:nvPr>
        </p:nvSpPr>
        <p:spPr>
          <a:xfrm>
            <a:off x="931332" y="-317929"/>
            <a:ext cx="11260667" cy="1325890"/>
          </a:xfrm>
        </p:spPr>
        <p:txBody>
          <a:bodyPr/>
          <a:lstStyle/>
          <a:p>
            <a:r>
              <a:rPr lang="da-DK"/>
              <a:t>Klik for at redigere i master</a:t>
            </a:r>
          </a:p>
        </p:txBody>
      </p:sp>
    </p:spTree>
    <p:extLst>
      <p:ext uri="{BB962C8B-B14F-4D97-AF65-F5344CB8AC3E}">
        <p14:creationId xmlns:p14="http://schemas.microsoft.com/office/powerpoint/2010/main" val="403141986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ersonale og HR logo)">
    <p:bg>
      <p:bgPr>
        <a:solidFill>
          <a:schemeClr val="accent2">
            <a:lumMod val="75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0" y="882000"/>
            <a:ext cx="12192000" cy="5976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solidFill>
                <a:srgbClr val="254973"/>
              </a:solidFill>
            </a:endParaRPr>
          </a:p>
        </p:txBody>
      </p:sp>
      <p:sp>
        <p:nvSpPr>
          <p:cNvPr id="25" name="Pladsholder til billede 36">
            <a:extLst>
              <a:ext uri="{FF2B5EF4-FFF2-40B4-BE49-F238E27FC236}">
                <a16:creationId xmlns:a16="http://schemas.microsoft.com/office/drawing/2014/main" id="{22F784D1-8CE5-4710-ADC3-2F70D5766F77}"/>
              </a:ext>
            </a:extLst>
          </p:cNvPr>
          <p:cNvSpPr>
            <a:spLocks noGrp="1"/>
          </p:cNvSpPr>
          <p:nvPr>
            <p:ph type="pic" sz="quarter" idx="21"/>
          </p:nvPr>
        </p:nvSpPr>
        <p:spPr>
          <a:xfrm>
            <a:off x="863600" y="1456034"/>
            <a:ext cx="2286000" cy="1746504"/>
          </a:xfrm>
          <a:solidFill>
            <a:schemeClr val="accent6"/>
          </a:solidFill>
        </p:spPr>
        <p:txBody>
          <a:bodyPr rtlCol="0"/>
          <a:lstStyle/>
          <a:p>
            <a:pPr rtl="0"/>
            <a:r>
              <a:rPr lang="da-DK" noProof="0"/>
              <a:t>Klik på ikonet for at tilføje et billede</a:t>
            </a:r>
            <a:endParaRPr lang="da-DK" noProof="0" dirty="0"/>
          </a:p>
        </p:txBody>
      </p:sp>
      <p:sp>
        <p:nvSpPr>
          <p:cNvPr id="24" name="Pladsholder til tekst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871298" y="3240848"/>
            <a:ext cx="2286000" cy="877824"/>
          </a:xfrm>
        </p:spPr>
        <p:txBody>
          <a:bodyPr rtlCol="0" anchor="b" anchorCtr="0">
            <a:normAutofit/>
          </a:bodyPr>
          <a:lstStyle>
            <a:lvl1pPr>
              <a:buNone/>
              <a:defRPr sz="2600" b="1">
                <a:solidFill>
                  <a:srgbClr val="254973"/>
                </a:solidFill>
              </a:defRPr>
            </a:lvl1pPr>
          </a:lstStyle>
          <a:p>
            <a:pPr lvl="0" rtl="0"/>
            <a:r>
              <a:rPr lang="da-DK" noProof="0" dirty="0"/>
              <a:t>Navn</a:t>
            </a:r>
          </a:p>
        </p:txBody>
      </p:sp>
      <p:sp>
        <p:nvSpPr>
          <p:cNvPr id="17" name="Pladsholder til tekst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864181" y="4218789"/>
            <a:ext cx="2286000" cy="741904"/>
          </a:xfrm>
        </p:spPr>
        <p:txBody>
          <a:bodyPr rtlCol="0">
            <a:noAutofit/>
          </a:bodyPr>
          <a:lstStyle>
            <a:lvl1pPr marL="0" indent="0">
              <a:buNone/>
              <a:defRPr sz="2400">
                <a:solidFill>
                  <a:srgbClr val="2549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sp>
        <p:nvSpPr>
          <p:cNvPr id="26" name="Pladsholder til billede 36">
            <a:extLst>
              <a:ext uri="{FF2B5EF4-FFF2-40B4-BE49-F238E27FC236}">
                <a16:creationId xmlns:a16="http://schemas.microsoft.com/office/drawing/2014/main" id="{599604B7-B0E5-4112-9123-341EB9C62675}"/>
              </a:ext>
            </a:extLst>
          </p:cNvPr>
          <p:cNvSpPr>
            <a:spLocks noGrp="1"/>
          </p:cNvSpPr>
          <p:nvPr>
            <p:ph type="pic" sz="quarter" idx="22"/>
          </p:nvPr>
        </p:nvSpPr>
        <p:spPr>
          <a:xfrm>
            <a:off x="3593592" y="1456034"/>
            <a:ext cx="2286000" cy="1746504"/>
          </a:xfrm>
          <a:solidFill>
            <a:schemeClr val="accent6"/>
          </a:solidFill>
        </p:spPr>
        <p:txBody>
          <a:bodyPr rtlCol="0"/>
          <a:lstStyle/>
          <a:p>
            <a:pPr rtl="0"/>
            <a:r>
              <a:rPr lang="da-DK" noProof="0"/>
              <a:t>Klik på ikonet for at tilføje et billede</a:t>
            </a:r>
            <a:endParaRPr lang="da-DK" noProof="0" dirty="0"/>
          </a:p>
        </p:txBody>
      </p:sp>
      <p:sp>
        <p:nvSpPr>
          <p:cNvPr id="21" name="Pladsholder til tekst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3593592" y="3242471"/>
            <a:ext cx="2286000" cy="877824"/>
          </a:xfrm>
        </p:spPr>
        <p:txBody>
          <a:bodyPr rtlCol="0" anchor="b" anchorCtr="0">
            <a:normAutofit/>
          </a:bodyPr>
          <a:lstStyle>
            <a:lvl1pPr>
              <a:buNone/>
              <a:defRPr sz="2600" b="1">
                <a:solidFill>
                  <a:srgbClr val="254973"/>
                </a:solidFill>
              </a:defRPr>
            </a:lvl1pPr>
          </a:lstStyle>
          <a:p>
            <a:pPr lvl="0" rtl="0"/>
            <a:r>
              <a:rPr lang="da-DK" noProof="0" dirty="0"/>
              <a:t>Navn</a:t>
            </a:r>
          </a:p>
        </p:txBody>
      </p:sp>
      <p:sp>
        <p:nvSpPr>
          <p:cNvPr id="18" name="Pladsholder til tekst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3593592" y="4218789"/>
            <a:ext cx="2286000" cy="741904"/>
          </a:xfrm>
        </p:spPr>
        <p:txBody>
          <a:bodyPr rtlCol="0">
            <a:noAutofit/>
          </a:bodyPr>
          <a:lstStyle>
            <a:lvl1pPr marL="0" indent="0">
              <a:buNone/>
              <a:defRPr sz="2400">
                <a:solidFill>
                  <a:srgbClr val="2549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sp>
        <p:nvSpPr>
          <p:cNvPr id="27" name="Pladsholder til billede 36">
            <a:extLst>
              <a:ext uri="{FF2B5EF4-FFF2-40B4-BE49-F238E27FC236}">
                <a16:creationId xmlns:a16="http://schemas.microsoft.com/office/drawing/2014/main" id="{811A58E2-70B8-4F18-AF4A-136F58682C43}"/>
              </a:ext>
            </a:extLst>
          </p:cNvPr>
          <p:cNvSpPr>
            <a:spLocks noGrp="1"/>
          </p:cNvSpPr>
          <p:nvPr>
            <p:ph type="pic" sz="quarter" idx="23"/>
          </p:nvPr>
        </p:nvSpPr>
        <p:spPr>
          <a:xfrm>
            <a:off x="6309360" y="1456034"/>
            <a:ext cx="2286000" cy="1746504"/>
          </a:xfrm>
          <a:solidFill>
            <a:schemeClr val="accent6"/>
          </a:solidFill>
        </p:spPr>
        <p:txBody>
          <a:bodyPr rtlCol="0"/>
          <a:lstStyle/>
          <a:p>
            <a:pPr rtl="0"/>
            <a:r>
              <a:rPr lang="da-DK" noProof="0"/>
              <a:t>Klik på ikonet for at tilføje et billede</a:t>
            </a:r>
            <a:endParaRPr lang="da-DK" noProof="0" dirty="0"/>
          </a:p>
        </p:txBody>
      </p:sp>
      <p:sp>
        <p:nvSpPr>
          <p:cNvPr id="22" name="Pladsholder til tekst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6309360" y="3242471"/>
            <a:ext cx="2286000" cy="877824"/>
          </a:xfrm>
        </p:spPr>
        <p:txBody>
          <a:bodyPr rtlCol="0" anchor="b" anchorCtr="0">
            <a:normAutofit/>
          </a:bodyPr>
          <a:lstStyle>
            <a:lvl1pPr>
              <a:buNone/>
              <a:defRPr sz="2600" b="1">
                <a:solidFill>
                  <a:srgbClr val="254973"/>
                </a:solidFill>
              </a:defRPr>
            </a:lvl1pPr>
          </a:lstStyle>
          <a:p>
            <a:pPr lvl="0" rtl="0"/>
            <a:r>
              <a:rPr lang="da-DK" noProof="0" dirty="0"/>
              <a:t>Navn</a:t>
            </a:r>
          </a:p>
        </p:txBody>
      </p:sp>
      <p:sp>
        <p:nvSpPr>
          <p:cNvPr id="19" name="Pladsholder til tekst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6309360" y="4219716"/>
            <a:ext cx="2286000" cy="741904"/>
          </a:xfrm>
        </p:spPr>
        <p:txBody>
          <a:bodyPr rtlCol="0">
            <a:noAutofit/>
          </a:bodyPr>
          <a:lstStyle>
            <a:lvl1pPr marL="0" indent="0">
              <a:buNone/>
              <a:defRPr sz="2400">
                <a:solidFill>
                  <a:srgbClr val="2549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sp>
        <p:nvSpPr>
          <p:cNvPr id="28" name="Pladsholder til billede 36">
            <a:extLst>
              <a:ext uri="{FF2B5EF4-FFF2-40B4-BE49-F238E27FC236}">
                <a16:creationId xmlns:a16="http://schemas.microsoft.com/office/drawing/2014/main" id="{D390D85C-0A55-413E-9301-4F451686AB8B}"/>
              </a:ext>
            </a:extLst>
          </p:cNvPr>
          <p:cNvSpPr>
            <a:spLocks noGrp="1"/>
          </p:cNvSpPr>
          <p:nvPr>
            <p:ph type="pic" sz="quarter" idx="24"/>
          </p:nvPr>
        </p:nvSpPr>
        <p:spPr>
          <a:xfrm>
            <a:off x="9015984" y="1456034"/>
            <a:ext cx="2286000" cy="1746504"/>
          </a:xfrm>
          <a:solidFill>
            <a:schemeClr val="accent6"/>
          </a:solidFill>
        </p:spPr>
        <p:txBody>
          <a:bodyPr rtlCol="0"/>
          <a:lstStyle/>
          <a:p>
            <a:pPr rtl="0"/>
            <a:r>
              <a:rPr lang="da-DK" noProof="0"/>
              <a:t>Klik på ikonet for at tilføje et billede</a:t>
            </a:r>
            <a:endParaRPr lang="da-DK" noProof="0" dirty="0"/>
          </a:p>
        </p:txBody>
      </p:sp>
      <p:sp>
        <p:nvSpPr>
          <p:cNvPr id="23" name="Pladsholder til tekst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9015984" y="3246810"/>
            <a:ext cx="2286000" cy="877824"/>
          </a:xfrm>
        </p:spPr>
        <p:txBody>
          <a:bodyPr rtlCol="0" anchor="b" anchorCtr="0">
            <a:normAutofit/>
          </a:bodyPr>
          <a:lstStyle>
            <a:lvl1pPr>
              <a:buNone/>
              <a:defRPr sz="2600" b="1">
                <a:solidFill>
                  <a:srgbClr val="254973"/>
                </a:solidFill>
              </a:defRPr>
            </a:lvl1pPr>
          </a:lstStyle>
          <a:p>
            <a:pPr lvl="0" rtl="0"/>
            <a:r>
              <a:rPr lang="da-DK" noProof="0" dirty="0"/>
              <a:t>Navn</a:t>
            </a:r>
          </a:p>
        </p:txBody>
      </p:sp>
      <p:sp>
        <p:nvSpPr>
          <p:cNvPr id="20" name="Pladsholder til tekst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9015984" y="4216074"/>
            <a:ext cx="2286000" cy="741904"/>
          </a:xfrm>
        </p:spPr>
        <p:txBody>
          <a:bodyPr rtlCol="0">
            <a:noAutofit/>
          </a:bodyPr>
          <a:lstStyle>
            <a:lvl1pPr marL="0" indent="0">
              <a:buNone/>
              <a:defRPr sz="2400">
                <a:solidFill>
                  <a:srgbClr val="2549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pic>
        <p:nvPicPr>
          <p:cNvPr id="29" name="Billed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3416" y="6318000"/>
            <a:ext cx="1725167" cy="540000"/>
          </a:xfrm>
          <a:prstGeom prst="rect">
            <a:avLst/>
          </a:prstGeom>
        </p:spPr>
      </p:pic>
      <p:pic>
        <p:nvPicPr>
          <p:cNvPr id="30" name="Billed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434" y="10159"/>
            <a:ext cx="1117133" cy="540000"/>
          </a:xfrm>
          <a:prstGeom prst="rect">
            <a:avLst/>
          </a:prstGeom>
        </p:spPr>
      </p:pic>
      <p:sp>
        <p:nvSpPr>
          <p:cNvPr id="2" name="Titel 1"/>
          <p:cNvSpPr>
            <a:spLocks noGrp="1"/>
          </p:cNvSpPr>
          <p:nvPr>
            <p:ph type="title"/>
          </p:nvPr>
        </p:nvSpPr>
        <p:spPr>
          <a:xfrm>
            <a:off x="552186" y="-161425"/>
            <a:ext cx="10202248" cy="1325890"/>
          </a:xfrm>
        </p:spPr>
        <p:txBody>
          <a:bodyPr/>
          <a:lstStyle>
            <a:lvl1pPr>
              <a:defRPr>
                <a:solidFill>
                  <a:schemeClr val="bg2"/>
                </a:solidFill>
              </a:defRPr>
            </a:lvl1pPr>
          </a:lstStyle>
          <a:p>
            <a:r>
              <a:rPr lang="da-DK" dirty="0"/>
              <a:t>Klik for at redigere i master</a:t>
            </a:r>
          </a:p>
        </p:txBody>
      </p:sp>
    </p:spTree>
    <p:extLst>
      <p:ext uri="{BB962C8B-B14F-4D97-AF65-F5344CB8AC3E}">
        <p14:creationId xmlns:p14="http://schemas.microsoft.com/office/powerpoint/2010/main" val="1002459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Randers logo)">
    <p:bg>
      <p:bgPr>
        <a:solidFill>
          <a:schemeClr val="accent2">
            <a:lumMod val="75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86101" y="918000"/>
            <a:ext cx="12192000" cy="5940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solidFill>
                <a:srgbClr val="254973"/>
              </a:solidFill>
            </a:endParaRPr>
          </a:p>
        </p:txBody>
      </p:sp>
      <p:sp>
        <p:nvSpPr>
          <p:cNvPr id="25" name="Pladsholder til billede 36">
            <a:extLst>
              <a:ext uri="{FF2B5EF4-FFF2-40B4-BE49-F238E27FC236}">
                <a16:creationId xmlns:a16="http://schemas.microsoft.com/office/drawing/2014/main" id="{22F784D1-8CE5-4710-ADC3-2F70D5766F77}"/>
              </a:ext>
            </a:extLst>
          </p:cNvPr>
          <p:cNvSpPr>
            <a:spLocks noGrp="1"/>
          </p:cNvSpPr>
          <p:nvPr>
            <p:ph type="pic" sz="quarter" idx="21"/>
          </p:nvPr>
        </p:nvSpPr>
        <p:spPr>
          <a:xfrm>
            <a:off x="929702" y="1456034"/>
            <a:ext cx="2286000" cy="1746504"/>
          </a:xfrm>
          <a:solidFill>
            <a:schemeClr val="accent6"/>
          </a:solidFill>
        </p:spPr>
        <p:txBody>
          <a:bodyPr rtlCol="0"/>
          <a:lstStyle/>
          <a:p>
            <a:pPr rtl="0"/>
            <a:r>
              <a:rPr lang="da-DK" noProof="0"/>
              <a:t>Klik på ikonet for at tilføje et billede</a:t>
            </a:r>
            <a:endParaRPr lang="da-DK" noProof="0" dirty="0"/>
          </a:p>
        </p:txBody>
      </p:sp>
      <p:sp>
        <p:nvSpPr>
          <p:cNvPr id="24" name="Pladsholder til tekst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937400" y="3240848"/>
            <a:ext cx="2286000" cy="877824"/>
          </a:xfrm>
        </p:spPr>
        <p:txBody>
          <a:bodyPr rtlCol="0" anchor="b" anchorCtr="0"/>
          <a:lstStyle>
            <a:lvl1pPr>
              <a:buNone/>
              <a:defRPr sz="2000" b="1">
                <a:solidFill>
                  <a:srgbClr val="254973"/>
                </a:solidFill>
              </a:defRPr>
            </a:lvl1pPr>
          </a:lstStyle>
          <a:p>
            <a:pPr lvl="0" rtl="0"/>
            <a:r>
              <a:rPr lang="da-DK" noProof="0" dirty="0"/>
              <a:t>Navn</a:t>
            </a:r>
          </a:p>
        </p:txBody>
      </p:sp>
      <p:sp>
        <p:nvSpPr>
          <p:cNvPr id="17" name="Pladsholder til tekst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930283" y="4218789"/>
            <a:ext cx="2286000" cy="741904"/>
          </a:xfrm>
        </p:spPr>
        <p:txBody>
          <a:bodyPr rtlCol="0">
            <a:noAutofit/>
          </a:bodyPr>
          <a:lstStyle>
            <a:lvl1pPr marL="0" indent="0">
              <a:buNone/>
              <a:defRPr sz="1800">
                <a:solidFill>
                  <a:srgbClr val="2549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sp>
        <p:nvSpPr>
          <p:cNvPr id="26" name="Pladsholder til billede 36">
            <a:extLst>
              <a:ext uri="{FF2B5EF4-FFF2-40B4-BE49-F238E27FC236}">
                <a16:creationId xmlns:a16="http://schemas.microsoft.com/office/drawing/2014/main" id="{599604B7-B0E5-4112-9123-341EB9C62675}"/>
              </a:ext>
            </a:extLst>
          </p:cNvPr>
          <p:cNvSpPr>
            <a:spLocks noGrp="1"/>
          </p:cNvSpPr>
          <p:nvPr>
            <p:ph type="pic" sz="quarter" idx="22"/>
          </p:nvPr>
        </p:nvSpPr>
        <p:spPr>
          <a:xfrm>
            <a:off x="3659694" y="1456034"/>
            <a:ext cx="2286000" cy="1746504"/>
          </a:xfrm>
          <a:solidFill>
            <a:schemeClr val="accent6"/>
          </a:solidFill>
        </p:spPr>
        <p:txBody>
          <a:bodyPr rtlCol="0"/>
          <a:lstStyle/>
          <a:p>
            <a:pPr rtl="0"/>
            <a:r>
              <a:rPr lang="da-DK" noProof="0"/>
              <a:t>Klik på ikonet for at tilføje et billede</a:t>
            </a:r>
            <a:endParaRPr lang="da-DK" noProof="0" dirty="0"/>
          </a:p>
        </p:txBody>
      </p:sp>
      <p:sp>
        <p:nvSpPr>
          <p:cNvPr id="21" name="Pladsholder til tekst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3659694" y="3242471"/>
            <a:ext cx="2286000" cy="877824"/>
          </a:xfrm>
        </p:spPr>
        <p:txBody>
          <a:bodyPr rtlCol="0" anchor="b" anchorCtr="0"/>
          <a:lstStyle>
            <a:lvl1pPr>
              <a:buNone/>
              <a:defRPr sz="2000" b="1">
                <a:solidFill>
                  <a:srgbClr val="254973"/>
                </a:solidFill>
              </a:defRPr>
            </a:lvl1pPr>
          </a:lstStyle>
          <a:p>
            <a:pPr lvl="0" rtl="0"/>
            <a:r>
              <a:rPr lang="da-DK" noProof="0" dirty="0"/>
              <a:t>Navn</a:t>
            </a:r>
          </a:p>
        </p:txBody>
      </p:sp>
      <p:sp>
        <p:nvSpPr>
          <p:cNvPr id="18" name="Pladsholder til tekst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3659694" y="4218789"/>
            <a:ext cx="2286000" cy="741904"/>
          </a:xfrm>
        </p:spPr>
        <p:txBody>
          <a:bodyPr rtlCol="0">
            <a:noAutofit/>
          </a:bodyPr>
          <a:lstStyle>
            <a:lvl1pPr marL="0" indent="0">
              <a:buNone/>
              <a:defRPr sz="1800">
                <a:solidFill>
                  <a:srgbClr val="2549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sp>
        <p:nvSpPr>
          <p:cNvPr id="27" name="Pladsholder til billede 36">
            <a:extLst>
              <a:ext uri="{FF2B5EF4-FFF2-40B4-BE49-F238E27FC236}">
                <a16:creationId xmlns:a16="http://schemas.microsoft.com/office/drawing/2014/main" id="{811A58E2-70B8-4F18-AF4A-136F58682C43}"/>
              </a:ext>
            </a:extLst>
          </p:cNvPr>
          <p:cNvSpPr>
            <a:spLocks noGrp="1"/>
          </p:cNvSpPr>
          <p:nvPr>
            <p:ph type="pic" sz="quarter" idx="23"/>
          </p:nvPr>
        </p:nvSpPr>
        <p:spPr>
          <a:xfrm>
            <a:off x="6375462" y="1456034"/>
            <a:ext cx="2286000" cy="1746504"/>
          </a:xfrm>
          <a:solidFill>
            <a:schemeClr val="accent6"/>
          </a:solidFill>
        </p:spPr>
        <p:txBody>
          <a:bodyPr rtlCol="0"/>
          <a:lstStyle/>
          <a:p>
            <a:pPr rtl="0"/>
            <a:r>
              <a:rPr lang="da-DK" noProof="0"/>
              <a:t>Klik på ikonet for at tilføje et billede</a:t>
            </a:r>
            <a:endParaRPr lang="da-DK" noProof="0" dirty="0"/>
          </a:p>
        </p:txBody>
      </p:sp>
      <p:sp>
        <p:nvSpPr>
          <p:cNvPr id="22" name="Pladsholder til tekst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6375462" y="3242471"/>
            <a:ext cx="2286000" cy="877824"/>
          </a:xfrm>
        </p:spPr>
        <p:txBody>
          <a:bodyPr rtlCol="0" anchor="b" anchorCtr="0"/>
          <a:lstStyle>
            <a:lvl1pPr>
              <a:buNone/>
              <a:defRPr sz="2000" b="1">
                <a:solidFill>
                  <a:srgbClr val="254973"/>
                </a:solidFill>
              </a:defRPr>
            </a:lvl1pPr>
          </a:lstStyle>
          <a:p>
            <a:pPr lvl="0" rtl="0"/>
            <a:r>
              <a:rPr lang="da-DK" noProof="0" dirty="0"/>
              <a:t>Navn</a:t>
            </a:r>
          </a:p>
        </p:txBody>
      </p:sp>
      <p:sp>
        <p:nvSpPr>
          <p:cNvPr id="19" name="Pladsholder til tekst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6375462" y="4219716"/>
            <a:ext cx="2286000" cy="741904"/>
          </a:xfrm>
        </p:spPr>
        <p:txBody>
          <a:bodyPr rtlCol="0">
            <a:noAutofit/>
          </a:bodyPr>
          <a:lstStyle>
            <a:lvl1pPr marL="0" indent="0">
              <a:buNone/>
              <a:defRPr sz="1800">
                <a:solidFill>
                  <a:srgbClr val="2549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sp>
        <p:nvSpPr>
          <p:cNvPr id="28" name="Pladsholder til billede 36">
            <a:extLst>
              <a:ext uri="{FF2B5EF4-FFF2-40B4-BE49-F238E27FC236}">
                <a16:creationId xmlns:a16="http://schemas.microsoft.com/office/drawing/2014/main" id="{D390D85C-0A55-413E-9301-4F451686AB8B}"/>
              </a:ext>
            </a:extLst>
          </p:cNvPr>
          <p:cNvSpPr>
            <a:spLocks noGrp="1"/>
          </p:cNvSpPr>
          <p:nvPr>
            <p:ph type="pic" sz="quarter" idx="24"/>
          </p:nvPr>
        </p:nvSpPr>
        <p:spPr>
          <a:xfrm>
            <a:off x="9082086" y="1456034"/>
            <a:ext cx="2286000" cy="1746504"/>
          </a:xfrm>
          <a:solidFill>
            <a:schemeClr val="accent6"/>
          </a:solidFill>
        </p:spPr>
        <p:txBody>
          <a:bodyPr rtlCol="0"/>
          <a:lstStyle/>
          <a:p>
            <a:pPr rtl="0"/>
            <a:r>
              <a:rPr lang="da-DK" noProof="0"/>
              <a:t>Klik på ikonet for at tilføje et billede</a:t>
            </a:r>
            <a:endParaRPr lang="da-DK" noProof="0" dirty="0"/>
          </a:p>
        </p:txBody>
      </p:sp>
      <p:sp>
        <p:nvSpPr>
          <p:cNvPr id="23" name="Pladsholder til tekst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9082086" y="3246810"/>
            <a:ext cx="2286000" cy="877824"/>
          </a:xfrm>
        </p:spPr>
        <p:txBody>
          <a:bodyPr rtlCol="0" anchor="b" anchorCtr="0"/>
          <a:lstStyle>
            <a:lvl1pPr>
              <a:buNone/>
              <a:defRPr sz="2000" b="1">
                <a:solidFill>
                  <a:srgbClr val="254973"/>
                </a:solidFill>
              </a:defRPr>
            </a:lvl1pPr>
          </a:lstStyle>
          <a:p>
            <a:pPr lvl="0" rtl="0"/>
            <a:r>
              <a:rPr lang="da-DK" noProof="0" dirty="0"/>
              <a:t>Navn</a:t>
            </a:r>
          </a:p>
        </p:txBody>
      </p:sp>
      <p:sp>
        <p:nvSpPr>
          <p:cNvPr id="20" name="Pladsholder til tekst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9082086" y="4216074"/>
            <a:ext cx="2286000" cy="741904"/>
          </a:xfrm>
        </p:spPr>
        <p:txBody>
          <a:bodyPr rtlCol="0">
            <a:noAutofit/>
          </a:bodyPr>
          <a:lstStyle>
            <a:lvl1pPr marL="0" indent="0">
              <a:buNone/>
              <a:defRPr sz="1800">
                <a:solidFill>
                  <a:srgbClr val="2549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Titel</a:t>
            </a:r>
          </a:p>
        </p:txBody>
      </p:sp>
      <p:pic>
        <p:nvPicPr>
          <p:cNvPr id="29" name="Billed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7436" y="6318000"/>
            <a:ext cx="1117128" cy="540000"/>
          </a:xfrm>
          <a:prstGeom prst="rect">
            <a:avLst/>
          </a:prstGeom>
        </p:spPr>
      </p:pic>
      <p:sp>
        <p:nvSpPr>
          <p:cNvPr id="2" name="Titel 1"/>
          <p:cNvSpPr>
            <a:spLocks noGrp="1"/>
          </p:cNvSpPr>
          <p:nvPr>
            <p:ph type="title"/>
          </p:nvPr>
        </p:nvSpPr>
        <p:spPr>
          <a:xfrm>
            <a:off x="937400" y="-117009"/>
            <a:ext cx="10430686" cy="1325890"/>
          </a:xfrm>
        </p:spPr>
        <p:txBody>
          <a:bodyPr/>
          <a:lstStyle>
            <a:lvl1pPr>
              <a:defRPr>
                <a:solidFill>
                  <a:schemeClr val="bg2"/>
                </a:solidFill>
              </a:defRPr>
            </a:lvl1pPr>
          </a:lstStyle>
          <a:p>
            <a:r>
              <a:rPr lang="da-DK" dirty="0"/>
              <a:t>Klik for at redigere i master</a:t>
            </a:r>
          </a:p>
        </p:txBody>
      </p:sp>
    </p:spTree>
    <p:extLst>
      <p:ext uri="{BB962C8B-B14F-4D97-AF65-F5344CB8AC3E}">
        <p14:creationId xmlns:p14="http://schemas.microsoft.com/office/powerpoint/2010/main" val="611469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Indhold (Personale og HR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51886-4F39-4E3E-948D-DBC73F267AED}"/>
              </a:ext>
            </a:extLst>
          </p:cNvPr>
          <p:cNvSpPr>
            <a:spLocks noGrp="1"/>
          </p:cNvSpPr>
          <p:nvPr>
            <p:ph type="title"/>
          </p:nvPr>
        </p:nvSpPr>
        <p:spPr>
          <a:xfrm>
            <a:off x="824694" y="0"/>
            <a:ext cx="10515600" cy="1325563"/>
          </a:xfrm>
        </p:spPr>
        <p:txBody>
          <a:bodyPr rtlCol="0"/>
          <a:lstStyle/>
          <a:p>
            <a:pPr rtl="0"/>
            <a:r>
              <a:rPr lang="da-DK" noProof="0"/>
              <a:t>Klik for at redigere i master</a:t>
            </a:r>
          </a:p>
        </p:txBody>
      </p:sp>
      <p:sp>
        <p:nvSpPr>
          <p:cNvPr id="3" name="Pladsholder til tekst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rtlCol="0" anchor="b">
            <a:noAutofit/>
          </a:bodyPr>
          <a:lstStyle>
            <a:lvl1pPr marL="0" indent="0">
              <a:buNone/>
              <a:defRPr sz="2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dirty="0"/>
              <a:t>Klik for at redigere i master</a:t>
            </a:r>
          </a:p>
        </p:txBody>
      </p:sp>
      <p:sp>
        <p:nvSpPr>
          <p:cNvPr id="4" name="Pladsholder til indhold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rtlCol="0">
            <a:noAutofit/>
          </a:bodyPr>
          <a:lstStyle>
            <a:lvl1pPr marL="283464" indent="-283464">
              <a:defRPr sz="2400"/>
            </a:lvl1pPr>
            <a:lvl2pPr marL="283464" indent="-283464">
              <a:defRPr sz="2400"/>
            </a:lvl2pPr>
            <a:lvl3pPr marL="283464" indent="-283464">
              <a:defRPr sz="2400"/>
            </a:lvl3pPr>
            <a:lvl4pPr marL="283464" indent="-283464">
              <a:defRPr sz="2400"/>
            </a:lvl4pPr>
            <a:lvl5pPr marL="283464" indent="-283464">
              <a:defRPr sz="2400"/>
            </a:lvl5p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tekst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rtlCol="0" anchor="b">
            <a:noAutofit/>
          </a:bodyPr>
          <a:lstStyle>
            <a:lvl1pPr marL="0" indent="0">
              <a:buNone/>
              <a:defRPr sz="2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dirty="0"/>
              <a:t>Klik for at redigere i master</a:t>
            </a:r>
          </a:p>
        </p:txBody>
      </p:sp>
      <p:sp>
        <p:nvSpPr>
          <p:cNvPr id="6" name="Pladsholder til indhold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rtlCol="0">
            <a:noAutofit/>
          </a:bodyPr>
          <a:lstStyle>
            <a:lvl1pPr marL="283464" indent="-283464">
              <a:defRPr sz="2400"/>
            </a:lvl1pPr>
            <a:lvl2pPr marL="283464" indent="-283464">
              <a:defRPr sz="2400"/>
            </a:lvl2pPr>
            <a:lvl3pPr marL="283464" indent="-283464">
              <a:defRPr sz="2400"/>
            </a:lvl3pPr>
            <a:lvl4pPr marL="283464" indent="-283464">
              <a:defRPr sz="2400"/>
            </a:lvl4pPr>
            <a:lvl5pPr marL="283464" indent="-283464">
              <a:defRPr sz="2400"/>
            </a:lvl5p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3416" y="6318000"/>
            <a:ext cx="1725167" cy="540000"/>
          </a:xfrm>
          <a:prstGeom prst="rect">
            <a:avLst/>
          </a:prstGeom>
        </p:spPr>
      </p:pic>
      <p:pic>
        <p:nvPicPr>
          <p:cNvPr id="8" name="Bille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4867" y="0"/>
            <a:ext cx="1117133" cy="540000"/>
          </a:xfrm>
          <a:prstGeom prst="rect">
            <a:avLst/>
          </a:prstGeom>
        </p:spPr>
      </p:pic>
    </p:spTree>
    <p:extLst>
      <p:ext uri="{BB962C8B-B14F-4D97-AF65-F5344CB8AC3E}">
        <p14:creationId xmlns:p14="http://schemas.microsoft.com/office/powerpoint/2010/main" val="1695568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Indhold (Randers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51886-4F39-4E3E-948D-DBC73F267AED}"/>
              </a:ext>
            </a:extLst>
          </p:cNvPr>
          <p:cNvSpPr>
            <a:spLocks noGrp="1"/>
          </p:cNvSpPr>
          <p:nvPr>
            <p:ph type="title"/>
          </p:nvPr>
        </p:nvSpPr>
        <p:spPr>
          <a:xfrm>
            <a:off x="820260" y="0"/>
            <a:ext cx="10515600" cy="1325563"/>
          </a:xfrm>
        </p:spPr>
        <p:txBody>
          <a:bodyPr rtlCol="0"/>
          <a:lstStyle/>
          <a:p>
            <a:pPr rtl="0"/>
            <a:r>
              <a:rPr lang="da-DK" noProof="0" dirty="0"/>
              <a:t>Klik for at redigere i master</a:t>
            </a:r>
          </a:p>
        </p:txBody>
      </p:sp>
      <p:sp>
        <p:nvSpPr>
          <p:cNvPr id="3" name="Pladsholder til tekst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rtlCol="0" anchor="b">
            <a:noAutofit/>
          </a:bodyPr>
          <a:lstStyle>
            <a:lvl1pPr marL="0" indent="0">
              <a:buNone/>
              <a:defRPr sz="2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dirty="0"/>
              <a:t>Klik for at redigere i master</a:t>
            </a:r>
          </a:p>
        </p:txBody>
      </p:sp>
      <p:sp>
        <p:nvSpPr>
          <p:cNvPr id="4" name="Pladsholder til indhold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rtlCol="0">
            <a:noAutofit/>
          </a:bodyPr>
          <a:lstStyle>
            <a:lvl1pPr marL="283464" indent="-283464">
              <a:defRPr sz="2400"/>
            </a:lvl1pPr>
            <a:lvl2pPr marL="283464" indent="-283464">
              <a:defRPr sz="2400"/>
            </a:lvl2pPr>
            <a:lvl3pPr marL="283464" indent="-283464">
              <a:defRPr sz="2400"/>
            </a:lvl3pPr>
            <a:lvl4pPr marL="283464" indent="-283464">
              <a:defRPr sz="2400"/>
            </a:lvl4pPr>
            <a:lvl5pPr marL="283464" indent="-283464">
              <a:defRPr sz="2400"/>
            </a:lvl5p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tekst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rtlCol="0" anchor="b">
            <a:noAutofit/>
          </a:bodyPr>
          <a:lstStyle>
            <a:lvl1pPr marL="0" indent="0">
              <a:buNone/>
              <a:defRPr sz="2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dirty="0"/>
              <a:t>Klik for at redigere i master</a:t>
            </a:r>
          </a:p>
        </p:txBody>
      </p:sp>
      <p:sp>
        <p:nvSpPr>
          <p:cNvPr id="6" name="Pladsholder til indhold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rtlCol="0">
            <a:noAutofit/>
          </a:bodyPr>
          <a:lstStyle>
            <a:lvl1pPr marL="283464" indent="-283464">
              <a:defRPr sz="2400"/>
            </a:lvl1pPr>
            <a:lvl2pPr marL="283464" indent="-283464">
              <a:defRPr sz="2400"/>
            </a:lvl2pPr>
            <a:lvl3pPr marL="283464" indent="-283464">
              <a:defRPr sz="2400"/>
            </a:lvl3pPr>
            <a:lvl4pPr marL="283464" indent="-283464">
              <a:defRPr sz="2400"/>
            </a:lvl4pPr>
            <a:lvl5pPr marL="283464" indent="-283464">
              <a:defRPr sz="2400"/>
            </a:lvl5p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7436" y="6318000"/>
            <a:ext cx="1117128" cy="540000"/>
          </a:xfrm>
          <a:prstGeom prst="rect">
            <a:avLst/>
          </a:prstGeom>
        </p:spPr>
      </p:pic>
    </p:spTree>
    <p:extLst>
      <p:ext uri="{BB962C8B-B14F-4D97-AF65-F5344CB8AC3E}">
        <p14:creationId xmlns:p14="http://schemas.microsoft.com/office/powerpoint/2010/main" val="1134221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dhold (flere punkter) (Personale og HR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51886-4F39-4E3E-948D-DBC73F267AED}"/>
              </a:ext>
            </a:extLst>
          </p:cNvPr>
          <p:cNvSpPr>
            <a:spLocks noGrp="1"/>
          </p:cNvSpPr>
          <p:nvPr>
            <p:ph type="title"/>
          </p:nvPr>
        </p:nvSpPr>
        <p:spPr>
          <a:xfrm>
            <a:off x="839788" y="0"/>
            <a:ext cx="10515600" cy="1325563"/>
          </a:xfrm>
        </p:spPr>
        <p:txBody>
          <a:bodyPr rtlCol="0"/>
          <a:lstStyle/>
          <a:p>
            <a:pPr rtl="0"/>
            <a:r>
              <a:rPr lang="da-DK" noProof="0"/>
              <a:t>Klik for at redigere i master</a:t>
            </a:r>
          </a:p>
        </p:txBody>
      </p:sp>
      <p:sp>
        <p:nvSpPr>
          <p:cNvPr id="3" name="Pladsholder til tekst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3200400" cy="823912"/>
          </a:xfrm>
        </p:spPr>
        <p:txBody>
          <a:bodyPr rtlCol="0" anchor="b">
            <a:noAutofit/>
          </a:bodyPr>
          <a:lstStyle>
            <a:lvl1pPr marL="0" indent="0">
              <a:buNone/>
              <a:defRPr sz="2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dirty="0"/>
              <a:t>Klik for at redigere i master</a:t>
            </a:r>
          </a:p>
        </p:txBody>
      </p:sp>
      <p:sp>
        <p:nvSpPr>
          <p:cNvPr id="4" name="Pladsholder til indhold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3200400" cy="3554039"/>
          </a:xfrm>
        </p:spPr>
        <p:txBody>
          <a:bodyPr rtlCol="0">
            <a:normAutofit/>
          </a:bodyPr>
          <a:lstStyle>
            <a:lvl1pPr marL="283464" indent="-283464">
              <a:defRPr sz="2400"/>
            </a:lvl1pPr>
            <a:lvl2pPr marL="283464" indent="-283464">
              <a:defRPr sz="2400"/>
            </a:lvl2pPr>
            <a:lvl3pPr marL="283464" indent="-283464">
              <a:defRPr sz="2400"/>
            </a:lvl3pPr>
            <a:lvl4pPr marL="283464" indent="-283464">
              <a:defRPr sz="2400"/>
            </a:lvl4pPr>
            <a:lvl5pPr marL="283464" indent="-283464">
              <a:defRPr sz="2400"/>
            </a:lvl5p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tekst 4">
            <a:extLst>
              <a:ext uri="{FF2B5EF4-FFF2-40B4-BE49-F238E27FC236}">
                <a16:creationId xmlns:a16="http://schemas.microsoft.com/office/drawing/2014/main" id="{E687ABF0-C78D-4589-8FA5-0D6238B4B084}"/>
              </a:ext>
            </a:extLst>
          </p:cNvPr>
          <p:cNvSpPr>
            <a:spLocks noGrp="1"/>
          </p:cNvSpPr>
          <p:nvPr>
            <p:ph type="body" sz="quarter" idx="3"/>
          </p:nvPr>
        </p:nvSpPr>
        <p:spPr>
          <a:xfrm>
            <a:off x="4496597" y="1679012"/>
            <a:ext cx="3200400" cy="823912"/>
          </a:xfrm>
        </p:spPr>
        <p:txBody>
          <a:bodyPr rtlCol="0" anchor="b">
            <a:noAutofit/>
          </a:bodyPr>
          <a:lstStyle>
            <a:lvl1pPr marL="0" indent="0">
              <a:buNone/>
              <a:defRPr sz="2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dirty="0"/>
              <a:t>Klik for at redigere i master</a:t>
            </a:r>
          </a:p>
        </p:txBody>
      </p:sp>
      <p:sp>
        <p:nvSpPr>
          <p:cNvPr id="6" name="Pladsholder til indhold 5">
            <a:extLst>
              <a:ext uri="{FF2B5EF4-FFF2-40B4-BE49-F238E27FC236}">
                <a16:creationId xmlns:a16="http://schemas.microsoft.com/office/drawing/2014/main" id="{EC6A4064-2E0A-4FC3-837B-14EC0EF3A652}"/>
              </a:ext>
            </a:extLst>
          </p:cNvPr>
          <p:cNvSpPr>
            <a:spLocks noGrp="1"/>
          </p:cNvSpPr>
          <p:nvPr>
            <p:ph sz="quarter" idx="4"/>
          </p:nvPr>
        </p:nvSpPr>
        <p:spPr>
          <a:xfrm>
            <a:off x="4496597" y="2633472"/>
            <a:ext cx="3200400" cy="3554040"/>
          </a:xfrm>
        </p:spPr>
        <p:txBody>
          <a:bodyPr rtlCol="0">
            <a:normAutofit/>
          </a:bodyPr>
          <a:lstStyle>
            <a:lvl1pPr marL="283464" indent="-283464">
              <a:defRPr sz="2400"/>
            </a:lvl1pPr>
            <a:lvl2pPr marL="283464" indent="-283464">
              <a:defRPr sz="2400"/>
            </a:lvl2pPr>
            <a:lvl3pPr marL="283464" indent="-283464">
              <a:defRPr sz="2400"/>
            </a:lvl3pPr>
            <a:lvl4pPr marL="283464" indent="-283464">
              <a:defRPr sz="2400"/>
            </a:lvl4pPr>
            <a:lvl5pPr marL="283464" indent="-283464">
              <a:defRPr sz="2400"/>
            </a:lvl5p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10" name="Pladsholder til tekst 4">
            <a:extLst>
              <a:ext uri="{FF2B5EF4-FFF2-40B4-BE49-F238E27FC236}">
                <a16:creationId xmlns:a16="http://schemas.microsoft.com/office/drawing/2014/main" id="{255FA165-37DF-4E15-9395-3DD34C0F1CC8}"/>
              </a:ext>
            </a:extLst>
          </p:cNvPr>
          <p:cNvSpPr>
            <a:spLocks noGrp="1"/>
          </p:cNvSpPr>
          <p:nvPr>
            <p:ph type="body" sz="quarter" idx="13"/>
          </p:nvPr>
        </p:nvSpPr>
        <p:spPr>
          <a:xfrm>
            <a:off x="8153406" y="1682496"/>
            <a:ext cx="3200400" cy="823912"/>
          </a:xfrm>
        </p:spPr>
        <p:txBody>
          <a:bodyPr rtlCol="0" anchor="b">
            <a:noAutofit/>
          </a:bodyPr>
          <a:lstStyle>
            <a:lvl1pPr marL="0" indent="0">
              <a:buNone/>
              <a:defRPr sz="2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dirty="0"/>
              <a:t>Klik for at redigere i master</a:t>
            </a:r>
          </a:p>
        </p:txBody>
      </p:sp>
      <p:sp>
        <p:nvSpPr>
          <p:cNvPr id="11" name="Pladsholder til indhold 5">
            <a:extLst>
              <a:ext uri="{FF2B5EF4-FFF2-40B4-BE49-F238E27FC236}">
                <a16:creationId xmlns:a16="http://schemas.microsoft.com/office/drawing/2014/main" id="{CAFAE5B4-E9C2-4CEE-AE3C-EAD0E4227781}"/>
              </a:ext>
            </a:extLst>
          </p:cNvPr>
          <p:cNvSpPr>
            <a:spLocks noGrp="1"/>
          </p:cNvSpPr>
          <p:nvPr>
            <p:ph sz="quarter" idx="14"/>
          </p:nvPr>
        </p:nvSpPr>
        <p:spPr>
          <a:xfrm>
            <a:off x="8153406" y="2633472"/>
            <a:ext cx="3200400" cy="3554040"/>
          </a:xfrm>
        </p:spPr>
        <p:txBody>
          <a:bodyPr rtlCol="0">
            <a:normAutofit/>
          </a:bodyPr>
          <a:lstStyle>
            <a:lvl1pPr marL="283464" indent="-283464">
              <a:defRPr sz="2400"/>
            </a:lvl1pPr>
            <a:lvl2pPr marL="283464" indent="-283464">
              <a:defRPr sz="2400"/>
            </a:lvl2pPr>
            <a:lvl3pPr marL="283464" indent="-283464">
              <a:defRPr sz="2400"/>
            </a:lvl3pPr>
            <a:lvl4pPr marL="283464" indent="-283464">
              <a:defRPr sz="2400"/>
            </a:lvl4pPr>
            <a:lvl5pPr marL="283464" indent="-283464">
              <a:defRPr sz="2400"/>
            </a:lvl5p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3416" y="6318000"/>
            <a:ext cx="1725167" cy="540000"/>
          </a:xfrm>
          <a:prstGeom prst="rect">
            <a:avLst/>
          </a:prstGeom>
        </p:spPr>
      </p:pic>
      <p:pic>
        <p:nvPicPr>
          <p:cNvPr id="12" name="Bille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4867" y="0"/>
            <a:ext cx="1117133" cy="540000"/>
          </a:xfrm>
          <a:prstGeom prst="rect">
            <a:avLst/>
          </a:prstGeom>
        </p:spPr>
      </p:pic>
    </p:spTree>
    <p:extLst>
      <p:ext uri="{BB962C8B-B14F-4D97-AF65-F5344CB8AC3E}">
        <p14:creationId xmlns:p14="http://schemas.microsoft.com/office/powerpoint/2010/main" val="441797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hold (flere punkter) (Randers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51886-4F39-4E3E-948D-DBC73F267AED}"/>
              </a:ext>
            </a:extLst>
          </p:cNvPr>
          <p:cNvSpPr>
            <a:spLocks noGrp="1"/>
          </p:cNvSpPr>
          <p:nvPr>
            <p:ph type="title"/>
          </p:nvPr>
        </p:nvSpPr>
        <p:spPr>
          <a:xfrm>
            <a:off x="839788" y="0"/>
            <a:ext cx="10515600" cy="1325563"/>
          </a:xfrm>
        </p:spPr>
        <p:txBody>
          <a:bodyPr rtlCol="0"/>
          <a:lstStyle/>
          <a:p>
            <a:pPr rtl="0"/>
            <a:r>
              <a:rPr lang="da-DK" noProof="0"/>
              <a:t>Klik for at redigere i master</a:t>
            </a:r>
          </a:p>
        </p:txBody>
      </p:sp>
      <p:sp>
        <p:nvSpPr>
          <p:cNvPr id="3" name="Pladsholder til tekst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3200400" cy="823912"/>
          </a:xfrm>
        </p:spPr>
        <p:txBody>
          <a:bodyPr rtlCol="0" anchor="b">
            <a:noAutofit/>
          </a:bodyPr>
          <a:lstStyle>
            <a:lvl1pPr marL="0" indent="0">
              <a:buNone/>
              <a:defRPr sz="2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dirty="0"/>
              <a:t>Klik for at redigere i master</a:t>
            </a:r>
          </a:p>
        </p:txBody>
      </p:sp>
      <p:sp>
        <p:nvSpPr>
          <p:cNvPr id="4" name="Pladsholder til indhold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3200400" cy="3554039"/>
          </a:xfrm>
        </p:spPr>
        <p:txBody>
          <a:bodyPr rtlCol="0">
            <a:normAutofit/>
          </a:bodyPr>
          <a:lstStyle>
            <a:lvl1pPr marL="283464" indent="-283464">
              <a:defRPr sz="2400"/>
            </a:lvl1pPr>
            <a:lvl2pPr marL="283464" indent="-283464">
              <a:defRPr sz="2400"/>
            </a:lvl2pPr>
            <a:lvl3pPr marL="283464" indent="-283464">
              <a:defRPr sz="2400"/>
            </a:lvl3pPr>
            <a:lvl4pPr marL="283464" indent="-283464">
              <a:defRPr sz="2400"/>
            </a:lvl4pPr>
            <a:lvl5pPr marL="283464" indent="-283464">
              <a:defRPr sz="2400"/>
            </a:lvl5p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tekst 4">
            <a:extLst>
              <a:ext uri="{FF2B5EF4-FFF2-40B4-BE49-F238E27FC236}">
                <a16:creationId xmlns:a16="http://schemas.microsoft.com/office/drawing/2014/main" id="{E687ABF0-C78D-4589-8FA5-0D6238B4B084}"/>
              </a:ext>
            </a:extLst>
          </p:cNvPr>
          <p:cNvSpPr>
            <a:spLocks noGrp="1"/>
          </p:cNvSpPr>
          <p:nvPr>
            <p:ph type="body" sz="quarter" idx="3"/>
          </p:nvPr>
        </p:nvSpPr>
        <p:spPr>
          <a:xfrm>
            <a:off x="4496597" y="1679012"/>
            <a:ext cx="3200400" cy="823912"/>
          </a:xfrm>
        </p:spPr>
        <p:txBody>
          <a:bodyPr rtlCol="0" anchor="b">
            <a:noAutofit/>
          </a:bodyPr>
          <a:lstStyle>
            <a:lvl1pPr marL="0" indent="0">
              <a:buNone/>
              <a:defRPr sz="2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dirty="0"/>
              <a:t>Klik for at redigere i master</a:t>
            </a:r>
          </a:p>
        </p:txBody>
      </p:sp>
      <p:sp>
        <p:nvSpPr>
          <p:cNvPr id="6" name="Pladsholder til indhold 5">
            <a:extLst>
              <a:ext uri="{FF2B5EF4-FFF2-40B4-BE49-F238E27FC236}">
                <a16:creationId xmlns:a16="http://schemas.microsoft.com/office/drawing/2014/main" id="{EC6A4064-2E0A-4FC3-837B-14EC0EF3A652}"/>
              </a:ext>
            </a:extLst>
          </p:cNvPr>
          <p:cNvSpPr>
            <a:spLocks noGrp="1"/>
          </p:cNvSpPr>
          <p:nvPr>
            <p:ph sz="quarter" idx="4"/>
          </p:nvPr>
        </p:nvSpPr>
        <p:spPr>
          <a:xfrm>
            <a:off x="4496597" y="2633472"/>
            <a:ext cx="3200400" cy="3554040"/>
          </a:xfrm>
        </p:spPr>
        <p:txBody>
          <a:bodyPr rtlCol="0">
            <a:normAutofit/>
          </a:bodyPr>
          <a:lstStyle>
            <a:lvl1pPr marL="283464" indent="-283464">
              <a:defRPr sz="2400"/>
            </a:lvl1pPr>
            <a:lvl2pPr marL="283464" indent="-283464">
              <a:defRPr sz="2400"/>
            </a:lvl2pPr>
            <a:lvl3pPr marL="283464" indent="-283464">
              <a:defRPr sz="2400"/>
            </a:lvl3pPr>
            <a:lvl4pPr marL="283464" indent="-283464">
              <a:defRPr sz="2400"/>
            </a:lvl4pPr>
            <a:lvl5pPr marL="283464" indent="-283464">
              <a:defRPr sz="2400"/>
            </a:lvl5p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10" name="Pladsholder til tekst 4">
            <a:extLst>
              <a:ext uri="{FF2B5EF4-FFF2-40B4-BE49-F238E27FC236}">
                <a16:creationId xmlns:a16="http://schemas.microsoft.com/office/drawing/2014/main" id="{255FA165-37DF-4E15-9395-3DD34C0F1CC8}"/>
              </a:ext>
            </a:extLst>
          </p:cNvPr>
          <p:cNvSpPr>
            <a:spLocks noGrp="1"/>
          </p:cNvSpPr>
          <p:nvPr>
            <p:ph type="body" sz="quarter" idx="13"/>
          </p:nvPr>
        </p:nvSpPr>
        <p:spPr>
          <a:xfrm>
            <a:off x="8153406" y="1682496"/>
            <a:ext cx="3200400" cy="823912"/>
          </a:xfrm>
        </p:spPr>
        <p:txBody>
          <a:bodyPr rtlCol="0" anchor="b">
            <a:noAutofit/>
          </a:bodyPr>
          <a:lstStyle>
            <a:lvl1pPr marL="0" indent="0">
              <a:buNone/>
              <a:defRPr sz="2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dirty="0"/>
              <a:t>Klik for at redigere i master</a:t>
            </a:r>
          </a:p>
        </p:txBody>
      </p:sp>
      <p:sp>
        <p:nvSpPr>
          <p:cNvPr id="11" name="Pladsholder til indhold 5">
            <a:extLst>
              <a:ext uri="{FF2B5EF4-FFF2-40B4-BE49-F238E27FC236}">
                <a16:creationId xmlns:a16="http://schemas.microsoft.com/office/drawing/2014/main" id="{CAFAE5B4-E9C2-4CEE-AE3C-EAD0E4227781}"/>
              </a:ext>
            </a:extLst>
          </p:cNvPr>
          <p:cNvSpPr>
            <a:spLocks noGrp="1"/>
          </p:cNvSpPr>
          <p:nvPr>
            <p:ph sz="quarter" idx="14"/>
          </p:nvPr>
        </p:nvSpPr>
        <p:spPr>
          <a:xfrm>
            <a:off x="8153406" y="2633472"/>
            <a:ext cx="3200400" cy="3554040"/>
          </a:xfrm>
        </p:spPr>
        <p:txBody>
          <a:bodyPr rtlCol="0">
            <a:normAutofit/>
          </a:bodyPr>
          <a:lstStyle>
            <a:lvl1pPr marL="283464" indent="-283464">
              <a:defRPr sz="2400"/>
            </a:lvl1pPr>
            <a:lvl2pPr marL="283464" indent="-283464">
              <a:defRPr sz="2400"/>
            </a:lvl2pPr>
            <a:lvl3pPr marL="283464" indent="-283464">
              <a:defRPr sz="2400"/>
            </a:lvl3pPr>
            <a:lvl4pPr marL="283464" indent="-283464">
              <a:defRPr sz="2400"/>
            </a:lvl4pPr>
            <a:lvl5pPr marL="283464" indent="-283464">
              <a:defRPr sz="2400"/>
            </a:lvl5p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7436" y="6318000"/>
            <a:ext cx="1117128" cy="540000"/>
          </a:xfrm>
          <a:prstGeom prst="rect">
            <a:avLst/>
          </a:prstGeom>
        </p:spPr>
      </p:pic>
    </p:spTree>
    <p:extLst>
      <p:ext uri="{BB962C8B-B14F-4D97-AF65-F5344CB8AC3E}">
        <p14:creationId xmlns:p14="http://schemas.microsoft.com/office/powerpoint/2010/main" val="2788440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slutning  (Personale og HR logo)">
    <p:bg>
      <p:bgPr>
        <a:solidFill>
          <a:schemeClr val="accent2"/>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4AD247D9-20CF-4BAD-906D-66DB8B85270B}"/>
              </a:ext>
            </a:extLst>
          </p:cNvPr>
          <p:cNvSpPr>
            <a:spLocks noGrp="1"/>
          </p:cNvSpPr>
          <p:nvPr>
            <p:ph type="title"/>
          </p:nvPr>
        </p:nvSpPr>
        <p:spPr>
          <a:xfrm>
            <a:off x="5963479" y="596393"/>
            <a:ext cx="5618922" cy="1542507"/>
          </a:xfrm>
        </p:spPr>
        <p:txBody>
          <a:bodyPr rtlCol="0"/>
          <a:lstStyle>
            <a:lvl1pPr>
              <a:defRPr>
                <a:solidFill>
                  <a:schemeClr val="bg2"/>
                </a:solidFill>
              </a:defRPr>
            </a:lvl1pPr>
          </a:lstStyle>
          <a:p>
            <a:pPr rtl="0"/>
            <a:r>
              <a:rPr lang="da-DK" noProof="0">
                <a:solidFill>
                  <a:srgbClr val="FFFFFF"/>
                </a:solidFill>
              </a:rPr>
              <a:t>Klik for at redigere i master</a:t>
            </a:r>
            <a:endParaRPr lang="da-DK" noProof="0" dirty="0">
              <a:solidFill>
                <a:srgbClr val="FFFFFF"/>
              </a:solidFill>
            </a:endParaRPr>
          </a:p>
        </p:txBody>
      </p:sp>
      <p:sp>
        <p:nvSpPr>
          <p:cNvPr id="13" name="Pladsholder til indhold 2">
            <a:extLst>
              <a:ext uri="{FF2B5EF4-FFF2-40B4-BE49-F238E27FC236}">
                <a16:creationId xmlns:a16="http://schemas.microsoft.com/office/drawing/2014/main" id="{E5EAFE93-40B7-4FF8-BEE7-E39911ECD80B}"/>
              </a:ext>
            </a:extLst>
          </p:cNvPr>
          <p:cNvSpPr>
            <a:spLocks noGrp="1"/>
          </p:cNvSpPr>
          <p:nvPr>
            <p:ph idx="1"/>
          </p:nvPr>
        </p:nvSpPr>
        <p:spPr>
          <a:xfrm>
            <a:off x="5963478" y="2138901"/>
            <a:ext cx="5618922" cy="4033299"/>
          </a:xfrm>
        </p:spPr>
        <p:txBody>
          <a:bodyPr rtlCol="0">
            <a:normAutofit/>
          </a:bodyPr>
          <a:lstStyle>
            <a:lvl1pPr>
              <a:buNone/>
              <a:defRPr sz="2400">
                <a:solidFill>
                  <a:schemeClr val="bg2"/>
                </a:solidFill>
              </a:defRPr>
            </a:lvl1pPr>
          </a:lstStyle>
          <a:p>
            <a:pPr lvl="0" rtl="0"/>
            <a:r>
              <a:rPr lang="da-DK" noProof="0" dirty="0">
                <a:solidFill>
                  <a:srgbClr val="FFFFFF"/>
                </a:solidFill>
              </a:rPr>
              <a:t>Klik for at redigere i master</a:t>
            </a:r>
          </a:p>
        </p:txBody>
      </p:sp>
      <p:sp>
        <p:nvSpPr>
          <p:cNvPr id="14" name="Kombinationstegning: Figur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dirty="0"/>
          </a:p>
        </p:txBody>
      </p:sp>
      <p:sp>
        <p:nvSpPr>
          <p:cNvPr id="18" name="Kombinationstegning: Figur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dirty="0"/>
          </a:p>
        </p:txBody>
      </p:sp>
      <p:pic>
        <p:nvPicPr>
          <p:cNvPr id="17" name="Billede 16"/>
          <p:cNvPicPr>
            <a:picLocks noChangeAspect="1"/>
          </p:cNvPicPr>
          <p:nvPr userDrawn="1"/>
        </p:nvPicPr>
        <p:blipFill>
          <a:blip r:embed="rId2"/>
          <a:stretch>
            <a:fillRect/>
          </a:stretch>
        </p:blipFill>
        <p:spPr>
          <a:xfrm>
            <a:off x="0" y="0"/>
            <a:ext cx="5181600" cy="6858000"/>
          </a:xfrm>
          <a:prstGeom prst="rect">
            <a:avLst/>
          </a:prstGeom>
        </p:spPr>
      </p:pic>
      <p:pic>
        <p:nvPicPr>
          <p:cNvPr id="8" name="Bille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018" y="6318000"/>
            <a:ext cx="1725166" cy="540000"/>
          </a:xfrm>
          <a:prstGeom prst="rect">
            <a:avLst/>
          </a:prstGeom>
        </p:spPr>
      </p:pic>
      <p:pic>
        <p:nvPicPr>
          <p:cNvPr id="15" name="Billed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74867" y="-2"/>
            <a:ext cx="1117133" cy="540000"/>
          </a:xfrm>
          <a:prstGeom prst="rect">
            <a:avLst/>
          </a:prstGeom>
        </p:spPr>
      </p:pic>
    </p:spTree>
    <p:extLst>
      <p:ext uri="{BB962C8B-B14F-4D97-AF65-F5344CB8AC3E}">
        <p14:creationId xmlns:p14="http://schemas.microsoft.com/office/powerpoint/2010/main" val="341403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gsorden (Personale og HR logo)">
    <p:bg>
      <p:bgPr>
        <a:solidFill>
          <a:schemeClr val="accent2"/>
        </a:solidFill>
        <a:effectLst/>
      </p:bgPr>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0" name="Pladsholder til indhold 2">
            <a:extLst>
              <a:ext uri="{FF2B5EF4-FFF2-40B4-BE49-F238E27FC236}">
                <a16:creationId xmlns:a16="http://schemas.microsoft.com/office/drawing/2014/main" id="{A9EFAE44-6509-43CD-AB03-7B4944875BE4}"/>
              </a:ext>
            </a:extLst>
          </p:cNvPr>
          <p:cNvSpPr>
            <a:spLocks noGrp="1"/>
          </p:cNvSpPr>
          <p:nvPr>
            <p:ph idx="1"/>
          </p:nvPr>
        </p:nvSpPr>
        <p:spPr>
          <a:xfrm>
            <a:off x="914401" y="3377821"/>
            <a:ext cx="5390984" cy="2799142"/>
          </a:xfrm>
        </p:spPr>
        <p:txBody>
          <a:bodyPr rtlCol="0">
            <a:normAutofit/>
          </a:bodyPr>
          <a:lstStyle>
            <a:lvl1pPr marL="342900" indent="-342900">
              <a:buFont typeface="Arial" panose="020B0604020202020204" pitchFamily="34" charset="0"/>
              <a:buChar char="•"/>
              <a:defRPr sz="2400"/>
            </a:lvl1pPr>
          </a:lstStyle>
          <a:p>
            <a:pPr lvl="0" rtl="0"/>
            <a:r>
              <a:rPr lang="da-DK" noProof="0" dirty="0"/>
              <a:t>Klik for at redigere i master</a:t>
            </a:r>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7315" y="6318000"/>
            <a:ext cx="1725167" cy="540000"/>
          </a:xfrm>
          <a:prstGeom prst="rect">
            <a:avLst/>
          </a:prstGeom>
        </p:spPr>
      </p:pic>
      <p:sp>
        <p:nvSpPr>
          <p:cNvPr id="6" name="Titel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rtlCol="0"/>
          <a:lstStyle>
            <a:lvl1pPr>
              <a:defRPr>
                <a:solidFill>
                  <a:schemeClr val="bg2"/>
                </a:solidFill>
              </a:defRPr>
            </a:lvl1pPr>
          </a:lstStyle>
          <a:p>
            <a:pPr rtl="0"/>
            <a:endParaRPr lang="da-DK" noProof="0" dirty="0">
              <a:solidFill>
                <a:srgbClr val="FFFFFF"/>
              </a:solidFill>
            </a:endParaRPr>
          </a:p>
        </p:txBody>
      </p:sp>
      <p:pic>
        <p:nvPicPr>
          <p:cNvPr id="7" name="Bille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4867" y="-14560"/>
            <a:ext cx="1117133" cy="540000"/>
          </a:xfrm>
          <a:prstGeom prst="rect">
            <a:avLst/>
          </a:prstGeom>
        </p:spPr>
      </p:pic>
    </p:spTree>
    <p:extLst>
      <p:ext uri="{BB962C8B-B14F-4D97-AF65-F5344CB8AC3E}">
        <p14:creationId xmlns:p14="http://schemas.microsoft.com/office/powerpoint/2010/main" val="39911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slutning  (Randers logo)">
    <p:bg>
      <p:bgPr>
        <a:solidFill>
          <a:schemeClr val="accent2"/>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4AD247D9-20CF-4BAD-906D-66DB8B85270B}"/>
              </a:ext>
            </a:extLst>
          </p:cNvPr>
          <p:cNvSpPr>
            <a:spLocks noGrp="1"/>
          </p:cNvSpPr>
          <p:nvPr>
            <p:ph type="title"/>
          </p:nvPr>
        </p:nvSpPr>
        <p:spPr>
          <a:xfrm>
            <a:off x="5963479" y="596393"/>
            <a:ext cx="5618922" cy="1542507"/>
          </a:xfrm>
        </p:spPr>
        <p:txBody>
          <a:bodyPr rtlCol="0"/>
          <a:lstStyle>
            <a:lvl1pPr>
              <a:defRPr>
                <a:solidFill>
                  <a:schemeClr val="bg2"/>
                </a:solidFill>
              </a:defRPr>
            </a:lvl1pPr>
          </a:lstStyle>
          <a:p>
            <a:pPr rtl="0"/>
            <a:r>
              <a:rPr lang="da-DK" noProof="0">
                <a:solidFill>
                  <a:srgbClr val="FFFFFF"/>
                </a:solidFill>
              </a:rPr>
              <a:t>Klik for at redigere i master</a:t>
            </a:r>
            <a:endParaRPr lang="da-DK" noProof="0" dirty="0">
              <a:solidFill>
                <a:srgbClr val="FFFFFF"/>
              </a:solidFill>
            </a:endParaRPr>
          </a:p>
        </p:txBody>
      </p:sp>
      <p:sp>
        <p:nvSpPr>
          <p:cNvPr id="13" name="Pladsholder til indhold 2">
            <a:extLst>
              <a:ext uri="{FF2B5EF4-FFF2-40B4-BE49-F238E27FC236}">
                <a16:creationId xmlns:a16="http://schemas.microsoft.com/office/drawing/2014/main" id="{E5EAFE93-40B7-4FF8-BEE7-E39911ECD80B}"/>
              </a:ext>
            </a:extLst>
          </p:cNvPr>
          <p:cNvSpPr>
            <a:spLocks noGrp="1"/>
          </p:cNvSpPr>
          <p:nvPr>
            <p:ph idx="1"/>
          </p:nvPr>
        </p:nvSpPr>
        <p:spPr>
          <a:xfrm>
            <a:off x="5963478" y="2138901"/>
            <a:ext cx="5618922" cy="4033299"/>
          </a:xfrm>
        </p:spPr>
        <p:txBody>
          <a:bodyPr rtlCol="0">
            <a:normAutofit/>
          </a:bodyPr>
          <a:lstStyle>
            <a:lvl1pPr>
              <a:buNone/>
              <a:defRPr sz="2400">
                <a:solidFill>
                  <a:schemeClr val="bg2"/>
                </a:solidFill>
              </a:defRPr>
            </a:lvl1pPr>
          </a:lstStyle>
          <a:p>
            <a:pPr lvl="0" rtl="0"/>
            <a:r>
              <a:rPr lang="da-DK" noProof="0" dirty="0">
                <a:solidFill>
                  <a:srgbClr val="FFFFFF"/>
                </a:solidFill>
              </a:rPr>
              <a:t>Klik for at redigere i master</a:t>
            </a:r>
          </a:p>
        </p:txBody>
      </p:sp>
      <p:sp>
        <p:nvSpPr>
          <p:cNvPr id="14" name="Kombinationstegning: Figur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dirty="0"/>
          </a:p>
        </p:txBody>
      </p:sp>
      <p:sp>
        <p:nvSpPr>
          <p:cNvPr id="18" name="Kombinationstegning: Figur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dirty="0"/>
          </a:p>
        </p:txBody>
      </p:sp>
      <p:pic>
        <p:nvPicPr>
          <p:cNvPr id="17" name="Billede 16"/>
          <p:cNvPicPr>
            <a:picLocks noChangeAspect="1"/>
          </p:cNvPicPr>
          <p:nvPr userDrawn="1"/>
        </p:nvPicPr>
        <p:blipFill>
          <a:blip r:embed="rId2"/>
          <a:stretch>
            <a:fillRect/>
          </a:stretch>
        </p:blipFill>
        <p:spPr>
          <a:xfrm>
            <a:off x="0" y="0"/>
            <a:ext cx="5181600" cy="6858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3035" y="6318000"/>
            <a:ext cx="1117133" cy="540000"/>
          </a:xfrm>
          <a:prstGeom prst="rect">
            <a:avLst/>
          </a:prstGeom>
        </p:spPr>
      </p:pic>
    </p:spTree>
    <p:extLst>
      <p:ext uri="{BB962C8B-B14F-4D97-AF65-F5344CB8AC3E}">
        <p14:creationId xmlns:p14="http://schemas.microsoft.com/office/powerpoint/2010/main" val="350860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slutning med billede (Personale og HR logo)">
    <p:bg>
      <p:bgPr>
        <a:solidFill>
          <a:schemeClr val="accent2"/>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4AD247D9-20CF-4BAD-906D-66DB8B85270B}"/>
              </a:ext>
            </a:extLst>
          </p:cNvPr>
          <p:cNvSpPr>
            <a:spLocks noGrp="1"/>
          </p:cNvSpPr>
          <p:nvPr>
            <p:ph type="title"/>
          </p:nvPr>
        </p:nvSpPr>
        <p:spPr>
          <a:xfrm>
            <a:off x="5963479" y="596393"/>
            <a:ext cx="5618922" cy="1542507"/>
          </a:xfrm>
        </p:spPr>
        <p:txBody>
          <a:bodyPr rtlCol="0"/>
          <a:lstStyle>
            <a:lvl1pPr>
              <a:defRPr>
                <a:solidFill>
                  <a:schemeClr val="bg2"/>
                </a:solidFill>
              </a:defRPr>
            </a:lvl1pPr>
          </a:lstStyle>
          <a:p>
            <a:pPr rtl="0"/>
            <a:r>
              <a:rPr lang="da-DK" noProof="0">
                <a:solidFill>
                  <a:srgbClr val="FFFFFF"/>
                </a:solidFill>
              </a:rPr>
              <a:t>Klik for at redigere i master</a:t>
            </a:r>
            <a:endParaRPr lang="da-DK" noProof="0" dirty="0">
              <a:solidFill>
                <a:srgbClr val="FFFFFF"/>
              </a:solidFill>
            </a:endParaRPr>
          </a:p>
        </p:txBody>
      </p:sp>
      <p:sp>
        <p:nvSpPr>
          <p:cNvPr id="16" name="Pladsholder til billede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0" y="-1"/>
            <a:ext cx="51816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rtlCol="0">
            <a:noAutofit/>
          </a:bodyPr>
          <a:lstStyle/>
          <a:p>
            <a:pPr rtl="0"/>
            <a:r>
              <a:rPr lang="da-DK" noProof="0"/>
              <a:t>Klik på ikonet for at tilføje et billede</a:t>
            </a:r>
            <a:endParaRPr lang="da-DK" noProof="0" dirty="0"/>
          </a:p>
        </p:txBody>
      </p:sp>
      <p:sp>
        <p:nvSpPr>
          <p:cNvPr id="13" name="Pladsholder til indhold 2">
            <a:extLst>
              <a:ext uri="{FF2B5EF4-FFF2-40B4-BE49-F238E27FC236}">
                <a16:creationId xmlns:a16="http://schemas.microsoft.com/office/drawing/2014/main" id="{E5EAFE93-40B7-4FF8-BEE7-E39911ECD80B}"/>
              </a:ext>
            </a:extLst>
          </p:cNvPr>
          <p:cNvSpPr>
            <a:spLocks noGrp="1"/>
          </p:cNvSpPr>
          <p:nvPr>
            <p:ph idx="1"/>
          </p:nvPr>
        </p:nvSpPr>
        <p:spPr>
          <a:xfrm>
            <a:off x="5963478" y="2138901"/>
            <a:ext cx="5618922" cy="4033299"/>
          </a:xfrm>
        </p:spPr>
        <p:txBody>
          <a:bodyPr rtlCol="0">
            <a:normAutofit/>
          </a:bodyPr>
          <a:lstStyle>
            <a:lvl1pPr>
              <a:buNone/>
              <a:defRPr sz="2400">
                <a:solidFill>
                  <a:schemeClr val="bg2"/>
                </a:solidFill>
              </a:defRPr>
            </a:lvl1pPr>
          </a:lstStyle>
          <a:p>
            <a:pPr lvl="0" rtl="0"/>
            <a:r>
              <a:rPr lang="da-DK" noProof="0" dirty="0">
                <a:solidFill>
                  <a:srgbClr val="FFFFFF"/>
                </a:solidFill>
              </a:rPr>
              <a:t>Klik for at redigere i master</a:t>
            </a:r>
          </a:p>
        </p:txBody>
      </p:sp>
      <p:sp>
        <p:nvSpPr>
          <p:cNvPr id="14" name="Kombinationstegning: Figur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dirty="0"/>
          </a:p>
        </p:txBody>
      </p:sp>
      <p:sp>
        <p:nvSpPr>
          <p:cNvPr id="18" name="Kombinationstegning: Figur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dirty="0"/>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018" y="6318000"/>
            <a:ext cx="1725166" cy="540000"/>
          </a:xfrm>
          <a:prstGeom prst="rect">
            <a:avLst/>
          </a:prstGeom>
        </p:spPr>
      </p:pic>
      <p:pic>
        <p:nvPicPr>
          <p:cNvPr id="11" name="Bille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4867" y="-2"/>
            <a:ext cx="1117133" cy="540000"/>
          </a:xfrm>
          <a:prstGeom prst="rect">
            <a:avLst/>
          </a:prstGeom>
        </p:spPr>
      </p:pic>
    </p:spTree>
    <p:extLst>
      <p:ext uri="{BB962C8B-B14F-4D97-AF65-F5344CB8AC3E}">
        <p14:creationId xmlns:p14="http://schemas.microsoft.com/office/powerpoint/2010/main" val="32860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slutning med billede (Randers logo)">
    <p:bg>
      <p:bgPr>
        <a:solidFill>
          <a:schemeClr val="accent2"/>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4AD247D9-20CF-4BAD-906D-66DB8B85270B}"/>
              </a:ext>
            </a:extLst>
          </p:cNvPr>
          <p:cNvSpPr>
            <a:spLocks noGrp="1"/>
          </p:cNvSpPr>
          <p:nvPr>
            <p:ph type="title"/>
          </p:nvPr>
        </p:nvSpPr>
        <p:spPr>
          <a:xfrm>
            <a:off x="5963479" y="596393"/>
            <a:ext cx="5618922" cy="1542507"/>
          </a:xfrm>
        </p:spPr>
        <p:txBody>
          <a:bodyPr rtlCol="0"/>
          <a:lstStyle>
            <a:lvl1pPr>
              <a:defRPr>
                <a:solidFill>
                  <a:schemeClr val="bg2"/>
                </a:solidFill>
              </a:defRPr>
            </a:lvl1pPr>
          </a:lstStyle>
          <a:p>
            <a:pPr rtl="0"/>
            <a:r>
              <a:rPr lang="da-DK" noProof="0">
                <a:solidFill>
                  <a:srgbClr val="FFFFFF"/>
                </a:solidFill>
              </a:rPr>
              <a:t>Klik for at redigere i master</a:t>
            </a:r>
            <a:endParaRPr lang="da-DK" noProof="0" dirty="0">
              <a:solidFill>
                <a:srgbClr val="FFFFFF"/>
              </a:solidFill>
            </a:endParaRPr>
          </a:p>
        </p:txBody>
      </p:sp>
      <p:sp>
        <p:nvSpPr>
          <p:cNvPr id="16" name="Pladsholder til billede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0" y="-1"/>
            <a:ext cx="51816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rtlCol="0">
            <a:noAutofit/>
          </a:bodyPr>
          <a:lstStyle/>
          <a:p>
            <a:pPr rtl="0"/>
            <a:r>
              <a:rPr lang="da-DK" noProof="0"/>
              <a:t>Klik på ikonet for at tilføje et billede</a:t>
            </a:r>
            <a:endParaRPr lang="da-DK" noProof="0" dirty="0"/>
          </a:p>
        </p:txBody>
      </p:sp>
      <p:sp>
        <p:nvSpPr>
          <p:cNvPr id="13" name="Pladsholder til indhold 2">
            <a:extLst>
              <a:ext uri="{FF2B5EF4-FFF2-40B4-BE49-F238E27FC236}">
                <a16:creationId xmlns:a16="http://schemas.microsoft.com/office/drawing/2014/main" id="{E5EAFE93-40B7-4FF8-BEE7-E39911ECD80B}"/>
              </a:ext>
            </a:extLst>
          </p:cNvPr>
          <p:cNvSpPr>
            <a:spLocks noGrp="1"/>
          </p:cNvSpPr>
          <p:nvPr>
            <p:ph idx="1"/>
          </p:nvPr>
        </p:nvSpPr>
        <p:spPr>
          <a:xfrm>
            <a:off x="5963478" y="2138901"/>
            <a:ext cx="5618922" cy="4033299"/>
          </a:xfrm>
        </p:spPr>
        <p:txBody>
          <a:bodyPr rtlCol="0">
            <a:normAutofit/>
          </a:bodyPr>
          <a:lstStyle>
            <a:lvl1pPr>
              <a:buNone/>
              <a:defRPr sz="2400">
                <a:solidFill>
                  <a:schemeClr val="bg2"/>
                </a:solidFill>
              </a:defRPr>
            </a:lvl1pPr>
          </a:lstStyle>
          <a:p>
            <a:pPr lvl="0" rtl="0"/>
            <a:r>
              <a:rPr lang="da-DK" noProof="0" dirty="0">
                <a:solidFill>
                  <a:srgbClr val="FFFFFF"/>
                </a:solidFill>
              </a:rPr>
              <a:t>Klik for at redigere i master</a:t>
            </a:r>
          </a:p>
        </p:txBody>
      </p:sp>
      <p:sp>
        <p:nvSpPr>
          <p:cNvPr id="14" name="Kombinationstegning: Figur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dirty="0"/>
          </a:p>
        </p:txBody>
      </p:sp>
      <p:sp>
        <p:nvSpPr>
          <p:cNvPr id="18" name="Kombinationstegning: Figur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dirty="0"/>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3035" y="6318000"/>
            <a:ext cx="1117133" cy="540000"/>
          </a:xfrm>
          <a:prstGeom prst="rect">
            <a:avLst/>
          </a:prstGeom>
        </p:spPr>
      </p:pic>
    </p:spTree>
    <p:extLst>
      <p:ext uri="{BB962C8B-B14F-4D97-AF65-F5344CB8AC3E}">
        <p14:creationId xmlns:p14="http://schemas.microsoft.com/office/powerpoint/2010/main" val="2676566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slutning (Personale og HR log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a:t>
            </a:r>
          </a:p>
        </p:txBody>
      </p:sp>
      <p:sp>
        <p:nvSpPr>
          <p:cNvPr id="4" name="Pladsholder til tekst 3"/>
          <p:cNvSpPr>
            <a:spLocks noGrp="1"/>
          </p:cNvSpPr>
          <p:nvPr>
            <p:ph type="body" sz="quarter" idx="10"/>
          </p:nvPr>
        </p:nvSpPr>
        <p:spPr>
          <a:xfrm>
            <a:off x="1781933" y="2129467"/>
            <a:ext cx="6227232" cy="3975327"/>
          </a:xfrm>
        </p:spPr>
        <p:txBody>
          <a:bodyPr>
            <a:normAutofit/>
          </a:bodyPr>
          <a:lstStyle>
            <a:lvl1pPr marL="0" indent="0">
              <a:buNone/>
              <a:defRPr sz="2400"/>
            </a:lvl1pPr>
          </a:lstStyle>
          <a:p>
            <a:pPr lvl="0"/>
            <a:endParaRPr lang="da-DK" dirty="0"/>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3416" y="6318000"/>
            <a:ext cx="1725167" cy="540000"/>
          </a:xfrm>
          <a:prstGeom prst="rect">
            <a:avLst/>
          </a:prstGeom>
        </p:spPr>
      </p:pic>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4867" y="0"/>
            <a:ext cx="1117133" cy="540000"/>
          </a:xfrm>
          <a:prstGeom prst="rect">
            <a:avLst/>
          </a:prstGeom>
        </p:spPr>
      </p:pic>
    </p:spTree>
    <p:extLst>
      <p:ext uri="{BB962C8B-B14F-4D97-AF65-F5344CB8AC3E}">
        <p14:creationId xmlns:p14="http://schemas.microsoft.com/office/powerpoint/2010/main" val="3533021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slutning (Randers log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a:t>
            </a:r>
          </a:p>
        </p:txBody>
      </p:sp>
      <p:sp>
        <p:nvSpPr>
          <p:cNvPr id="4" name="Pladsholder til tekst 3"/>
          <p:cNvSpPr>
            <a:spLocks noGrp="1"/>
          </p:cNvSpPr>
          <p:nvPr>
            <p:ph type="body" sz="quarter" idx="10"/>
          </p:nvPr>
        </p:nvSpPr>
        <p:spPr>
          <a:xfrm>
            <a:off x="1790098" y="2129467"/>
            <a:ext cx="6227232" cy="3975327"/>
          </a:xfrm>
        </p:spPr>
        <p:txBody>
          <a:bodyPr>
            <a:normAutofit/>
          </a:bodyPr>
          <a:lstStyle>
            <a:lvl1pPr marL="0" indent="0">
              <a:buNone/>
              <a:defRPr sz="2400"/>
            </a:lvl1pPr>
          </a:lstStyle>
          <a:p>
            <a:pPr lvl="0"/>
            <a:endParaRPr lang="da-DK" dirty="0"/>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7436" y="6318000"/>
            <a:ext cx="1117128" cy="540000"/>
          </a:xfrm>
          <a:prstGeom prst="rect">
            <a:avLst/>
          </a:prstGeom>
        </p:spPr>
      </p:pic>
    </p:spTree>
    <p:extLst>
      <p:ext uri="{BB962C8B-B14F-4D97-AF65-F5344CB8AC3E}">
        <p14:creationId xmlns:p14="http://schemas.microsoft.com/office/powerpoint/2010/main" val="711055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slutning med billede (Perosnale og HR logo)">
    <p:spTree>
      <p:nvGrpSpPr>
        <p:cNvPr id="1" name=""/>
        <p:cNvGrpSpPr/>
        <p:nvPr/>
      </p:nvGrpSpPr>
      <p:grpSpPr>
        <a:xfrm>
          <a:off x="0" y="0"/>
          <a:ext cx="0" cy="0"/>
          <a:chOff x="0" y="0"/>
          <a:chExt cx="0" cy="0"/>
        </a:xfrm>
      </p:grpSpPr>
      <p:sp>
        <p:nvSpPr>
          <p:cNvPr id="2" name="Titel 1"/>
          <p:cNvSpPr>
            <a:spLocks noGrp="1"/>
          </p:cNvSpPr>
          <p:nvPr>
            <p:ph type="title"/>
          </p:nvPr>
        </p:nvSpPr>
        <p:spPr>
          <a:xfrm>
            <a:off x="908775" y="590372"/>
            <a:ext cx="5753282" cy="1325890"/>
          </a:xfrm>
        </p:spPr>
        <p:txBody>
          <a:bodyPr/>
          <a:lstStyle/>
          <a:p>
            <a:r>
              <a:rPr lang="da-DK" dirty="0"/>
              <a:t>Klik for at redigere i master</a:t>
            </a:r>
          </a:p>
        </p:txBody>
      </p:sp>
      <p:sp>
        <p:nvSpPr>
          <p:cNvPr id="4" name="Pladsholder til tekst 3"/>
          <p:cNvSpPr>
            <a:spLocks noGrp="1"/>
          </p:cNvSpPr>
          <p:nvPr>
            <p:ph type="body" sz="quarter" idx="10"/>
          </p:nvPr>
        </p:nvSpPr>
        <p:spPr>
          <a:xfrm>
            <a:off x="1308825" y="2182536"/>
            <a:ext cx="4196443" cy="3869190"/>
          </a:xfrm>
        </p:spPr>
        <p:txBody>
          <a:bodyPr>
            <a:normAutofit/>
          </a:bodyPr>
          <a:lstStyle>
            <a:lvl1pPr marL="0" indent="0">
              <a:buNone/>
              <a:defRPr sz="2400"/>
            </a:lvl1pPr>
          </a:lstStyle>
          <a:p>
            <a:pPr lvl="0"/>
            <a:endParaRPr lang="da-DK" dirty="0"/>
          </a:p>
        </p:txBody>
      </p:sp>
      <p:sp>
        <p:nvSpPr>
          <p:cNvPr id="5" name="Pladsholder til billede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7010400" y="1"/>
            <a:ext cx="51816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rtlCol="0">
            <a:noAutofit/>
          </a:bodyPr>
          <a:lstStyle/>
          <a:p>
            <a:pPr rtl="0"/>
            <a:r>
              <a:rPr lang="da-DK" noProof="0"/>
              <a:t>Klik på ikonet for at tilføje et billede</a:t>
            </a:r>
            <a:endParaRPr lang="da-DK" noProof="0" dirty="0"/>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4462" y="6318000"/>
            <a:ext cx="1725167" cy="540000"/>
          </a:xfrm>
          <a:prstGeom prst="rect">
            <a:avLst/>
          </a:prstGeom>
        </p:spPr>
      </p:pic>
      <p:pic>
        <p:nvPicPr>
          <p:cNvPr id="7" name="Bille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3267" y="50372"/>
            <a:ext cx="1117133" cy="540000"/>
          </a:xfrm>
          <a:prstGeom prst="rect">
            <a:avLst/>
          </a:prstGeom>
        </p:spPr>
      </p:pic>
    </p:spTree>
    <p:extLst>
      <p:ext uri="{BB962C8B-B14F-4D97-AF65-F5344CB8AC3E}">
        <p14:creationId xmlns:p14="http://schemas.microsoft.com/office/powerpoint/2010/main" val="3985103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fslutning med billede  (Randers logo)">
    <p:spTree>
      <p:nvGrpSpPr>
        <p:cNvPr id="1" name=""/>
        <p:cNvGrpSpPr/>
        <p:nvPr/>
      </p:nvGrpSpPr>
      <p:grpSpPr>
        <a:xfrm>
          <a:off x="0" y="0"/>
          <a:ext cx="0" cy="0"/>
          <a:chOff x="0" y="0"/>
          <a:chExt cx="0" cy="0"/>
        </a:xfrm>
      </p:grpSpPr>
      <p:sp>
        <p:nvSpPr>
          <p:cNvPr id="2" name="Titel 1"/>
          <p:cNvSpPr>
            <a:spLocks noGrp="1"/>
          </p:cNvSpPr>
          <p:nvPr>
            <p:ph type="title"/>
          </p:nvPr>
        </p:nvSpPr>
        <p:spPr>
          <a:xfrm>
            <a:off x="908775" y="590372"/>
            <a:ext cx="5753282" cy="1325890"/>
          </a:xfrm>
        </p:spPr>
        <p:txBody>
          <a:bodyPr/>
          <a:lstStyle/>
          <a:p>
            <a:r>
              <a:rPr lang="da-DK" dirty="0"/>
              <a:t>Klik for at redigere i master</a:t>
            </a:r>
          </a:p>
        </p:txBody>
      </p:sp>
      <p:sp>
        <p:nvSpPr>
          <p:cNvPr id="4" name="Pladsholder til tekst 3"/>
          <p:cNvSpPr>
            <a:spLocks noGrp="1"/>
          </p:cNvSpPr>
          <p:nvPr>
            <p:ph type="body" sz="quarter" idx="10"/>
          </p:nvPr>
        </p:nvSpPr>
        <p:spPr>
          <a:xfrm>
            <a:off x="1314449" y="2182536"/>
            <a:ext cx="4196443" cy="3869190"/>
          </a:xfrm>
        </p:spPr>
        <p:txBody>
          <a:bodyPr>
            <a:normAutofit/>
          </a:bodyPr>
          <a:lstStyle>
            <a:lvl1pPr marL="0" indent="0">
              <a:buNone/>
              <a:defRPr sz="2400"/>
            </a:lvl1pPr>
          </a:lstStyle>
          <a:p>
            <a:pPr lvl="0"/>
            <a:endParaRPr lang="da-DK" dirty="0"/>
          </a:p>
        </p:txBody>
      </p:sp>
      <p:sp>
        <p:nvSpPr>
          <p:cNvPr id="5" name="Pladsholder til billede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7010400" y="1"/>
            <a:ext cx="51816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rtlCol="0">
            <a:noAutofit/>
          </a:bodyPr>
          <a:lstStyle/>
          <a:p>
            <a:pPr rtl="0"/>
            <a:r>
              <a:rPr lang="da-DK" noProof="0"/>
              <a:t>Klik på ikonet for at tilføje et billede</a:t>
            </a:r>
            <a:endParaRPr lang="da-DK" noProof="0" dirty="0"/>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4106" y="6318000"/>
            <a:ext cx="1117128" cy="540000"/>
          </a:xfrm>
          <a:prstGeom prst="rect">
            <a:avLst/>
          </a:prstGeom>
        </p:spPr>
      </p:pic>
    </p:spTree>
    <p:extLst>
      <p:ext uri="{BB962C8B-B14F-4D97-AF65-F5344CB8AC3E}">
        <p14:creationId xmlns:p14="http://schemas.microsoft.com/office/powerpoint/2010/main" val="1605659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Øvels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a:t>
            </a:r>
          </a:p>
        </p:txBody>
      </p:sp>
    </p:spTree>
    <p:extLst>
      <p:ext uri="{BB962C8B-B14F-4D97-AF65-F5344CB8AC3E}">
        <p14:creationId xmlns:p14="http://schemas.microsoft.com/office/powerpoint/2010/main" val="2478793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 med under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rtlCol="0" anchor="b">
            <a:normAutofit/>
          </a:bodyPr>
          <a:lstStyle>
            <a:lvl1pPr algn="l">
              <a:lnSpc>
                <a:spcPct val="100000"/>
              </a:lnSpc>
              <a:defRPr sz="5400"/>
            </a:lvl1pPr>
          </a:lstStyle>
          <a:p>
            <a:pPr rtl="0"/>
            <a:r>
              <a:rPr lang="da-DK" noProof="0"/>
              <a:t>Klik for at redigere i master</a:t>
            </a:r>
          </a:p>
        </p:txBody>
      </p:sp>
      <p:sp>
        <p:nvSpPr>
          <p:cNvPr id="3" name="Undertitel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rtlCol="0">
            <a:normAutofit/>
          </a:bodyPr>
          <a:lstStyle>
            <a:lvl1pPr marL="0" indent="0" algn="l">
              <a:lnSpc>
                <a:spcPct val="120000"/>
              </a:lnSpc>
              <a:buNone/>
              <a:defRPr sz="24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a-DK" noProof="0" dirty="0"/>
              <a:t>Klik for at redigere i master</a:t>
            </a:r>
          </a:p>
        </p:txBody>
      </p:sp>
    </p:spTree>
    <p:extLst>
      <p:ext uri="{BB962C8B-B14F-4D97-AF65-F5344CB8AC3E}">
        <p14:creationId xmlns:p14="http://schemas.microsoft.com/office/powerpoint/2010/main" val="4263708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Pau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3E062-B7F5-4D30-B416-1BBB4A7D0F06}"/>
              </a:ext>
            </a:extLst>
          </p:cNvPr>
          <p:cNvSpPr>
            <a:spLocks noGrp="1"/>
          </p:cNvSpPr>
          <p:nvPr>
            <p:ph type="title" hasCustomPrompt="1"/>
          </p:nvPr>
        </p:nvSpPr>
        <p:spPr>
          <a:xfrm>
            <a:off x="3222046" y="2769992"/>
            <a:ext cx="6460969" cy="1325890"/>
          </a:xfrm>
        </p:spPr>
        <p:txBody>
          <a:bodyPr rtlCol="0">
            <a:normAutofit/>
          </a:bodyPr>
          <a:lstStyle>
            <a:lvl1pPr algn="ctr">
              <a:defRPr sz="7200">
                <a:effectLst>
                  <a:innerShdw blurRad="63500" dist="50800" dir="16200000">
                    <a:prstClr val="black">
                      <a:alpha val="50000"/>
                    </a:prstClr>
                  </a:innerShdw>
                </a:effectLst>
              </a:defRPr>
            </a:lvl1pPr>
          </a:lstStyle>
          <a:p>
            <a:pPr rtl="0"/>
            <a:r>
              <a:rPr lang="da-DK" noProof="0" dirty="0"/>
              <a:t>PAUSE</a:t>
            </a:r>
          </a:p>
        </p:txBody>
      </p:sp>
    </p:spTree>
    <p:extLst>
      <p:ext uri="{BB962C8B-B14F-4D97-AF65-F5344CB8AC3E}">
        <p14:creationId xmlns:p14="http://schemas.microsoft.com/office/powerpoint/2010/main" val="52157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gsorden (Randers logo)">
    <p:bg>
      <p:bgPr>
        <a:solidFill>
          <a:schemeClr val="accent2"/>
        </a:solidFill>
        <a:effectLst/>
      </p:bgPr>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8" name="Titel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rtlCol="0"/>
          <a:lstStyle>
            <a:lvl1pPr>
              <a:defRPr>
                <a:solidFill>
                  <a:schemeClr val="bg2"/>
                </a:solidFill>
              </a:defRPr>
            </a:lvl1pPr>
          </a:lstStyle>
          <a:p>
            <a:pPr rtl="0"/>
            <a:endParaRPr lang="da-DK" noProof="0" dirty="0">
              <a:solidFill>
                <a:srgbClr val="FFFFFF"/>
              </a:solidFill>
            </a:endParaRPr>
          </a:p>
        </p:txBody>
      </p:sp>
      <p:sp>
        <p:nvSpPr>
          <p:cNvPr id="20" name="Pladsholder til indhold 2">
            <a:extLst>
              <a:ext uri="{FF2B5EF4-FFF2-40B4-BE49-F238E27FC236}">
                <a16:creationId xmlns:a16="http://schemas.microsoft.com/office/drawing/2014/main" id="{A9EFAE44-6509-43CD-AB03-7B4944875BE4}"/>
              </a:ext>
            </a:extLst>
          </p:cNvPr>
          <p:cNvSpPr>
            <a:spLocks noGrp="1"/>
          </p:cNvSpPr>
          <p:nvPr>
            <p:ph idx="1"/>
          </p:nvPr>
        </p:nvSpPr>
        <p:spPr>
          <a:xfrm>
            <a:off x="914401" y="3377821"/>
            <a:ext cx="5390984" cy="2799142"/>
          </a:xfrm>
        </p:spPr>
        <p:txBody>
          <a:bodyPr rtlCol="0">
            <a:normAutofit/>
          </a:bodyPr>
          <a:lstStyle>
            <a:lvl1pPr marL="342900" indent="-342900">
              <a:buFont typeface="Arial" panose="020B0604020202020204" pitchFamily="34" charset="0"/>
              <a:buChar char="•"/>
              <a:defRPr sz="2400"/>
            </a:lvl1pPr>
          </a:lstStyle>
          <a:p>
            <a:pPr lvl="0" rtl="0"/>
            <a:r>
              <a:rPr lang="da-DK" noProof="0" dirty="0"/>
              <a:t>Klik for at redigere i master</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7437" y="6318000"/>
            <a:ext cx="1117128" cy="540000"/>
          </a:xfrm>
          <a:prstGeom prst="rect">
            <a:avLst/>
          </a:prstGeom>
        </p:spPr>
      </p:pic>
    </p:spTree>
    <p:extLst>
      <p:ext uri="{BB962C8B-B14F-4D97-AF65-F5344CB8AC3E}">
        <p14:creationId xmlns:p14="http://schemas.microsoft.com/office/powerpoint/2010/main" val="10896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gsorden med enkelt billede (Personale og HR logo)">
    <p:bg>
      <p:bgPr>
        <a:solidFill>
          <a:schemeClr val="accent2"/>
        </a:solidFill>
        <a:effectLst/>
      </p:bgPr>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8" name="Titel 1">
            <a:extLst>
              <a:ext uri="{FF2B5EF4-FFF2-40B4-BE49-F238E27FC236}">
                <a16:creationId xmlns:a16="http://schemas.microsoft.com/office/drawing/2014/main" id="{DBAED78D-8293-4554-BA23-D14EC617A455}"/>
              </a:ext>
            </a:extLst>
          </p:cNvPr>
          <p:cNvSpPr>
            <a:spLocks noGrp="1" noChangeAspect="1"/>
          </p:cNvSpPr>
          <p:nvPr>
            <p:ph type="title"/>
          </p:nvPr>
        </p:nvSpPr>
        <p:spPr>
          <a:xfrm>
            <a:off x="914401" y="525440"/>
            <a:ext cx="5390983" cy="1963318"/>
          </a:xfrm>
        </p:spPr>
        <p:txBody>
          <a:bodyPr rtlCol="0"/>
          <a:lstStyle>
            <a:lvl1pPr>
              <a:defRPr>
                <a:solidFill>
                  <a:schemeClr val="bg2"/>
                </a:solidFill>
              </a:defRPr>
            </a:lvl1pPr>
          </a:lstStyle>
          <a:p>
            <a:pPr rtl="0"/>
            <a:endParaRPr lang="da-DK" noProof="0" dirty="0">
              <a:solidFill>
                <a:srgbClr val="FFFFFF"/>
              </a:solidFill>
            </a:endParaRPr>
          </a:p>
        </p:txBody>
      </p:sp>
      <p:sp>
        <p:nvSpPr>
          <p:cNvPr id="20" name="Pladsholder til indhold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rtlCol="0">
            <a:normAutofit/>
          </a:bodyPr>
          <a:lstStyle>
            <a:lvl1pPr marL="342900" indent="-342900">
              <a:buFont typeface="Arial" panose="020B0604020202020204" pitchFamily="34" charset="0"/>
              <a:buChar char="•"/>
              <a:defRPr sz="2400"/>
            </a:lvl1pPr>
          </a:lstStyle>
          <a:p>
            <a:pPr lvl="0" rtl="0"/>
            <a:r>
              <a:rPr lang="da-DK" noProof="0" dirty="0"/>
              <a:t>Klik for at redigere i master</a:t>
            </a:r>
          </a:p>
        </p:txBody>
      </p:sp>
      <p:sp>
        <p:nvSpPr>
          <p:cNvPr id="33" name="Pladsholder til billede 32">
            <a:extLst>
              <a:ext uri="{FF2B5EF4-FFF2-40B4-BE49-F238E27FC236}">
                <a16:creationId xmlns:a16="http://schemas.microsoft.com/office/drawing/2014/main" id="{64635F40-0058-44E0-95CD-8FFAE1876473}"/>
              </a:ext>
            </a:extLst>
          </p:cNvPr>
          <p:cNvSpPr>
            <a:spLocks noGrp="1"/>
          </p:cNvSpPr>
          <p:nvPr>
            <p:ph type="pic" sz="quarter" idx="16"/>
          </p:nvPr>
        </p:nvSpPr>
        <p:spPr>
          <a:xfrm>
            <a:off x="6939643" y="0"/>
            <a:ext cx="5248080" cy="6888524"/>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bg2"/>
          </a:solidFill>
        </p:spPr>
        <p:txBody>
          <a:bodyPr wrap="square" rtlCol="0">
            <a:noAutofit/>
          </a:bodyPr>
          <a:lstStyle/>
          <a:p>
            <a:pPr rtl="0"/>
            <a:r>
              <a:rPr lang="da-DK" noProof="0" dirty="0"/>
              <a:t>Klik på ikonet for at tilføje et billede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7308" y="6318000"/>
            <a:ext cx="1725167" cy="540000"/>
          </a:xfrm>
          <a:prstGeom prst="rect">
            <a:avLst/>
          </a:prstGeom>
        </p:spPr>
      </p:pic>
      <p:pic>
        <p:nvPicPr>
          <p:cNvPr id="8" name="Bille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8233" y="-14560"/>
            <a:ext cx="1117133" cy="540000"/>
          </a:xfrm>
          <a:prstGeom prst="rect">
            <a:avLst/>
          </a:prstGeom>
        </p:spPr>
      </p:pic>
    </p:spTree>
    <p:extLst>
      <p:ext uri="{BB962C8B-B14F-4D97-AF65-F5344CB8AC3E}">
        <p14:creationId xmlns:p14="http://schemas.microsoft.com/office/powerpoint/2010/main" val="309068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gsorden med enkelt billede (Randers logo)">
    <p:bg>
      <p:bgPr>
        <a:solidFill>
          <a:schemeClr val="accent2"/>
        </a:solidFill>
        <a:effectLst/>
      </p:bgPr>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8" name="Titel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rtlCol="0"/>
          <a:lstStyle>
            <a:lvl1pPr>
              <a:defRPr>
                <a:solidFill>
                  <a:schemeClr val="bg2"/>
                </a:solidFill>
              </a:defRPr>
            </a:lvl1pPr>
          </a:lstStyle>
          <a:p>
            <a:pPr rtl="0"/>
            <a:endParaRPr lang="da-DK" noProof="0" dirty="0">
              <a:solidFill>
                <a:srgbClr val="FFFFFF"/>
              </a:solidFill>
            </a:endParaRPr>
          </a:p>
        </p:txBody>
      </p:sp>
      <p:sp>
        <p:nvSpPr>
          <p:cNvPr id="20" name="Pladsholder til indhold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rtlCol="0">
            <a:normAutofit/>
          </a:bodyPr>
          <a:lstStyle>
            <a:lvl1pPr marL="342900" indent="-342900">
              <a:buFont typeface="Arial" panose="020B0604020202020204" pitchFamily="34" charset="0"/>
              <a:buChar char="•"/>
              <a:defRPr sz="2400"/>
            </a:lvl1pPr>
          </a:lstStyle>
          <a:p>
            <a:pPr lvl="0" rtl="0"/>
            <a:r>
              <a:rPr lang="da-DK" noProof="0" dirty="0"/>
              <a:t>Klik for at redigere i master</a:t>
            </a:r>
          </a:p>
        </p:txBody>
      </p:sp>
      <p:sp>
        <p:nvSpPr>
          <p:cNvPr id="33" name="Pladsholder til billede 32">
            <a:extLst>
              <a:ext uri="{FF2B5EF4-FFF2-40B4-BE49-F238E27FC236}">
                <a16:creationId xmlns:a16="http://schemas.microsoft.com/office/drawing/2014/main" id="{64635F40-0058-44E0-95CD-8FFAE1876473}"/>
              </a:ext>
            </a:extLst>
          </p:cNvPr>
          <p:cNvSpPr>
            <a:spLocks noGrp="1"/>
          </p:cNvSpPr>
          <p:nvPr>
            <p:ph type="pic" sz="quarter" idx="16"/>
          </p:nvPr>
        </p:nvSpPr>
        <p:spPr>
          <a:xfrm>
            <a:off x="7010402" y="0"/>
            <a:ext cx="5248080" cy="6888524"/>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bg2"/>
          </a:solidFill>
        </p:spPr>
        <p:txBody>
          <a:bodyPr wrap="square" rtlCol="0">
            <a:noAutofit/>
          </a:bodyPr>
          <a:lstStyle/>
          <a:p>
            <a:pPr rtl="0"/>
            <a:r>
              <a:rPr lang="da-DK" noProof="0" dirty="0"/>
              <a:t>Klik på ikonet for at tilføje et billede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7201" y="6318545"/>
            <a:ext cx="1116000" cy="539455"/>
          </a:xfrm>
          <a:prstGeom prst="rect">
            <a:avLst/>
          </a:prstGeom>
        </p:spPr>
      </p:pic>
    </p:spTree>
    <p:extLst>
      <p:ext uri="{BB962C8B-B14F-4D97-AF65-F5344CB8AC3E}">
        <p14:creationId xmlns:p14="http://schemas.microsoft.com/office/powerpoint/2010/main" val="319172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gsorden med billeder (Personale og HR logo)">
    <p:bg>
      <p:bgPr>
        <a:solidFill>
          <a:schemeClr val="accent2"/>
        </a:solidFill>
        <a:effectLst/>
      </p:bgPr>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8" name="Titel 1">
            <a:extLst>
              <a:ext uri="{FF2B5EF4-FFF2-40B4-BE49-F238E27FC236}">
                <a16:creationId xmlns:a16="http://schemas.microsoft.com/office/drawing/2014/main" id="{DBAED78D-8293-4554-BA23-D14EC617A455}"/>
              </a:ext>
            </a:extLst>
          </p:cNvPr>
          <p:cNvSpPr>
            <a:spLocks noGrp="1" noChangeAspect="1"/>
          </p:cNvSpPr>
          <p:nvPr>
            <p:ph type="title"/>
          </p:nvPr>
        </p:nvSpPr>
        <p:spPr>
          <a:xfrm>
            <a:off x="914401" y="525440"/>
            <a:ext cx="5390983" cy="1963318"/>
          </a:xfrm>
        </p:spPr>
        <p:txBody>
          <a:bodyPr rtlCol="0"/>
          <a:lstStyle>
            <a:lvl1pPr>
              <a:defRPr>
                <a:solidFill>
                  <a:schemeClr val="bg2"/>
                </a:solidFill>
              </a:defRPr>
            </a:lvl1pPr>
          </a:lstStyle>
          <a:p>
            <a:pPr rtl="0"/>
            <a:endParaRPr lang="da-DK" noProof="0" dirty="0">
              <a:solidFill>
                <a:srgbClr val="FFFFFF"/>
              </a:solidFill>
            </a:endParaRPr>
          </a:p>
        </p:txBody>
      </p:sp>
      <p:sp>
        <p:nvSpPr>
          <p:cNvPr id="20" name="Pladsholder til indhold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rtlCol="0">
            <a:normAutofit/>
          </a:bodyPr>
          <a:lstStyle>
            <a:lvl1pPr marL="342900" indent="-342900">
              <a:buFont typeface="Arial" panose="020B0604020202020204" pitchFamily="34" charset="0"/>
              <a:buChar char="•"/>
              <a:defRPr sz="2400"/>
            </a:lvl1pPr>
          </a:lstStyle>
          <a:p>
            <a:pPr lvl="0" rtl="0"/>
            <a:r>
              <a:rPr lang="da-DK" noProof="0" dirty="0"/>
              <a:t>Klik for at redigere i master</a:t>
            </a:r>
          </a:p>
        </p:txBody>
      </p:sp>
      <p:sp>
        <p:nvSpPr>
          <p:cNvPr id="24" name="Pladsholder til billede 23">
            <a:extLst>
              <a:ext uri="{FF2B5EF4-FFF2-40B4-BE49-F238E27FC236}">
                <a16:creationId xmlns:a16="http://schemas.microsoft.com/office/drawing/2014/main" id="{D5749D8A-F20A-4228-9136-5891AE0352B9}"/>
              </a:ext>
            </a:extLst>
          </p:cNvPr>
          <p:cNvSpPr>
            <a:spLocks noGrp="1" noChangeAspect="1"/>
          </p:cNvSpPr>
          <p:nvPr>
            <p:ph type="pic" sz="quarter" idx="13"/>
          </p:nvPr>
        </p:nvSpPr>
        <p:spPr>
          <a:xfrm>
            <a:off x="6516305" y="-1798"/>
            <a:ext cx="2846566" cy="2878966"/>
          </a:xfrm>
          <a:custGeom>
            <a:avLst/>
            <a:gdLst>
              <a:gd name="connsiteX0" fmla="*/ 2797 w 2846566"/>
              <a:gd name="connsiteY0" fmla="*/ 0 h 2838450"/>
              <a:gd name="connsiteX1" fmla="*/ 2846566 w 2846566"/>
              <a:gd name="connsiteY1" fmla="*/ 0 h 2838450"/>
              <a:gd name="connsiteX2" fmla="*/ 2846566 w 2846566"/>
              <a:gd name="connsiteY2" fmla="*/ 2838450 h 2838450"/>
              <a:gd name="connsiteX3" fmla="*/ 2091122 w 2846566"/>
              <a:gd name="connsiteY3" fmla="*/ 2838450 h 2838450"/>
              <a:gd name="connsiteX4" fmla="*/ 1974232 w 2846566"/>
              <a:gd name="connsiteY4" fmla="*/ 2820914 h 2838450"/>
              <a:gd name="connsiteX5" fmla="*/ 0 w 2846566"/>
              <a:gd name="connsiteY5" fmla="*/ 404262 h 2838450"/>
              <a:gd name="connsiteX6" fmla="*/ 2797 w 2846566"/>
              <a:gd name="connsiteY6" fmla="*/ 29322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66" h="2838450">
                <a:moveTo>
                  <a:pt x="2797" y="0"/>
                </a:moveTo>
                <a:lnTo>
                  <a:pt x="2846566" y="0"/>
                </a:lnTo>
                <a:lnTo>
                  <a:pt x="2846566" y="2838450"/>
                </a:lnTo>
                <a:lnTo>
                  <a:pt x="2091122" y="2838450"/>
                </a:lnTo>
                <a:lnTo>
                  <a:pt x="1974232" y="2820914"/>
                </a:lnTo>
                <a:cubicBezTo>
                  <a:pt x="848632" y="2597020"/>
                  <a:pt x="0" y="1600146"/>
                  <a:pt x="0" y="404262"/>
                </a:cubicBezTo>
                <a:lnTo>
                  <a:pt x="2797" y="293225"/>
                </a:lnTo>
                <a:close/>
              </a:path>
            </a:pathLst>
          </a:custGeom>
          <a:solidFill>
            <a:schemeClr val="bg2"/>
          </a:solidFill>
        </p:spPr>
        <p:txBody>
          <a:bodyPr wrap="square" rtlCol="0">
            <a:noAutofit/>
          </a:bodyPr>
          <a:lstStyle>
            <a:lvl1pPr algn="r">
              <a:defRPr/>
            </a:lvl1pPr>
          </a:lstStyle>
          <a:p>
            <a:pPr rtl="0"/>
            <a:r>
              <a:rPr lang="da-DK" noProof="0" dirty="0"/>
              <a:t>Klik på ikonet for at tilføje et billede</a:t>
            </a:r>
          </a:p>
        </p:txBody>
      </p:sp>
      <p:sp>
        <p:nvSpPr>
          <p:cNvPr id="27" name="Pladsholder til billede 26">
            <a:extLst>
              <a:ext uri="{FF2B5EF4-FFF2-40B4-BE49-F238E27FC236}">
                <a16:creationId xmlns:a16="http://schemas.microsoft.com/office/drawing/2014/main" id="{4A3C6DC1-25FD-4947-8211-89B20E599AE3}"/>
              </a:ext>
            </a:extLst>
          </p:cNvPr>
          <p:cNvSpPr>
            <a:spLocks noGrp="1" noChangeAspect="1"/>
          </p:cNvSpPr>
          <p:nvPr>
            <p:ph type="pic" sz="quarter" idx="14"/>
          </p:nvPr>
        </p:nvSpPr>
        <p:spPr>
          <a:xfrm>
            <a:off x="9361804" y="-1798"/>
            <a:ext cx="2825919" cy="2878966"/>
          </a:xfrm>
          <a:custGeom>
            <a:avLst/>
            <a:gdLst>
              <a:gd name="connsiteX0" fmla="*/ 0 w 2826990"/>
              <a:gd name="connsiteY0" fmla="*/ 0 h 2854594"/>
              <a:gd name="connsiteX1" fmla="*/ 2826990 w 2826990"/>
              <a:gd name="connsiteY1" fmla="*/ 0 h 2854594"/>
              <a:gd name="connsiteX2" fmla="*/ 2826990 w 2826990"/>
              <a:gd name="connsiteY2" fmla="*/ 2854594 h 2854594"/>
              <a:gd name="connsiteX3" fmla="*/ 0 w 2826990"/>
              <a:gd name="connsiteY3" fmla="*/ 2854594 h 2854594"/>
            </a:gdLst>
            <a:ahLst/>
            <a:cxnLst>
              <a:cxn ang="0">
                <a:pos x="connsiteX0" y="connsiteY0"/>
              </a:cxn>
              <a:cxn ang="0">
                <a:pos x="connsiteX1" y="connsiteY1"/>
              </a:cxn>
              <a:cxn ang="0">
                <a:pos x="connsiteX2" y="connsiteY2"/>
              </a:cxn>
              <a:cxn ang="0">
                <a:pos x="connsiteX3" y="connsiteY3"/>
              </a:cxn>
            </a:cxnLst>
            <a:rect l="l" t="t" r="r" b="b"/>
            <a:pathLst>
              <a:path w="2826990" h="2854594">
                <a:moveTo>
                  <a:pt x="0" y="0"/>
                </a:moveTo>
                <a:lnTo>
                  <a:pt x="2826990" y="0"/>
                </a:lnTo>
                <a:lnTo>
                  <a:pt x="2826990" y="2854594"/>
                </a:lnTo>
                <a:lnTo>
                  <a:pt x="0" y="2854594"/>
                </a:lnTo>
                <a:close/>
              </a:path>
            </a:pathLst>
          </a:custGeom>
          <a:solidFill>
            <a:schemeClr val="accent6">
              <a:lumMod val="90000"/>
            </a:schemeClr>
          </a:solidFill>
        </p:spPr>
        <p:txBody>
          <a:bodyPr wrap="square" rtlCol="0">
            <a:noAutofit/>
          </a:bodyPr>
          <a:lstStyle/>
          <a:p>
            <a:pPr rtl="0"/>
            <a:r>
              <a:rPr lang="da-DK" noProof="0" dirty="0"/>
              <a:t>Klik på ikonet for at tilføje et billede</a:t>
            </a:r>
          </a:p>
        </p:txBody>
      </p:sp>
      <p:sp>
        <p:nvSpPr>
          <p:cNvPr id="30" name="Pladsholder til billede 29">
            <a:extLst>
              <a:ext uri="{FF2B5EF4-FFF2-40B4-BE49-F238E27FC236}">
                <a16:creationId xmlns:a16="http://schemas.microsoft.com/office/drawing/2014/main" id="{53C819AA-E73C-44C7-9928-5E1A8A22BC5F}"/>
              </a:ext>
            </a:extLst>
          </p:cNvPr>
          <p:cNvSpPr>
            <a:spLocks noGrp="1" noChangeAspect="1"/>
          </p:cNvSpPr>
          <p:nvPr>
            <p:ph type="pic" sz="quarter" idx="15"/>
          </p:nvPr>
        </p:nvSpPr>
        <p:spPr>
          <a:xfrm>
            <a:off x="6516305" y="2877168"/>
            <a:ext cx="2846565" cy="3980832"/>
          </a:xfrm>
          <a:custGeom>
            <a:avLst/>
            <a:gdLst>
              <a:gd name="connsiteX0" fmla="*/ 2436721 w 2846565"/>
              <a:gd name="connsiteY0" fmla="*/ 0 h 4001609"/>
              <a:gd name="connsiteX1" fmla="*/ 2846565 w 2846565"/>
              <a:gd name="connsiteY1" fmla="*/ 0 h 4001609"/>
              <a:gd name="connsiteX2" fmla="*/ 2846565 w 2846565"/>
              <a:gd name="connsiteY2" fmla="*/ 4001609 h 4001609"/>
              <a:gd name="connsiteX3" fmla="*/ 2796 w 2846565"/>
              <a:gd name="connsiteY3" fmla="*/ 4001608 h 4001609"/>
              <a:gd name="connsiteX4" fmla="*/ 2796 w 2846565"/>
              <a:gd name="connsiteY4" fmla="*/ 2564348 h 4001609"/>
              <a:gd name="connsiteX5" fmla="*/ 0 w 2846565"/>
              <a:gd name="connsiteY5" fmla="*/ 2453758 h 4001609"/>
              <a:gd name="connsiteX6" fmla="*/ 2202875 w 2846565"/>
              <a:gd name="connsiteY6" fmla="*/ 12668 h 4001609"/>
              <a:gd name="connsiteX7" fmla="*/ 2436721 w 2846565"/>
              <a:gd name="connsiteY7" fmla="*/ 860 h 40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565" h="4001609">
                <a:moveTo>
                  <a:pt x="2436721" y="0"/>
                </a:moveTo>
                <a:lnTo>
                  <a:pt x="2846565" y="0"/>
                </a:lnTo>
                <a:lnTo>
                  <a:pt x="2846565" y="4001609"/>
                </a:lnTo>
                <a:lnTo>
                  <a:pt x="2796" y="4001608"/>
                </a:lnTo>
                <a:lnTo>
                  <a:pt x="2796" y="2564348"/>
                </a:lnTo>
                <a:lnTo>
                  <a:pt x="0" y="2453758"/>
                </a:lnTo>
                <a:cubicBezTo>
                  <a:pt x="0" y="1183283"/>
                  <a:pt x="965553" y="138326"/>
                  <a:pt x="2202875" y="12668"/>
                </a:cubicBezTo>
                <a:lnTo>
                  <a:pt x="2436721" y="860"/>
                </a:lnTo>
                <a:close/>
              </a:path>
            </a:pathLst>
          </a:custGeom>
          <a:solidFill>
            <a:schemeClr val="accent6">
              <a:lumMod val="90000"/>
            </a:schemeClr>
          </a:solidFill>
        </p:spPr>
        <p:txBody>
          <a:bodyPr wrap="square" rtlCol="0">
            <a:noAutofit/>
          </a:bodyPr>
          <a:lstStyle>
            <a:lvl1pPr algn="r">
              <a:defRPr/>
            </a:lvl1pPr>
          </a:lstStyle>
          <a:p>
            <a:pPr rtl="0"/>
            <a:r>
              <a:rPr lang="da-DK" noProof="0" dirty="0"/>
              <a:t>Klik på ikonet for at tilføje et billede</a:t>
            </a:r>
          </a:p>
        </p:txBody>
      </p:sp>
      <p:sp>
        <p:nvSpPr>
          <p:cNvPr id="33" name="Pladsholder til billede 32">
            <a:extLst>
              <a:ext uri="{FF2B5EF4-FFF2-40B4-BE49-F238E27FC236}">
                <a16:creationId xmlns:a16="http://schemas.microsoft.com/office/drawing/2014/main" id="{64635F40-0058-44E0-95CD-8FFAE1876473}"/>
              </a:ext>
            </a:extLst>
          </p:cNvPr>
          <p:cNvSpPr>
            <a:spLocks noGrp="1" noChangeAspect="1"/>
          </p:cNvSpPr>
          <p:nvPr>
            <p:ph type="pic" sz="quarter" idx="16"/>
          </p:nvPr>
        </p:nvSpPr>
        <p:spPr>
          <a:xfrm>
            <a:off x="9352179" y="2877168"/>
            <a:ext cx="2835544" cy="4011356"/>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bg2"/>
          </a:solidFill>
        </p:spPr>
        <p:txBody>
          <a:bodyPr wrap="square" rtlCol="0">
            <a:noAutofit/>
          </a:bodyPr>
          <a:lstStyle/>
          <a:p>
            <a:pPr rtl="0"/>
            <a:r>
              <a:rPr lang="da-DK" noProof="0" dirty="0"/>
              <a:t>Klik på ikonet for at tilføje et billede</a:t>
            </a:r>
          </a:p>
        </p:txBody>
      </p:sp>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2617" y="6318000"/>
            <a:ext cx="1725167" cy="54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4895" y="-45084"/>
            <a:ext cx="1117133" cy="540000"/>
          </a:xfrm>
          <a:prstGeom prst="rect">
            <a:avLst/>
          </a:prstGeom>
        </p:spPr>
      </p:pic>
    </p:spTree>
    <p:extLst>
      <p:ext uri="{BB962C8B-B14F-4D97-AF65-F5344CB8AC3E}">
        <p14:creationId xmlns:p14="http://schemas.microsoft.com/office/powerpoint/2010/main" val="212057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gsorden med billeder (Randers logo)">
    <p:bg>
      <p:bgPr>
        <a:solidFill>
          <a:schemeClr val="accent2"/>
        </a:solidFill>
        <a:effectLst/>
      </p:bgPr>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8" name="Titel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rtlCol="0"/>
          <a:lstStyle>
            <a:lvl1pPr>
              <a:defRPr>
                <a:solidFill>
                  <a:schemeClr val="bg2"/>
                </a:solidFill>
              </a:defRPr>
            </a:lvl1pPr>
          </a:lstStyle>
          <a:p>
            <a:pPr rtl="0"/>
            <a:endParaRPr lang="da-DK" noProof="0" dirty="0">
              <a:solidFill>
                <a:srgbClr val="FFFFFF"/>
              </a:solidFill>
            </a:endParaRPr>
          </a:p>
        </p:txBody>
      </p:sp>
      <p:sp>
        <p:nvSpPr>
          <p:cNvPr id="20" name="Pladsholder til indhold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rtlCol="0">
            <a:normAutofit/>
          </a:bodyPr>
          <a:lstStyle>
            <a:lvl1pPr marL="342900" indent="-342900">
              <a:buFont typeface="Arial" panose="020B0604020202020204" pitchFamily="34" charset="0"/>
              <a:buChar char="•"/>
              <a:defRPr sz="2400"/>
            </a:lvl1pPr>
          </a:lstStyle>
          <a:p>
            <a:pPr lvl="0" rtl="0"/>
            <a:r>
              <a:rPr lang="da-DK" noProof="0" dirty="0"/>
              <a:t>Klik for at redigere i master</a:t>
            </a:r>
          </a:p>
        </p:txBody>
      </p:sp>
      <p:sp>
        <p:nvSpPr>
          <p:cNvPr id="24" name="Pladsholder til billede 23">
            <a:extLst>
              <a:ext uri="{FF2B5EF4-FFF2-40B4-BE49-F238E27FC236}">
                <a16:creationId xmlns:a16="http://schemas.microsoft.com/office/drawing/2014/main" id="{D5749D8A-F20A-4228-9136-5891AE0352B9}"/>
              </a:ext>
            </a:extLst>
          </p:cNvPr>
          <p:cNvSpPr>
            <a:spLocks noGrp="1" noChangeAspect="1"/>
          </p:cNvSpPr>
          <p:nvPr>
            <p:ph type="pic" sz="quarter" idx="13"/>
          </p:nvPr>
        </p:nvSpPr>
        <p:spPr>
          <a:xfrm>
            <a:off x="6516305" y="-1798"/>
            <a:ext cx="2846566" cy="2878966"/>
          </a:xfrm>
          <a:custGeom>
            <a:avLst/>
            <a:gdLst>
              <a:gd name="connsiteX0" fmla="*/ 2797 w 2846566"/>
              <a:gd name="connsiteY0" fmla="*/ 0 h 2838450"/>
              <a:gd name="connsiteX1" fmla="*/ 2846566 w 2846566"/>
              <a:gd name="connsiteY1" fmla="*/ 0 h 2838450"/>
              <a:gd name="connsiteX2" fmla="*/ 2846566 w 2846566"/>
              <a:gd name="connsiteY2" fmla="*/ 2838450 h 2838450"/>
              <a:gd name="connsiteX3" fmla="*/ 2091122 w 2846566"/>
              <a:gd name="connsiteY3" fmla="*/ 2838450 h 2838450"/>
              <a:gd name="connsiteX4" fmla="*/ 1974232 w 2846566"/>
              <a:gd name="connsiteY4" fmla="*/ 2820914 h 2838450"/>
              <a:gd name="connsiteX5" fmla="*/ 0 w 2846566"/>
              <a:gd name="connsiteY5" fmla="*/ 404262 h 2838450"/>
              <a:gd name="connsiteX6" fmla="*/ 2797 w 2846566"/>
              <a:gd name="connsiteY6" fmla="*/ 29322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66" h="2838450">
                <a:moveTo>
                  <a:pt x="2797" y="0"/>
                </a:moveTo>
                <a:lnTo>
                  <a:pt x="2846566" y="0"/>
                </a:lnTo>
                <a:lnTo>
                  <a:pt x="2846566" y="2838450"/>
                </a:lnTo>
                <a:lnTo>
                  <a:pt x="2091122" y="2838450"/>
                </a:lnTo>
                <a:lnTo>
                  <a:pt x="1974232" y="2820914"/>
                </a:lnTo>
                <a:cubicBezTo>
                  <a:pt x="848632" y="2597020"/>
                  <a:pt x="0" y="1600146"/>
                  <a:pt x="0" y="404262"/>
                </a:cubicBezTo>
                <a:lnTo>
                  <a:pt x="2797" y="293225"/>
                </a:lnTo>
                <a:close/>
              </a:path>
            </a:pathLst>
          </a:custGeom>
          <a:solidFill>
            <a:schemeClr val="bg2"/>
          </a:solidFill>
        </p:spPr>
        <p:txBody>
          <a:bodyPr wrap="square" rtlCol="0">
            <a:noAutofit/>
          </a:bodyPr>
          <a:lstStyle>
            <a:lvl1pPr algn="r">
              <a:defRPr/>
            </a:lvl1pPr>
          </a:lstStyle>
          <a:p>
            <a:pPr rtl="0"/>
            <a:r>
              <a:rPr lang="da-DK" noProof="0" dirty="0"/>
              <a:t>Klik på ikonet for at tilføje et billede</a:t>
            </a:r>
          </a:p>
        </p:txBody>
      </p:sp>
      <p:sp>
        <p:nvSpPr>
          <p:cNvPr id="27" name="Pladsholder til billede 26">
            <a:extLst>
              <a:ext uri="{FF2B5EF4-FFF2-40B4-BE49-F238E27FC236}">
                <a16:creationId xmlns:a16="http://schemas.microsoft.com/office/drawing/2014/main" id="{4A3C6DC1-25FD-4947-8211-89B20E599AE3}"/>
              </a:ext>
            </a:extLst>
          </p:cNvPr>
          <p:cNvSpPr>
            <a:spLocks noGrp="1" noChangeAspect="1"/>
          </p:cNvSpPr>
          <p:nvPr>
            <p:ph type="pic" sz="quarter" idx="14"/>
          </p:nvPr>
        </p:nvSpPr>
        <p:spPr>
          <a:xfrm>
            <a:off x="9361804" y="-1798"/>
            <a:ext cx="2825919" cy="2878966"/>
          </a:xfrm>
          <a:custGeom>
            <a:avLst/>
            <a:gdLst>
              <a:gd name="connsiteX0" fmla="*/ 0 w 2826990"/>
              <a:gd name="connsiteY0" fmla="*/ 0 h 2854594"/>
              <a:gd name="connsiteX1" fmla="*/ 2826990 w 2826990"/>
              <a:gd name="connsiteY1" fmla="*/ 0 h 2854594"/>
              <a:gd name="connsiteX2" fmla="*/ 2826990 w 2826990"/>
              <a:gd name="connsiteY2" fmla="*/ 2854594 h 2854594"/>
              <a:gd name="connsiteX3" fmla="*/ 0 w 2826990"/>
              <a:gd name="connsiteY3" fmla="*/ 2854594 h 2854594"/>
            </a:gdLst>
            <a:ahLst/>
            <a:cxnLst>
              <a:cxn ang="0">
                <a:pos x="connsiteX0" y="connsiteY0"/>
              </a:cxn>
              <a:cxn ang="0">
                <a:pos x="connsiteX1" y="connsiteY1"/>
              </a:cxn>
              <a:cxn ang="0">
                <a:pos x="connsiteX2" y="connsiteY2"/>
              </a:cxn>
              <a:cxn ang="0">
                <a:pos x="connsiteX3" y="connsiteY3"/>
              </a:cxn>
            </a:cxnLst>
            <a:rect l="l" t="t" r="r" b="b"/>
            <a:pathLst>
              <a:path w="2826990" h="2854594">
                <a:moveTo>
                  <a:pt x="0" y="0"/>
                </a:moveTo>
                <a:lnTo>
                  <a:pt x="2826990" y="0"/>
                </a:lnTo>
                <a:lnTo>
                  <a:pt x="2826990" y="2854594"/>
                </a:lnTo>
                <a:lnTo>
                  <a:pt x="0" y="2854594"/>
                </a:lnTo>
                <a:close/>
              </a:path>
            </a:pathLst>
          </a:custGeom>
          <a:solidFill>
            <a:schemeClr val="accent6">
              <a:lumMod val="90000"/>
            </a:schemeClr>
          </a:solidFill>
        </p:spPr>
        <p:txBody>
          <a:bodyPr wrap="square" rtlCol="0">
            <a:noAutofit/>
          </a:bodyPr>
          <a:lstStyle/>
          <a:p>
            <a:pPr rtl="0"/>
            <a:r>
              <a:rPr lang="da-DK" noProof="0" dirty="0"/>
              <a:t>Klik på ikonet for at tilføje et billede</a:t>
            </a:r>
          </a:p>
        </p:txBody>
      </p:sp>
      <p:sp>
        <p:nvSpPr>
          <p:cNvPr id="30" name="Pladsholder til billede 29">
            <a:extLst>
              <a:ext uri="{FF2B5EF4-FFF2-40B4-BE49-F238E27FC236}">
                <a16:creationId xmlns:a16="http://schemas.microsoft.com/office/drawing/2014/main" id="{53C819AA-E73C-44C7-9928-5E1A8A22BC5F}"/>
              </a:ext>
            </a:extLst>
          </p:cNvPr>
          <p:cNvSpPr>
            <a:spLocks noGrp="1" noChangeAspect="1"/>
          </p:cNvSpPr>
          <p:nvPr>
            <p:ph type="pic" sz="quarter" idx="15"/>
          </p:nvPr>
        </p:nvSpPr>
        <p:spPr>
          <a:xfrm>
            <a:off x="6516305" y="2877168"/>
            <a:ext cx="2846565" cy="3980832"/>
          </a:xfrm>
          <a:custGeom>
            <a:avLst/>
            <a:gdLst>
              <a:gd name="connsiteX0" fmla="*/ 2436721 w 2846565"/>
              <a:gd name="connsiteY0" fmla="*/ 0 h 4001609"/>
              <a:gd name="connsiteX1" fmla="*/ 2846565 w 2846565"/>
              <a:gd name="connsiteY1" fmla="*/ 0 h 4001609"/>
              <a:gd name="connsiteX2" fmla="*/ 2846565 w 2846565"/>
              <a:gd name="connsiteY2" fmla="*/ 4001609 h 4001609"/>
              <a:gd name="connsiteX3" fmla="*/ 2796 w 2846565"/>
              <a:gd name="connsiteY3" fmla="*/ 4001608 h 4001609"/>
              <a:gd name="connsiteX4" fmla="*/ 2796 w 2846565"/>
              <a:gd name="connsiteY4" fmla="*/ 2564348 h 4001609"/>
              <a:gd name="connsiteX5" fmla="*/ 0 w 2846565"/>
              <a:gd name="connsiteY5" fmla="*/ 2453758 h 4001609"/>
              <a:gd name="connsiteX6" fmla="*/ 2202875 w 2846565"/>
              <a:gd name="connsiteY6" fmla="*/ 12668 h 4001609"/>
              <a:gd name="connsiteX7" fmla="*/ 2436721 w 2846565"/>
              <a:gd name="connsiteY7" fmla="*/ 860 h 40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565" h="4001609">
                <a:moveTo>
                  <a:pt x="2436721" y="0"/>
                </a:moveTo>
                <a:lnTo>
                  <a:pt x="2846565" y="0"/>
                </a:lnTo>
                <a:lnTo>
                  <a:pt x="2846565" y="4001609"/>
                </a:lnTo>
                <a:lnTo>
                  <a:pt x="2796" y="4001608"/>
                </a:lnTo>
                <a:lnTo>
                  <a:pt x="2796" y="2564348"/>
                </a:lnTo>
                <a:lnTo>
                  <a:pt x="0" y="2453758"/>
                </a:lnTo>
                <a:cubicBezTo>
                  <a:pt x="0" y="1183283"/>
                  <a:pt x="965553" y="138326"/>
                  <a:pt x="2202875" y="12668"/>
                </a:cubicBezTo>
                <a:lnTo>
                  <a:pt x="2436721" y="860"/>
                </a:lnTo>
                <a:close/>
              </a:path>
            </a:pathLst>
          </a:custGeom>
          <a:solidFill>
            <a:schemeClr val="accent6">
              <a:lumMod val="90000"/>
            </a:schemeClr>
          </a:solidFill>
        </p:spPr>
        <p:txBody>
          <a:bodyPr wrap="square" rtlCol="0">
            <a:noAutofit/>
          </a:bodyPr>
          <a:lstStyle>
            <a:lvl1pPr algn="r">
              <a:defRPr/>
            </a:lvl1pPr>
          </a:lstStyle>
          <a:p>
            <a:pPr rtl="0"/>
            <a:r>
              <a:rPr lang="da-DK" noProof="0" dirty="0"/>
              <a:t>Klik på ikonet for at tilføje et billede</a:t>
            </a:r>
          </a:p>
        </p:txBody>
      </p:sp>
      <p:sp>
        <p:nvSpPr>
          <p:cNvPr id="33" name="Pladsholder til billede 32">
            <a:extLst>
              <a:ext uri="{FF2B5EF4-FFF2-40B4-BE49-F238E27FC236}">
                <a16:creationId xmlns:a16="http://schemas.microsoft.com/office/drawing/2014/main" id="{64635F40-0058-44E0-95CD-8FFAE1876473}"/>
              </a:ext>
            </a:extLst>
          </p:cNvPr>
          <p:cNvSpPr>
            <a:spLocks noGrp="1" noChangeAspect="1"/>
          </p:cNvSpPr>
          <p:nvPr>
            <p:ph type="pic" sz="quarter" idx="16"/>
          </p:nvPr>
        </p:nvSpPr>
        <p:spPr>
          <a:xfrm>
            <a:off x="9352179" y="2877168"/>
            <a:ext cx="2835544" cy="4011356"/>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bg2"/>
          </a:solidFill>
        </p:spPr>
        <p:txBody>
          <a:bodyPr wrap="square" rtlCol="0">
            <a:noAutofit/>
          </a:bodyPr>
          <a:lstStyle/>
          <a:p>
            <a:pPr rtl="0"/>
            <a:r>
              <a:rPr lang="da-DK" noProof="0" dirty="0"/>
              <a:t>Klik på ikonet for at tilføje et billede</a:t>
            </a:r>
          </a:p>
        </p:txBody>
      </p:sp>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6637" y="6318000"/>
            <a:ext cx="1117128" cy="540000"/>
          </a:xfrm>
          <a:prstGeom prst="rect">
            <a:avLst/>
          </a:prstGeom>
        </p:spPr>
      </p:pic>
    </p:spTree>
    <p:extLst>
      <p:ext uri="{BB962C8B-B14F-4D97-AF65-F5344CB8AC3E}">
        <p14:creationId xmlns:p14="http://schemas.microsoft.com/office/powerpoint/2010/main" val="205569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neslide">
    <p:spTree>
      <p:nvGrpSpPr>
        <p:cNvPr id="1" name=""/>
        <p:cNvGrpSpPr/>
        <p:nvPr/>
      </p:nvGrpSpPr>
      <p:grpSpPr>
        <a:xfrm>
          <a:off x="0" y="0"/>
          <a:ext cx="0" cy="0"/>
          <a:chOff x="0" y="0"/>
          <a:chExt cx="0" cy="0"/>
        </a:xfrm>
      </p:grpSpPr>
      <p:sp useBgFill="1">
        <p:nvSpPr>
          <p:cNvPr id="7" name="Rektangel 6">
            <a:extLst>
              <a:ext uri="{FF2B5EF4-FFF2-40B4-BE49-F238E27FC236}">
                <a16:creationId xmlns:a16="http://schemas.microsoft.com/office/drawing/2014/main" id="{C755B30B-7677-4AAC-9890-81A7EFF6BF4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p>
        </p:txBody>
      </p:sp>
      <p:sp>
        <p:nvSpPr>
          <p:cNvPr id="8" name="Rektangel 7">
            <a:extLst>
              <a:ext uri="{FF2B5EF4-FFF2-40B4-BE49-F238E27FC236}">
                <a16:creationId xmlns:a16="http://schemas.microsoft.com/office/drawing/2014/main" id="{36E5F686-1654-4CE7-8DA0-0D626B36E1E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p>
        </p:txBody>
      </p:sp>
      <p:sp>
        <p:nvSpPr>
          <p:cNvPr id="9" name="Titel 1">
            <a:extLst>
              <a:ext uri="{FF2B5EF4-FFF2-40B4-BE49-F238E27FC236}">
                <a16:creationId xmlns:a16="http://schemas.microsoft.com/office/drawing/2014/main" id="{CAA6281C-6C47-45BE-9BDA-1518A016E938}"/>
              </a:ext>
            </a:extLst>
          </p:cNvPr>
          <p:cNvSpPr>
            <a:spLocks noGrp="1"/>
          </p:cNvSpPr>
          <p:nvPr>
            <p:ph type="ctrTitle"/>
          </p:nvPr>
        </p:nvSpPr>
        <p:spPr>
          <a:xfrm>
            <a:off x="914400" y="685798"/>
            <a:ext cx="4770783" cy="3217461"/>
          </a:xfrm>
        </p:spPr>
        <p:txBody>
          <a:bodyPr rtlCol="0">
            <a:normAutofit/>
          </a:bodyPr>
          <a:lstStyle>
            <a:lvl1pPr>
              <a:defRPr>
                <a:solidFill>
                  <a:schemeClr val="bg2"/>
                </a:solidFill>
              </a:defRPr>
            </a:lvl1pPr>
          </a:lstStyle>
          <a:p>
            <a:pPr algn="l" rtl="0"/>
            <a:r>
              <a:rPr lang="da-DK" noProof="0" dirty="0">
                <a:solidFill>
                  <a:srgbClr val="FFFFFF"/>
                </a:solidFill>
              </a:rPr>
              <a:t>Klik for at redigere i master</a:t>
            </a:r>
          </a:p>
        </p:txBody>
      </p:sp>
      <p:sp>
        <p:nvSpPr>
          <p:cNvPr id="14" name="Undertitel 2">
            <a:extLst>
              <a:ext uri="{FF2B5EF4-FFF2-40B4-BE49-F238E27FC236}">
                <a16:creationId xmlns:a16="http://schemas.microsoft.com/office/drawing/2014/main" id="{E24FC61A-6DA9-444C-9D55-2FE464BD581F}"/>
              </a:ext>
            </a:extLst>
          </p:cNvPr>
          <p:cNvSpPr>
            <a:spLocks noGrp="1"/>
          </p:cNvSpPr>
          <p:nvPr>
            <p:ph type="subTitle" idx="1"/>
          </p:nvPr>
        </p:nvSpPr>
        <p:spPr>
          <a:xfrm>
            <a:off x="0" y="4327140"/>
            <a:ext cx="11576868" cy="2530860"/>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a:solidFill>
            <a:schemeClr val="bg2"/>
          </a:solidFill>
        </p:spPr>
        <p:txBody>
          <a:bodyPr rtlCol="0" anchor="t">
            <a:normAutofit/>
          </a:bodyPr>
          <a:lstStyle>
            <a:lvl1pPr marL="914400" indent="0">
              <a:lnSpc>
                <a:spcPct val="400000"/>
              </a:lnSpc>
              <a:buNone/>
              <a:defRPr sz="2400">
                <a:solidFill>
                  <a:srgbClr val="254973"/>
                </a:solidFill>
              </a:defRPr>
            </a:lvl1pPr>
          </a:lstStyle>
          <a:p>
            <a:pPr rtl="0"/>
            <a:r>
              <a:rPr lang="da-DK" noProof="0" dirty="0">
                <a:solidFill>
                  <a:srgbClr val="FFFFFF"/>
                </a:solidFill>
              </a:rPr>
              <a:t>Klik for at redigere i master</a:t>
            </a:r>
          </a:p>
        </p:txBody>
      </p:sp>
    </p:spTree>
    <p:extLst>
      <p:ext uri="{BB962C8B-B14F-4D97-AF65-F5344CB8AC3E}">
        <p14:creationId xmlns:p14="http://schemas.microsoft.com/office/powerpoint/2010/main" val="31903196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Kombinationstegning: Figur 28">
            <a:extLst>
              <a:ext uri="{FF2B5EF4-FFF2-40B4-BE49-F238E27FC236}">
                <a16:creationId xmlns:a16="http://schemas.microsoft.com/office/drawing/2014/main" id="{7A08E557-10DB-421A-876E-1AE58F8E07C4}"/>
              </a:ext>
            </a:extLst>
          </p:cNvPr>
          <p:cNvSpPr/>
          <p:nvPr userDrawn="1"/>
        </p:nvSpPr>
        <p:spPr>
          <a:xfrm>
            <a:off x="8839807"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da-DK" noProof="0"/>
          </a:p>
        </p:txBody>
      </p:sp>
      <p:sp>
        <p:nvSpPr>
          <p:cNvPr id="2" name="Pladsholder til titel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pPr rtl="0"/>
            <a:r>
              <a:rPr lang="da-DK" noProof="0"/>
              <a:t>Klik for at redigere titeltypografier i master</a:t>
            </a:r>
          </a:p>
        </p:txBody>
      </p:sp>
      <p:sp>
        <p:nvSpPr>
          <p:cNvPr id="3" name="Pladsholder til tekst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95" r:id="rId1"/>
    <p:sldLayoutId id="2147483686" r:id="rId2"/>
    <p:sldLayoutId id="2147483689" r:id="rId3"/>
    <p:sldLayoutId id="2147483702" r:id="rId4"/>
    <p:sldLayoutId id="2147483701" r:id="rId5"/>
    <p:sldLayoutId id="2147483703" r:id="rId6"/>
    <p:sldLayoutId id="2147483673" r:id="rId7"/>
    <p:sldLayoutId id="2147483704" r:id="rId8"/>
    <p:sldLayoutId id="2147483691" r:id="rId9"/>
    <p:sldLayoutId id="2147483675" r:id="rId10"/>
    <p:sldLayoutId id="2147483690" r:id="rId11"/>
    <p:sldLayoutId id="2147483705" r:id="rId12"/>
    <p:sldLayoutId id="2147483700" r:id="rId13"/>
    <p:sldLayoutId id="2147483717" r:id="rId14"/>
    <p:sldLayoutId id="2147483674" r:id="rId15"/>
    <p:sldLayoutId id="2147483718" r:id="rId16"/>
    <p:sldLayoutId id="2147483662" r:id="rId17"/>
    <p:sldLayoutId id="2147483708" r:id="rId18"/>
    <p:sldLayoutId id="2147483694" r:id="rId19"/>
    <p:sldLayoutId id="2147483679" r:id="rId20"/>
    <p:sldLayoutId id="2147483685" r:id="rId21"/>
    <p:sldLayoutId id="2147483709" r:id="rId22"/>
    <p:sldLayoutId id="2147483692" r:id="rId23"/>
    <p:sldLayoutId id="2147483710" r:id="rId24"/>
    <p:sldLayoutId id="2147483665" r:id="rId25"/>
    <p:sldLayoutId id="2147483711" r:id="rId26"/>
    <p:sldLayoutId id="2147483681" r:id="rId27"/>
    <p:sldLayoutId id="2147483712" r:id="rId28"/>
    <p:sldLayoutId id="2147483693" r:id="rId29"/>
    <p:sldLayoutId id="2147483713" r:id="rId30"/>
    <p:sldLayoutId id="2147483683" r:id="rId31"/>
    <p:sldLayoutId id="2147483715" r:id="rId32"/>
    <p:sldLayoutId id="2147483698" r:id="rId33"/>
    <p:sldLayoutId id="2147483714" r:id="rId34"/>
    <p:sldLayoutId id="2147483699" r:id="rId35"/>
    <p:sldLayoutId id="2147483716" r:id="rId36"/>
    <p:sldLayoutId id="2147483697" r:id="rId37"/>
    <p:sldLayoutId id="2147483661" r:id="rId38"/>
    <p:sldLayoutId id="2147483666" r:id="rId39"/>
  </p:sldLayoutIdLst>
  <p:hf sldNum="0" hdr="0" ftr="0" dt="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el 29">
            <a:extLst>
              <a:ext uri="{FF2B5EF4-FFF2-40B4-BE49-F238E27FC236}">
                <a16:creationId xmlns:a16="http://schemas.microsoft.com/office/drawing/2014/main" id="{9DAE0213-8971-4F41-9E3D-5FCCD40DC2BF}"/>
              </a:ext>
            </a:extLst>
          </p:cNvPr>
          <p:cNvSpPr>
            <a:spLocks noGrp="1"/>
          </p:cNvSpPr>
          <p:nvPr>
            <p:ph type="ctrTitle"/>
          </p:nvPr>
        </p:nvSpPr>
        <p:spPr>
          <a:xfrm>
            <a:off x="221076" y="352800"/>
            <a:ext cx="6240026" cy="1626182"/>
          </a:xfrm>
        </p:spPr>
        <p:txBody>
          <a:bodyPr rtlCol="0" anchor="ctr">
            <a:normAutofit/>
          </a:bodyPr>
          <a:lstStyle/>
          <a:p>
            <a:pPr algn="ctr" rtl="0"/>
            <a:r>
              <a:rPr lang="da-DK" dirty="0">
                <a:solidFill>
                  <a:srgbClr val="F4F2EC"/>
                </a:solidFill>
              </a:rPr>
              <a:t>KONCERNFÆLLES TRIVSELSMÅLING 2025 </a:t>
            </a:r>
          </a:p>
        </p:txBody>
      </p:sp>
      <p:sp>
        <p:nvSpPr>
          <p:cNvPr id="10" name="Undertitel 9">
            <a:extLst>
              <a:ext uri="{FF2B5EF4-FFF2-40B4-BE49-F238E27FC236}">
                <a16:creationId xmlns:a16="http://schemas.microsoft.com/office/drawing/2014/main" id="{623FB30D-4353-4FDD-9FA6-2C7A5AF30338}"/>
              </a:ext>
            </a:extLst>
          </p:cNvPr>
          <p:cNvSpPr>
            <a:spLocks noGrp="1"/>
          </p:cNvSpPr>
          <p:nvPr>
            <p:ph type="subTitle" idx="1"/>
          </p:nvPr>
        </p:nvSpPr>
        <p:spPr>
          <a:xfrm>
            <a:off x="0" y="5940000"/>
            <a:ext cx="11576868" cy="917999"/>
          </a:xfrm>
          <a:solidFill>
            <a:srgbClr val="F4F2EC"/>
          </a:solidFill>
        </p:spPr>
        <p:txBody>
          <a:bodyPr rtlCol="0" anchor="t">
            <a:normAutofit fontScale="55000" lnSpcReduction="20000"/>
          </a:bodyPr>
          <a:lstStyle/>
          <a:p>
            <a:pPr rtl="0"/>
            <a:r>
              <a:rPr lang="da-DK" sz="2800" dirty="0">
                <a:solidFill>
                  <a:schemeClr val="tx1"/>
                </a:solidFill>
                <a:latin typeface="+mj-lt"/>
              </a:rPr>
              <a:t>Randers Kommune</a:t>
            </a:r>
          </a:p>
        </p:txBody>
      </p:sp>
      <p:pic>
        <p:nvPicPr>
          <p:cNvPr id="13" name="Pladsholder til billede 12" descr="Et billede, der indeholder udendørs, træ, blomst, sky&#10;&#10;Indhold genereret af kunstig intelligens kan være forkert.">
            <a:extLst>
              <a:ext uri="{FF2B5EF4-FFF2-40B4-BE49-F238E27FC236}">
                <a16:creationId xmlns:a16="http://schemas.microsoft.com/office/drawing/2014/main" id="{DE71BF03-0F31-E93B-F9D9-B0B3D0D79C52}"/>
              </a:ext>
            </a:extLst>
          </p:cNvPr>
          <p:cNvPicPr>
            <a:picLocks noGrp="1" noChangeAspect="1"/>
          </p:cNvPicPr>
          <p:nvPr>
            <p:ph type="pic" sz="quarter" idx="13"/>
          </p:nvPr>
        </p:nvPicPr>
        <p:blipFill>
          <a:blip r:embed="rId3"/>
          <a:srcRect l="1614" r="24818"/>
          <a:stretch>
            <a:fillRect/>
          </a:stretch>
        </p:blipFill>
        <p:spPr>
          <a:xfrm>
            <a:off x="6057901" y="1"/>
            <a:ext cx="6134099" cy="6857999"/>
          </a:xfrm>
          <a:noFill/>
        </p:spPr>
      </p:pic>
      <p:pic>
        <p:nvPicPr>
          <p:cNvPr id="15" name="Billede 14">
            <a:extLst>
              <a:ext uri="{FF2B5EF4-FFF2-40B4-BE49-F238E27FC236}">
                <a16:creationId xmlns:a16="http://schemas.microsoft.com/office/drawing/2014/main" id="{80E96AA5-61A6-88BB-5F35-106BBBB56275}"/>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40138" y="6030904"/>
            <a:ext cx="586009" cy="660963"/>
          </a:xfrm>
          <a:prstGeom prst="rect">
            <a:avLst/>
          </a:prstGeom>
        </p:spPr>
      </p:pic>
      <p:sp>
        <p:nvSpPr>
          <p:cNvPr id="2" name="Tekstfelt 1">
            <a:extLst>
              <a:ext uri="{FF2B5EF4-FFF2-40B4-BE49-F238E27FC236}">
                <a16:creationId xmlns:a16="http://schemas.microsoft.com/office/drawing/2014/main" id="{E70FD7B9-13F7-4394-1905-710BB19123D6}"/>
              </a:ext>
            </a:extLst>
          </p:cNvPr>
          <p:cNvSpPr txBox="1"/>
          <p:nvPr/>
        </p:nvSpPr>
        <p:spPr>
          <a:xfrm>
            <a:off x="533142" y="2274838"/>
            <a:ext cx="5039658" cy="2308324"/>
          </a:xfrm>
          <a:prstGeom prst="rect">
            <a:avLst/>
          </a:prstGeom>
          <a:noFill/>
        </p:spPr>
        <p:txBody>
          <a:bodyPr wrap="square" rtlCol="0">
            <a:spAutoFit/>
          </a:bodyPr>
          <a:lstStyle/>
          <a:p>
            <a:r>
              <a:rPr lang="da-DK" dirty="0">
                <a:solidFill>
                  <a:schemeClr val="bg2"/>
                </a:solidFill>
                <a:latin typeface="+mj-lt"/>
              </a:rPr>
              <a:t>Dagsorden:</a:t>
            </a:r>
            <a:br>
              <a:rPr lang="da-DK" dirty="0">
                <a:solidFill>
                  <a:schemeClr val="bg2"/>
                </a:solidFill>
                <a:latin typeface="+mj-lt"/>
              </a:rPr>
            </a:br>
            <a:endParaRPr lang="da-DK" dirty="0">
              <a:solidFill>
                <a:schemeClr val="bg2"/>
              </a:solidFill>
            </a:endParaRPr>
          </a:p>
          <a:p>
            <a:pPr marL="285750" lvl="0" indent="-285750" defTabSz="457200">
              <a:lnSpc>
                <a:spcPct val="100000"/>
              </a:lnSpc>
              <a:spcBef>
                <a:spcPts val="0"/>
              </a:spcBef>
              <a:buClrTx/>
              <a:buFont typeface="Wingdings" panose="05000000000000000000" pitchFamily="2" charset="2"/>
              <a:buChar char="§"/>
            </a:pPr>
            <a:r>
              <a:rPr lang="da-DK" sz="1800" dirty="0">
                <a:solidFill>
                  <a:schemeClr val="bg2"/>
                </a:solidFill>
              </a:rPr>
              <a:t>Formål med Trivselsmålingen 2025</a:t>
            </a:r>
          </a:p>
          <a:p>
            <a:pPr marL="0" lvl="0" indent="0" defTabSz="457200">
              <a:lnSpc>
                <a:spcPct val="100000"/>
              </a:lnSpc>
              <a:spcBef>
                <a:spcPts val="0"/>
              </a:spcBef>
              <a:buClrTx/>
              <a:buNone/>
            </a:pPr>
            <a:endParaRPr lang="da-DK" sz="1800" dirty="0">
              <a:solidFill>
                <a:schemeClr val="bg2"/>
              </a:solidFill>
            </a:endParaRPr>
          </a:p>
          <a:p>
            <a:pPr marL="285750" lvl="0" indent="-285750" defTabSz="457200">
              <a:lnSpc>
                <a:spcPct val="100000"/>
              </a:lnSpc>
              <a:spcBef>
                <a:spcPts val="0"/>
              </a:spcBef>
              <a:buClrTx/>
              <a:buFont typeface="Wingdings" panose="05000000000000000000" pitchFamily="2" charset="2"/>
              <a:buChar char="§"/>
            </a:pPr>
            <a:r>
              <a:rPr lang="da-DK" sz="1800" dirty="0">
                <a:solidFill>
                  <a:schemeClr val="bg2"/>
                </a:solidFill>
              </a:rPr>
              <a:t>Indholdet i trivselsmålingen</a:t>
            </a:r>
          </a:p>
          <a:p>
            <a:pPr marL="285750" lvl="0" indent="-285750" defTabSz="457200">
              <a:lnSpc>
                <a:spcPct val="100000"/>
              </a:lnSpc>
              <a:spcBef>
                <a:spcPts val="0"/>
              </a:spcBef>
              <a:buClrTx/>
              <a:buFont typeface="Wingdings" panose="05000000000000000000" pitchFamily="2" charset="2"/>
              <a:buChar char="§"/>
            </a:pPr>
            <a:endParaRPr lang="da-DK" sz="1800" dirty="0">
              <a:solidFill>
                <a:schemeClr val="bg2"/>
              </a:solidFill>
            </a:endParaRPr>
          </a:p>
          <a:p>
            <a:pPr marL="285750" lvl="0" indent="-285750" defTabSz="457200">
              <a:lnSpc>
                <a:spcPct val="100000"/>
              </a:lnSpc>
              <a:spcBef>
                <a:spcPts val="0"/>
              </a:spcBef>
              <a:buClrTx/>
              <a:buFont typeface="Wingdings" panose="05000000000000000000" pitchFamily="2" charset="2"/>
              <a:buChar char="§"/>
            </a:pPr>
            <a:r>
              <a:rPr lang="da-DK" sz="1800" dirty="0">
                <a:solidFill>
                  <a:schemeClr val="bg2"/>
                </a:solidFill>
              </a:rPr>
              <a:t>Det praktiske omkring trivselsmålingen </a:t>
            </a:r>
          </a:p>
          <a:p>
            <a:endParaRPr lang="da-DK" dirty="0">
              <a:solidFill>
                <a:schemeClr val="bg2"/>
              </a:solidFill>
              <a:latin typeface="+mj-lt"/>
            </a:endParaRPr>
          </a:p>
        </p:txBody>
      </p:sp>
    </p:spTree>
    <p:extLst>
      <p:ext uri="{BB962C8B-B14F-4D97-AF65-F5344CB8AC3E}">
        <p14:creationId xmlns:p14="http://schemas.microsoft.com/office/powerpoint/2010/main" val="112964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FEF7041F-5C33-40F8-A459-751AEB102408}"/>
              </a:ext>
            </a:extLst>
          </p:cNvPr>
          <p:cNvSpPr>
            <a:spLocks noGrp="1"/>
          </p:cNvSpPr>
          <p:nvPr>
            <p:ph idx="1"/>
          </p:nvPr>
        </p:nvSpPr>
        <p:spPr>
          <a:xfrm>
            <a:off x="914400" y="2913888"/>
            <a:ext cx="7560000" cy="3378912"/>
          </a:xfrm>
        </p:spPr>
        <p:txBody>
          <a:bodyPr rtlCol="0">
            <a:noAutofit/>
          </a:bodyPr>
          <a:lstStyle/>
          <a:p>
            <a:pPr marL="0" lvl="0" indent="0">
              <a:lnSpc>
                <a:spcPct val="100000"/>
              </a:lnSpc>
              <a:buClrTx/>
              <a:buNone/>
            </a:pPr>
            <a:r>
              <a:rPr lang="da-DK" sz="2000" dirty="0">
                <a:solidFill>
                  <a:srgbClr val="1B365D"/>
                </a:solidFill>
                <a:latin typeface="Rockwell" panose="02060603020205020403" pitchFamily="18" charset="0"/>
                <a:cs typeface="Arial" panose="020B0604020202020204" pitchFamily="34" charset="0"/>
              </a:rPr>
              <a:t>Trivselsmålingen er lovpligtig jf. Arbejdsmiljølovgivningen</a:t>
            </a:r>
          </a:p>
          <a:p>
            <a:pPr marL="228600" lvl="0" indent="-228600">
              <a:lnSpc>
                <a:spcPct val="100000"/>
              </a:lnSpc>
              <a:buClrTx/>
              <a:buFont typeface="Wingdings" panose="05000000000000000000" pitchFamily="2" charset="2"/>
              <a:buChar char="§"/>
            </a:pPr>
            <a:endParaRPr lang="da-DK" sz="2000" dirty="0">
              <a:solidFill>
                <a:srgbClr val="1B365D"/>
              </a:solidFill>
              <a:latin typeface="Rockwell" panose="02060603020205020403" pitchFamily="18" charset="0"/>
              <a:cs typeface="Arial" panose="020B0604020202020204" pitchFamily="34" charset="0"/>
            </a:endParaRPr>
          </a:p>
          <a:p>
            <a:pPr marL="0" lvl="0" indent="0">
              <a:lnSpc>
                <a:spcPct val="100000"/>
              </a:lnSpc>
              <a:buClrTx/>
              <a:buNone/>
            </a:pPr>
            <a:r>
              <a:rPr lang="da-DK" sz="2000" dirty="0">
                <a:solidFill>
                  <a:srgbClr val="1B365D"/>
                </a:solidFill>
                <a:latin typeface="Rockwell" panose="02060603020205020403" pitchFamily="18" charset="0"/>
                <a:cs typeface="Arial" panose="020B0604020202020204" pitchFamily="34" charset="0"/>
              </a:rPr>
              <a:t>Formålet er: </a:t>
            </a:r>
          </a:p>
          <a:p>
            <a:pPr marL="228600" lvl="0" indent="-228600">
              <a:lnSpc>
                <a:spcPct val="100000"/>
              </a:lnSpc>
              <a:buClrTx/>
              <a:buFont typeface="Wingdings" panose="05000000000000000000" pitchFamily="2" charset="2"/>
              <a:buChar char="§"/>
            </a:pPr>
            <a:r>
              <a:rPr lang="da-DK" sz="2000" dirty="0">
                <a:solidFill>
                  <a:srgbClr val="1B365D"/>
                </a:solidFill>
                <a:latin typeface="Rockwell" panose="02060603020205020403" pitchFamily="18" charset="0"/>
                <a:cs typeface="Arial" panose="020B0604020202020204" pitchFamily="34" charset="0"/>
              </a:rPr>
              <a:t>At understøtte et sikkert og sundt arbejdsmiljø med høj trivsel og fokus på attraktive arbejdsfællesskaber omkring løsning af kerneopgaven</a:t>
            </a:r>
            <a:br>
              <a:rPr lang="da-DK" sz="2000" dirty="0">
                <a:solidFill>
                  <a:srgbClr val="1B365D"/>
                </a:solidFill>
                <a:latin typeface="Rockwell" panose="02060603020205020403" pitchFamily="18" charset="0"/>
                <a:cs typeface="Arial" panose="020B0604020202020204" pitchFamily="34" charset="0"/>
              </a:rPr>
            </a:br>
            <a:endParaRPr lang="da-DK" sz="2000" dirty="0">
              <a:solidFill>
                <a:srgbClr val="1B365D"/>
              </a:solidFill>
              <a:latin typeface="Rockwell" panose="02060603020205020403" pitchFamily="18" charset="0"/>
              <a:cs typeface="Arial" panose="020B0604020202020204" pitchFamily="34" charset="0"/>
            </a:endParaRPr>
          </a:p>
          <a:p>
            <a:pPr marL="228600" lvl="0" indent="-228600">
              <a:lnSpc>
                <a:spcPct val="100000"/>
              </a:lnSpc>
              <a:buClrTx/>
              <a:buFont typeface="Wingdings" panose="05000000000000000000" pitchFamily="2" charset="2"/>
              <a:buChar char="§"/>
            </a:pPr>
            <a:r>
              <a:rPr lang="da-DK" sz="2000" dirty="0">
                <a:solidFill>
                  <a:srgbClr val="1B365D"/>
                </a:solidFill>
                <a:latin typeface="Rockwell" panose="02060603020205020403" pitchFamily="18" charset="0"/>
              </a:rPr>
              <a:t>At danne grundlag for drøftelser omkring arbejdsmiljøet, og herunder planlægge konkrete indsatser </a:t>
            </a:r>
            <a:br>
              <a:rPr lang="da-DK" sz="2000" dirty="0">
                <a:solidFill>
                  <a:srgbClr val="1B365D"/>
                </a:solidFill>
                <a:latin typeface="Rockwell" panose="02060603020205020403" pitchFamily="18" charset="0"/>
              </a:rPr>
            </a:br>
            <a:endParaRPr lang="da-DK" sz="2000" dirty="0">
              <a:solidFill>
                <a:srgbClr val="1B365D"/>
              </a:solidFill>
              <a:latin typeface="Rockwell" panose="02060603020205020403" pitchFamily="18" charset="0"/>
            </a:endParaRPr>
          </a:p>
        </p:txBody>
      </p:sp>
      <p:sp>
        <p:nvSpPr>
          <p:cNvPr id="5" name="Titel 4">
            <a:extLst>
              <a:ext uri="{FF2B5EF4-FFF2-40B4-BE49-F238E27FC236}">
                <a16:creationId xmlns:a16="http://schemas.microsoft.com/office/drawing/2014/main" id="{CBD072B0-076E-4AAF-84A8-1A907CED4B03}"/>
              </a:ext>
            </a:extLst>
          </p:cNvPr>
          <p:cNvSpPr>
            <a:spLocks noGrp="1"/>
          </p:cNvSpPr>
          <p:nvPr>
            <p:ph type="title"/>
          </p:nvPr>
        </p:nvSpPr>
        <p:spPr>
          <a:xfrm>
            <a:off x="914401" y="476404"/>
            <a:ext cx="5828043" cy="1963318"/>
          </a:xfrm>
        </p:spPr>
        <p:txBody>
          <a:bodyPr rtlCol="0">
            <a:normAutofit/>
          </a:bodyPr>
          <a:lstStyle/>
          <a:p>
            <a:r>
              <a:rPr lang="da-DK" sz="3600" b="1" cap="all" dirty="0">
                <a:solidFill>
                  <a:srgbClr val="FAFAFA"/>
                </a:solidFill>
                <a:cs typeface="Arial"/>
              </a:rPr>
              <a:t>Formålet med trivselsmålingen 2025</a:t>
            </a:r>
            <a:endParaRPr lang="da-DK" dirty="0"/>
          </a:p>
        </p:txBody>
      </p:sp>
      <p:sp>
        <p:nvSpPr>
          <p:cNvPr id="2" name="Tekstfelt 1">
            <a:extLst>
              <a:ext uri="{FF2B5EF4-FFF2-40B4-BE49-F238E27FC236}">
                <a16:creationId xmlns:a16="http://schemas.microsoft.com/office/drawing/2014/main" id="{2D6820DA-39A1-6F30-CC0D-40B70819C71E}"/>
              </a:ext>
            </a:extLst>
          </p:cNvPr>
          <p:cNvSpPr txBox="1"/>
          <p:nvPr/>
        </p:nvSpPr>
        <p:spPr>
          <a:xfrm>
            <a:off x="4896000" y="6296233"/>
            <a:ext cx="2973242" cy="470734"/>
          </a:xfrm>
          <a:prstGeom prst="rect">
            <a:avLst/>
          </a:prstGeom>
          <a:solidFill>
            <a:srgbClr val="F4F2EC"/>
          </a:solidFill>
        </p:spPr>
        <p:txBody>
          <a:bodyPr wrap="square" rtlCol="0">
            <a:spAutoFit/>
          </a:bodyPr>
          <a:lstStyle/>
          <a:p>
            <a:endParaRPr lang="da-DK" dirty="0"/>
          </a:p>
        </p:txBody>
      </p:sp>
      <p:pic>
        <p:nvPicPr>
          <p:cNvPr id="3" name="Billede 2" descr="Et billede, der indeholder Grafik, Font/skrifttype, grafisk design, logo&#10;&#10;Indhold genereret af kunstig intelligens kan være forkert.">
            <a:extLst>
              <a:ext uri="{FF2B5EF4-FFF2-40B4-BE49-F238E27FC236}">
                <a16:creationId xmlns:a16="http://schemas.microsoft.com/office/drawing/2014/main" id="{D0E5150C-4D94-BC49-EE43-CB37F41C94C0}"/>
              </a:ext>
            </a:extLst>
          </p:cNvPr>
          <p:cNvPicPr>
            <a:picLocks noChangeAspect="1"/>
          </p:cNvPicPr>
          <p:nvPr/>
        </p:nvPicPr>
        <p:blipFill>
          <a:blip r:embed="rId3"/>
          <a:stretch>
            <a:fillRect/>
          </a:stretch>
        </p:blipFill>
        <p:spPr>
          <a:xfrm>
            <a:off x="5093275" y="6128363"/>
            <a:ext cx="2578691" cy="806473"/>
          </a:xfrm>
          <a:prstGeom prst="rect">
            <a:avLst/>
          </a:prstGeom>
        </p:spPr>
      </p:pic>
      <p:pic>
        <p:nvPicPr>
          <p:cNvPr id="4" name="Grafik 39" descr="Skriveplade afkrydset med massiv udfyldning">
            <a:extLst>
              <a:ext uri="{FF2B5EF4-FFF2-40B4-BE49-F238E27FC236}">
                <a16:creationId xmlns:a16="http://schemas.microsoft.com/office/drawing/2014/main" id="{AB3E85E9-A8EB-B002-703E-0CCF7A5C88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3984" y="3540772"/>
            <a:ext cx="2363616" cy="2363616"/>
          </a:xfrm>
          <a:prstGeom prst="rect">
            <a:avLst/>
          </a:prstGeom>
        </p:spPr>
      </p:pic>
    </p:spTree>
    <p:extLst>
      <p:ext uri="{BB962C8B-B14F-4D97-AF65-F5344CB8AC3E}">
        <p14:creationId xmlns:p14="http://schemas.microsoft.com/office/powerpoint/2010/main" val="269190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FEF7041F-5C33-40F8-A459-751AEB102408}"/>
              </a:ext>
            </a:extLst>
          </p:cNvPr>
          <p:cNvSpPr>
            <a:spLocks noGrp="1"/>
          </p:cNvSpPr>
          <p:nvPr>
            <p:ph idx="1"/>
          </p:nvPr>
        </p:nvSpPr>
        <p:spPr>
          <a:xfrm>
            <a:off x="914402" y="2913888"/>
            <a:ext cx="7516798" cy="3944112"/>
          </a:xfrm>
        </p:spPr>
        <p:txBody>
          <a:bodyPr rtlCol="0">
            <a:noAutofit/>
          </a:bodyPr>
          <a:lstStyle/>
          <a:p>
            <a:pPr marL="285750" lvl="0" indent="-285750" defTabSz="457200">
              <a:lnSpc>
                <a:spcPct val="100000"/>
              </a:lnSpc>
              <a:spcBef>
                <a:spcPts val="0"/>
              </a:spcBef>
              <a:buClrTx/>
              <a:buFont typeface="Wingdings" panose="05000000000000000000" pitchFamily="2" charset="2"/>
              <a:buChar char="§"/>
            </a:pPr>
            <a:r>
              <a:rPr lang="da-DK" sz="2000" dirty="0">
                <a:solidFill>
                  <a:srgbClr val="1B365D"/>
                </a:solidFill>
                <a:latin typeface="Rockwell" panose="02060603020205020403" pitchFamily="18" charset="0"/>
              </a:rPr>
              <a:t>Alle har pligt til at deltage i trivselsmålingen</a:t>
            </a:r>
          </a:p>
          <a:p>
            <a:pPr marL="285750" lvl="0" indent="-285750" defTabSz="457200">
              <a:lnSpc>
                <a:spcPct val="100000"/>
              </a:lnSpc>
              <a:spcBef>
                <a:spcPts val="0"/>
              </a:spcBef>
              <a:buClrTx/>
              <a:buFont typeface="Wingdings" panose="05000000000000000000" pitchFamily="2" charset="2"/>
              <a:buChar char="§"/>
            </a:pPr>
            <a:endParaRPr lang="da-DK" sz="2000" dirty="0">
              <a:solidFill>
                <a:srgbClr val="1B365D"/>
              </a:solidFill>
              <a:latin typeface="Rockwell" panose="02060603020205020403" pitchFamily="18" charset="0"/>
            </a:endParaRPr>
          </a:p>
          <a:p>
            <a:pPr marL="285750" lvl="0" indent="-285750" defTabSz="457200">
              <a:lnSpc>
                <a:spcPct val="100000"/>
              </a:lnSpc>
              <a:spcBef>
                <a:spcPts val="0"/>
              </a:spcBef>
              <a:buClrTx/>
              <a:buFont typeface="Wingdings" panose="05000000000000000000" pitchFamily="2" charset="2"/>
              <a:buChar char="§"/>
            </a:pPr>
            <a:r>
              <a:rPr lang="da-DK" sz="2000" dirty="0">
                <a:solidFill>
                  <a:srgbClr val="1B365D"/>
                </a:solidFill>
                <a:latin typeface="Rockwell" panose="02060603020205020403" pitchFamily="18" charset="0"/>
              </a:rPr>
              <a:t>Jo højere svarprocent, jo mere brugbare og valide resultater</a:t>
            </a:r>
            <a:br>
              <a:rPr lang="da-DK" sz="2000" dirty="0">
                <a:solidFill>
                  <a:srgbClr val="1B365D"/>
                </a:solidFill>
                <a:latin typeface="Rockwell" panose="02060603020205020403" pitchFamily="18" charset="0"/>
              </a:rPr>
            </a:br>
            <a:endParaRPr lang="da-DK" sz="2000" dirty="0">
              <a:solidFill>
                <a:srgbClr val="1B365D"/>
              </a:solidFill>
              <a:latin typeface="Rockwell" panose="02060603020205020403" pitchFamily="18" charset="0"/>
            </a:endParaRPr>
          </a:p>
          <a:p>
            <a:pPr marL="285750" lvl="0" indent="-285750" defTabSz="457200">
              <a:lnSpc>
                <a:spcPct val="100000"/>
              </a:lnSpc>
              <a:spcBef>
                <a:spcPts val="0"/>
              </a:spcBef>
              <a:buClrTx/>
              <a:buFont typeface="Wingdings" panose="05000000000000000000" pitchFamily="2" charset="2"/>
              <a:buChar char="§"/>
            </a:pPr>
            <a:r>
              <a:rPr lang="da-DK" sz="2000" dirty="0">
                <a:solidFill>
                  <a:srgbClr val="1B365D"/>
                </a:solidFill>
                <a:latin typeface="Rockwell" panose="02060603020205020403" pitchFamily="18" charset="0"/>
              </a:rPr>
              <a:t>Resultaterne fra trivselsmålingen skal udfoldes i lokale dialoger på arbejdspladsen</a:t>
            </a:r>
          </a:p>
          <a:p>
            <a:pPr marL="285750" lvl="0" indent="-285750" defTabSz="457200">
              <a:lnSpc>
                <a:spcPct val="100000"/>
              </a:lnSpc>
              <a:spcBef>
                <a:spcPts val="0"/>
              </a:spcBef>
              <a:buClrTx/>
              <a:buFont typeface="Wingdings" panose="05000000000000000000" pitchFamily="2" charset="2"/>
              <a:buChar char="§"/>
            </a:pPr>
            <a:endParaRPr lang="da-DK" sz="2000" dirty="0">
              <a:solidFill>
                <a:srgbClr val="1B365D"/>
              </a:solidFill>
              <a:latin typeface="Rockwell" panose="02060603020205020403" pitchFamily="18" charset="0"/>
            </a:endParaRPr>
          </a:p>
          <a:p>
            <a:pPr marL="285750" lvl="0" indent="-285750" defTabSz="457200">
              <a:lnSpc>
                <a:spcPct val="100000"/>
              </a:lnSpc>
              <a:spcBef>
                <a:spcPts val="0"/>
              </a:spcBef>
              <a:buClrTx/>
              <a:buFont typeface="Wingdings" panose="05000000000000000000" pitchFamily="2" charset="2"/>
              <a:buChar char="§"/>
            </a:pPr>
            <a:r>
              <a:rPr lang="da-DK" sz="2000" dirty="0">
                <a:solidFill>
                  <a:srgbClr val="1B365D"/>
                </a:solidFill>
                <a:latin typeface="Rockwell" panose="02060603020205020403" pitchFamily="18" charset="0"/>
              </a:rPr>
              <a:t>Alle bidrager med input og feedback i processen  </a:t>
            </a:r>
          </a:p>
          <a:p>
            <a:pPr marL="0" lvl="0" indent="0" defTabSz="457200">
              <a:lnSpc>
                <a:spcPct val="110000"/>
              </a:lnSpc>
              <a:spcBef>
                <a:spcPts val="0"/>
              </a:spcBef>
              <a:buClrTx/>
              <a:buNone/>
            </a:pPr>
            <a:endParaRPr lang="da-DK" sz="2000" dirty="0">
              <a:solidFill>
                <a:prstClr val="black"/>
              </a:solidFill>
              <a:latin typeface="+mj-lt"/>
            </a:endParaRPr>
          </a:p>
        </p:txBody>
      </p:sp>
      <p:sp>
        <p:nvSpPr>
          <p:cNvPr id="5" name="Titel 4">
            <a:extLst>
              <a:ext uri="{FF2B5EF4-FFF2-40B4-BE49-F238E27FC236}">
                <a16:creationId xmlns:a16="http://schemas.microsoft.com/office/drawing/2014/main" id="{CBD072B0-076E-4AAF-84A8-1A907CED4B03}"/>
              </a:ext>
            </a:extLst>
          </p:cNvPr>
          <p:cNvSpPr>
            <a:spLocks noGrp="1"/>
          </p:cNvSpPr>
          <p:nvPr>
            <p:ph type="title"/>
          </p:nvPr>
        </p:nvSpPr>
        <p:spPr>
          <a:xfrm>
            <a:off x="914402" y="525440"/>
            <a:ext cx="7586504" cy="1963318"/>
          </a:xfrm>
        </p:spPr>
        <p:txBody>
          <a:bodyPr rtlCol="0">
            <a:normAutofit/>
          </a:bodyPr>
          <a:lstStyle/>
          <a:p>
            <a:r>
              <a:rPr lang="da-DK" sz="3600" b="1" dirty="0">
                <a:solidFill>
                  <a:srgbClr val="F4F2EC"/>
                </a:solidFill>
              </a:rPr>
              <a:t>ET FÆLLES ANSVAR FOR AT BIDRAGE TIL DEN GODE PROCES OMKRING TRIVSELSMÅLINGEN</a:t>
            </a:r>
            <a:endParaRPr lang="da-DK" sz="3600" dirty="0"/>
          </a:p>
        </p:txBody>
      </p:sp>
      <p:sp>
        <p:nvSpPr>
          <p:cNvPr id="2" name="Tekstfelt 1">
            <a:extLst>
              <a:ext uri="{FF2B5EF4-FFF2-40B4-BE49-F238E27FC236}">
                <a16:creationId xmlns:a16="http://schemas.microsoft.com/office/drawing/2014/main" id="{6828FE2A-28E2-DCCF-BC03-0F313327ED43}"/>
              </a:ext>
            </a:extLst>
          </p:cNvPr>
          <p:cNvSpPr txBox="1"/>
          <p:nvPr/>
        </p:nvSpPr>
        <p:spPr>
          <a:xfrm>
            <a:off x="4593815" y="5861826"/>
            <a:ext cx="3282629" cy="941467"/>
          </a:xfrm>
          <a:prstGeom prst="rect">
            <a:avLst/>
          </a:prstGeom>
          <a:solidFill>
            <a:srgbClr val="F4F2EC"/>
          </a:solidFill>
        </p:spPr>
        <p:txBody>
          <a:bodyPr wrap="square" rtlCol="0">
            <a:spAutoFit/>
          </a:bodyPr>
          <a:lstStyle/>
          <a:p>
            <a:endParaRPr lang="da-DK" dirty="0"/>
          </a:p>
        </p:txBody>
      </p:sp>
      <p:pic>
        <p:nvPicPr>
          <p:cNvPr id="3" name="Billede 2" descr="Et billede, der indeholder Grafik, Font/skrifttype, grafisk design, logo&#10;&#10;Indhold genereret af kunstig intelligens kan være forkert.">
            <a:extLst>
              <a:ext uri="{FF2B5EF4-FFF2-40B4-BE49-F238E27FC236}">
                <a16:creationId xmlns:a16="http://schemas.microsoft.com/office/drawing/2014/main" id="{422833DE-985B-3068-FACD-F3ED624FFE31}"/>
              </a:ext>
            </a:extLst>
          </p:cNvPr>
          <p:cNvPicPr>
            <a:picLocks noChangeAspect="1"/>
          </p:cNvPicPr>
          <p:nvPr/>
        </p:nvPicPr>
        <p:blipFill>
          <a:blip r:embed="rId3"/>
          <a:stretch>
            <a:fillRect/>
          </a:stretch>
        </p:blipFill>
        <p:spPr>
          <a:xfrm>
            <a:off x="4945783" y="6169995"/>
            <a:ext cx="2578691" cy="806473"/>
          </a:xfrm>
          <a:prstGeom prst="rect">
            <a:avLst/>
          </a:prstGeom>
        </p:spPr>
      </p:pic>
      <p:pic>
        <p:nvPicPr>
          <p:cNvPr id="7" name="Grafik 6" descr="Gruppe personer med massiv udfyldning">
            <a:extLst>
              <a:ext uri="{FF2B5EF4-FFF2-40B4-BE49-F238E27FC236}">
                <a16:creationId xmlns:a16="http://schemas.microsoft.com/office/drawing/2014/main" id="{DB5D6D9B-8FFD-CC42-9771-CBA3562F03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0000" y="3429000"/>
            <a:ext cx="2340000" cy="2340000"/>
          </a:xfrm>
          <a:prstGeom prst="rect">
            <a:avLst/>
          </a:prstGeom>
        </p:spPr>
      </p:pic>
    </p:spTree>
    <p:extLst>
      <p:ext uri="{BB962C8B-B14F-4D97-AF65-F5344CB8AC3E}">
        <p14:creationId xmlns:p14="http://schemas.microsoft.com/office/powerpoint/2010/main" val="73315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FEF7041F-5C33-40F8-A459-751AEB102408}"/>
              </a:ext>
            </a:extLst>
          </p:cNvPr>
          <p:cNvSpPr>
            <a:spLocks noGrp="1"/>
          </p:cNvSpPr>
          <p:nvPr>
            <p:ph idx="1"/>
          </p:nvPr>
        </p:nvSpPr>
        <p:spPr>
          <a:xfrm>
            <a:off x="847897" y="3063517"/>
            <a:ext cx="7590503" cy="3944112"/>
          </a:xfrm>
        </p:spPr>
        <p:txBody>
          <a:bodyPr rtlCol="0">
            <a:noAutofit/>
          </a:bodyPr>
          <a:lstStyle/>
          <a:p>
            <a:pPr marL="285750" lvl="0" indent="-285750" defTabSz="457200">
              <a:lnSpc>
                <a:spcPts val="1700"/>
              </a:lnSpc>
              <a:spcBef>
                <a:spcPts val="0"/>
              </a:spcBef>
              <a:buClrTx/>
              <a:buFont typeface="Wingdings" panose="05000000000000000000" pitchFamily="2" charset="2"/>
              <a:buChar char="§"/>
            </a:pPr>
            <a:r>
              <a:rPr lang="da-DK" sz="2000" dirty="0">
                <a:solidFill>
                  <a:srgbClr val="1B365D"/>
                </a:solidFill>
                <a:latin typeface="Rockwell" panose="02060603020205020403" pitchFamily="18" charset="0"/>
              </a:rPr>
              <a:t>Trivselsmålingen besvares via et digitalt spørgeskema</a:t>
            </a:r>
          </a:p>
          <a:p>
            <a:pPr marL="285750" lvl="0" indent="-285750" defTabSz="457200">
              <a:lnSpc>
                <a:spcPts val="1700"/>
              </a:lnSpc>
              <a:spcBef>
                <a:spcPts val="0"/>
              </a:spcBef>
              <a:buClrTx/>
              <a:buFont typeface="Wingdings" panose="05000000000000000000" pitchFamily="2" charset="2"/>
              <a:buChar char="§"/>
            </a:pPr>
            <a:endParaRPr lang="da-DK" sz="2000" dirty="0">
              <a:solidFill>
                <a:srgbClr val="1B365D"/>
              </a:solidFill>
              <a:latin typeface="Rockwell" panose="02060603020205020403" pitchFamily="18" charset="0"/>
            </a:endParaRPr>
          </a:p>
          <a:p>
            <a:pPr marL="285750" lvl="0" indent="-285750" defTabSz="457200">
              <a:lnSpc>
                <a:spcPts val="1700"/>
              </a:lnSpc>
              <a:spcBef>
                <a:spcPts val="0"/>
              </a:spcBef>
              <a:buClrTx/>
              <a:buFont typeface="Wingdings" panose="05000000000000000000" pitchFamily="2" charset="2"/>
              <a:buChar char="§"/>
            </a:pPr>
            <a:r>
              <a:rPr lang="da-DK" sz="2000" dirty="0">
                <a:solidFill>
                  <a:srgbClr val="1B365D"/>
                </a:solidFill>
                <a:latin typeface="Rockwell" panose="02060603020205020403" pitchFamily="18" charset="0"/>
              </a:rPr>
              <a:t>Alle ledere og medarbejdere får tilsendt trivselsmålingen via e-Boks i slutningen af november </a:t>
            </a:r>
            <a:br>
              <a:rPr lang="da-DK" sz="2000" dirty="0">
                <a:solidFill>
                  <a:srgbClr val="1B365D"/>
                </a:solidFill>
                <a:latin typeface="Rockwell" panose="02060603020205020403" pitchFamily="18" charset="0"/>
              </a:rPr>
            </a:br>
            <a:endParaRPr lang="da-DK" sz="2000" dirty="0">
              <a:solidFill>
                <a:srgbClr val="1B365D"/>
              </a:solidFill>
              <a:latin typeface="Rockwell" panose="02060603020205020403" pitchFamily="18" charset="0"/>
            </a:endParaRPr>
          </a:p>
          <a:p>
            <a:pPr marL="285750" lvl="0" indent="-285750" defTabSz="457200">
              <a:lnSpc>
                <a:spcPts val="1700"/>
              </a:lnSpc>
              <a:spcBef>
                <a:spcPts val="0"/>
              </a:spcBef>
              <a:buClrTx/>
              <a:buFont typeface="Wingdings" panose="05000000000000000000" pitchFamily="2" charset="2"/>
              <a:buChar char="§"/>
            </a:pPr>
            <a:r>
              <a:rPr lang="da-DK" sz="2000" dirty="0">
                <a:solidFill>
                  <a:srgbClr val="1B365D"/>
                </a:solidFill>
                <a:latin typeface="Rockwell" panose="02060603020205020403" pitchFamily="18" charset="0"/>
              </a:rPr>
              <a:t>Der er 3 ugers besvarelsesfrist i november-december måned</a:t>
            </a:r>
          </a:p>
          <a:p>
            <a:pPr marL="285750" lvl="0" indent="-285750" defTabSz="457200">
              <a:lnSpc>
                <a:spcPts val="1700"/>
              </a:lnSpc>
              <a:spcBef>
                <a:spcPts val="0"/>
              </a:spcBef>
              <a:buClrTx/>
              <a:buFont typeface="Wingdings" panose="05000000000000000000" pitchFamily="2" charset="2"/>
              <a:buChar char="§"/>
            </a:pPr>
            <a:endParaRPr lang="da-DK" sz="2000" dirty="0">
              <a:solidFill>
                <a:srgbClr val="1B365D"/>
              </a:solidFill>
              <a:latin typeface="Rockwell" panose="02060603020205020403" pitchFamily="18" charset="0"/>
            </a:endParaRPr>
          </a:p>
          <a:p>
            <a:pPr marL="285750" lvl="0" indent="-285750" defTabSz="457200">
              <a:lnSpc>
                <a:spcPts val="1700"/>
              </a:lnSpc>
              <a:spcBef>
                <a:spcPts val="0"/>
              </a:spcBef>
              <a:buClrTx/>
              <a:buFont typeface="Wingdings" panose="05000000000000000000" pitchFamily="2" charset="2"/>
              <a:buChar char="§"/>
            </a:pPr>
            <a:r>
              <a:rPr lang="da-DK" sz="2000" dirty="0">
                <a:solidFill>
                  <a:srgbClr val="1B365D"/>
                </a:solidFill>
                <a:latin typeface="Rockwell" panose="02060603020205020403" pitchFamily="18" charset="0"/>
              </a:rPr>
              <a:t>Det tager ca. 15-30 min. at besvare </a:t>
            </a:r>
            <a:br>
              <a:rPr lang="da-DK" sz="2000" dirty="0">
                <a:solidFill>
                  <a:srgbClr val="1B365D"/>
                </a:solidFill>
                <a:latin typeface="Rockwell" panose="02060603020205020403" pitchFamily="18" charset="0"/>
              </a:rPr>
            </a:br>
            <a:endParaRPr lang="da-DK" sz="2000" dirty="0">
              <a:solidFill>
                <a:srgbClr val="1B365D"/>
              </a:solidFill>
              <a:latin typeface="Rockwell" panose="02060603020205020403" pitchFamily="18" charset="0"/>
            </a:endParaRPr>
          </a:p>
          <a:p>
            <a:pPr marL="285750" lvl="0" indent="-285750" defTabSz="457200">
              <a:lnSpc>
                <a:spcPts val="1700"/>
              </a:lnSpc>
              <a:spcBef>
                <a:spcPts val="0"/>
              </a:spcBef>
              <a:buClrTx/>
              <a:buFont typeface="Wingdings" panose="05000000000000000000" pitchFamily="2" charset="2"/>
              <a:buChar char="§"/>
            </a:pPr>
            <a:r>
              <a:rPr lang="da-DK" sz="2000" dirty="0">
                <a:solidFill>
                  <a:srgbClr val="1B365D"/>
                </a:solidFill>
                <a:latin typeface="Rockwell" panose="02060603020205020403" pitchFamily="18" charset="0"/>
              </a:rPr>
              <a:t>Spørgerammen er stort set identisk med den der blev brugt sidst i 2022</a:t>
            </a:r>
          </a:p>
          <a:p>
            <a:pPr marL="0" lvl="0" indent="0" defTabSz="457200">
              <a:lnSpc>
                <a:spcPts val="1700"/>
              </a:lnSpc>
              <a:spcBef>
                <a:spcPts val="0"/>
              </a:spcBef>
              <a:buClrTx/>
              <a:buNone/>
            </a:pPr>
            <a:endParaRPr lang="da-DK" sz="2000" dirty="0">
              <a:solidFill>
                <a:srgbClr val="1B365D"/>
              </a:solidFill>
              <a:latin typeface="Rockwell" panose="02060603020205020403" pitchFamily="18" charset="0"/>
            </a:endParaRPr>
          </a:p>
          <a:p>
            <a:pPr marL="285750" lvl="0" indent="-285750" defTabSz="457200">
              <a:lnSpc>
                <a:spcPts val="1700"/>
              </a:lnSpc>
              <a:spcBef>
                <a:spcPts val="0"/>
              </a:spcBef>
              <a:buClrTx/>
              <a:buFont typeface="Wingdings" panose="05000000000000000000" pitchFamily="2" charset="2"/>
              <a:buChar char="§"/>
            </a:pPr>
            <a:r>
              <a:rPr lang="da-DK" sz="2000" dirty="0">
                <a:solidFill>
                  <a:srgbClr val="1B365D"/>
                </a:solidFill>
                <a:latin typeface="Rockwell" panose="02060603020205020403" pitchFamily="18" charset="0"/>
              </a:rPr>
              <a:t>Opsamling på resultaterne går i gang fra medio januar måned 2026</a:t>
            </a:r>
            <a:endParaRPr lang="da-DK" sz="2800" dirty="0">
              <a:solidFill>
                <a:srgbClr val="1B365D"/>
              </a:solidFill>
            </a:endParaRPr>
          </a:p>
          <a:p>
            <a:pPr marL="0" lvl="0" indent="0" defTabSz="457200">
              <a:lnSpc>
                <a:spcPct val="110000"/>
              </a:lnSpc>
              <a:spcBef>
                <a:spcPts val="0"/>
              </a:spcBef>
              <a:buClrTx/>
              <a:buNone/>
            </a:pPr>
            <a:endParaRPr lang="da-DK" dirty="0">
              <a:solidFill>
                <a:prstClr val="black"/>
              </a:solidFill>
              <a:latin typeface="+mj-lt"/>
            </a:endParaRPr>
          </a:p>
        </p:txBody>
      </p:sp>
      <p:sp>
        <p:nvSpPr>
          <p:cNvPr id="5" name="Titel 4">
            <a:extLst>
              <a:ext uri="{FF2B5EF4-FFF2-40B4-BE49-F238E27FC236}">
                <a16:creationId xmlns:a16="http://schemas.microsoft.com/office/drawing/2014/main" id="{CBD072B0-076E-4AAF-84A8-1A907CED4B03}"/>
              </a:ext>
            </a:extLst>
          </p:cNvPr>
          <p:cNvSpPr>
            <a:spLocks noGrp="1"/>
          </p:cNvSpPr>
          <p:nvPr>
            <p:ph type="title"/>
          </p:nvPr>
        </p:nvSpPr>
        <p:spPr>
          <a:xfrm>
            <a:off x="914401" y="525440"/>
            <a:ext cx="7668767" cy="1963318"/>
          </a:xfrm>
        </p:spPr>
        <p:txBody>
          <a:bodyPr rtlCol="0">
            <a:normAutofit/>
          </a:bodyPr>
          <a:lstStyle/>
          <a:p>
            <a:r>
              <a:rPr lang="da-DK" sz="3600" b="1" dirty="0">
                <a:solidFill>
                  <a:srgbClr val="F4F2EC"/>
                </a:solidFill>
              </a:rPr>
              <a:t>DET PRAKTISKE OMKRING TRIVSELSMÅLINGEN</a:t>
            </a:r>
            <a:endParaRPr lang="da-DK" sz="3600" dirty="0"/>
          </a:p>
        </p:txBody>
      </p:sp>
      <p:sp>
        <p:nvSpPr>
          <p:cNvPr id="2" name="Tekstfelt 1">
            <a:extLst>
              <a:ext uri="{FF2B5EF4-FFF2-40B4-BE49-F238E27FC236}">
                <a16:creationId xmlns:a16="http://schemas.microsoft.com/office/drawing/2014/main" id="{D9CB253E-3469-93C9-5776-5EE90845205F}"/>
              </a:ext>
            </a:extLst>
          </p:cNvPr>
          <p:cNvSpPr txBox="1"/>
          <p:nvPr/>
        </p:nvSpPr>
        <p:spPr>
          <a:xfrm>
            <a:off x="4874400" y="6332560"/>
            <a:ext cx="3002044" cy="470733"/>
          </a:xfrm>
          <a:prstGeom prst="rect">
            <a:avLst/>
          </a:prstGeom>
          <a:solidFill>
            <a:srgbClr val="F4F2EC"/>
          </a:solidFill>
        </p:spPr>
        <p:txBody>
          <a:bodyPr wrap="square" rtlCol="0">
            <a:spAutoFit/>
          </a:bodyPr>
          <a:lstStyle/>
          <a:p>
            <a:endParaRPr lang="da-DK" dirty="0"/>
          </a:p>
        </p:txBody>
      </p:sp>
      <p:pic>
        <p:nvPicPr>
          <p:cNvPr id="3" name="Billede 2" descr="Et billede, der indeholder Grafik, Font/skrifttype, grafisk design, logo&#10;&#10;Indhold genereret af kunstig intelligens kan være forkert.">
            <a:extLst>
              <a:ext uri="{FF2B5EF4-FFF2-40B4-BE49-F238E27FC236}">
                <a16:creationId xmlns:a16="http://schemas.microsoft.com/office/drawing/2014/main" id="{08883422-6D7D-F14D-A4DC-5CBFD1D4D689}"/>
              </a:ext>
            </a:extLst>
          </p:cNvPr>
          <p:cNvPicPr>
            <a:picLocks noChangeAspect="1"/>
          </p:cNvPicPr>
          <p:nvPr/>
        </p:nvPicPr>
        <p:blipFill>
          <a:blip r:embed="rId3"/>
          <a:stretch>
            <a:fillRect/>
          </a:stretch>
        </p:blipFill>
        <p:spPr>
          <a:xfrm>
            <a:off x="4945783" y="6169995"/>
            <a:ext cx="2578691" cy="806473"/>
          </a:xfrm>
          <a:prstGeom prst="rect">
            <a:avLst/>
          </a:prstGeom>
        </p:spPr>
      </p:pic>
      <p:pic>
        <p:nvPicPr>
          <p:cNvPr id="7" name="Grafik 6" descr="Programmør med massiv udfyldning">
            <a:extLst>
              <a:ext uri="{FF2B5EF4-FFF2-40B4-BE49-F238E27FC236}">
                <a16:creationId xmlns:a16="http://schemas.microsoft.com/office/drawing/2014/main" id="{86328A8B-F8E6-E7E7-ABF1-008094DF74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0000" y="3429000"/>
            <a:ext cx="2340000" cy="2340000"/>
          </a:xfrm>
          <a:prstGeom prst="rect">
            <a:avLst/>
          </a:prstGeom>
        </p:spPr>
      </p:pic>
    </p:spTree>
    <p:extLst>
      <p:ext uri="{BB962C8B-B14F-4D97-AF65-F5344CB8AC3E}">
        <p14:creationId xmlns:p14="http://schemas.microsoft.com/office/powerpoint/2010/main" val="86021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FEF7041F-5C33-40F8-A459-751AEB102408}"/>
              </a:ext>
            </a:extLst>
          </p:cNvPr>
          <p:cNvSpPr>
            <a:spLocks noGrp="1"/>
          </p:cNvSpPr>
          <p:nvPr>
            <p:ph idx="1"/>
          </p:nvPr>
        </p:nvSpPr>
        <p:spPr>
          <a:xfrm>
            <a:off x="781397" y="2913888"/>
            <a:ext cx="7225003" cy="3944112"/>
          </a:xfrm>
        </p:spPr>
        <p:txBody>
          <a:bodyPr rtlCol="0">
            <a:noAutofit/>
          </a:bodyPr>
          <a:lstStyle/>
          <a:p>
            <a:pPr marL="0" lvl="0" indent="0" defTabSz="457200">
              <a:lnSpc>
                <a:spcPct val="100000"/>
              </a:lnSpc>
              <a:spcBef>
                <a:spcPts val="0"/>
              </a:spcBef>
              <a:buClrTx/>
              <a:buNone/>
            </a:pPr>
            <a:r>
              <a:rPr lang="da-DK" sz="2000" dirty="0">
                <a:solidFill>
                  <a:srgbClr val="1B365D"/>
                </a:solidFill>
                <a:cs typeface="Arial" panose="020B0604020202020204" pitchFamily="34" charset="0"/>
              </a:rPr>
              <a:t>Trivselsmålingen spørger ind til:</a:t>
            </a:r>
            <a:br>
              <a:rPr lang="da-DK" sz="2000" dirty="0">
                <a:solidFill>
                  <a:srgbClr val="1B365D"/>
                </a:solidFill>
                <a:cs typeface="Arial" panose="020B0604020202020204" pitchFamily="34" charset="0"/>
              </a:rPr>
            </a:br>
            <a:br>
              <a:rPr lang="da-DK" sz="2000" dirty="0">
                <a:solidFill>
                  <a:srgbClr val="1B365D"/>
                </a:solidFill>
                <a:cs typeface="Arial" panose="020B0604020202020204" pitchFamily="34" charset="0"/>
              </a:rPr>
            </a:br>
            <a:r>
              <a:rPr lang="da-DK" sz="2000" dirty="0">
                <a:solidFill>
                  <a:srgbClr val="1B365D"/>
                </a:solidFill>
                <a:cs typeface="Arial" panose="020B0604020202020204" pitchFamily="34" charset="0"/>
              </a:rPr>
              <a:t>Det psykiske arbejdsmiljø (Psykisk APV): </a:t>
            </a:r>
          </a:p>
          <a:p>
            <a:pPr lvl="0" defTabSz="457200">
              <a:lnSpc>
                <a:spcPct val="100000"/>
              </a:lnSpc>
              <a:spcBef>
                <a:spcPts val="0"/>
              </a:spcBef>
              <a:buClrTx/>
              <a:buFont typeface="Wingdings" panose="05000000000000000000" pitchFamily="2" charset="2"/>
              <a:buChar char="§"/>
            </a:pPr>
            <a:r>
              <a:rPr lang="da-DK" sz="2000" dirty="0">
                <a:solidFill>
                  <a:srgbClr val="1B365D"/>
                </a:solidFill>
                <a:cs typeface="Arial" panose="020B0604020202020204" pitchFamily="34" charset="0"/>
              </a:rPr>
              <a:t>Risici såsom arbejdspres, vold og trusler mv.</a:t>
            </a:r>
          </a:p>
          <a:p>
            <a:pPr lvl="0" defTabSz="457200">
              <a:lnSpc>
                <a:spcPct val="100000"/>
              </a:lnSpc>
              <a:spcBef>
                <a:spcPts val="0"/>
              </a:spcBef>
              <a:buClrTx/>
              <a:buFont typeface="Wingdings" panose="05000000000000000000" pitchFamily="2" charset="2"/>
              <a:buChar char="§"/>
            </a:pPr>
            <a:r>
              <a:rPr lang="da-DK" sz="2000" dirty="0">
                <a:solidFill>
                  <a:srgbClr val="1B365D"/>
                </a:solidFill>
                <a:cs typeface="Arial" panose="020B0604020202020204" pitchFamily="34" charset="0"/>
              </a:rPr>
              <a:t>Positive faktorer såsom trivsel, tillid, samarbejdsrelationer, mening i arbejdet</a:t>
            </a:r>
          </a:p>
          <a:p>
            <a:pPr lvl="0" defTabSz="457200">
              <a:lnSpc>
                <a:spcPct val="100000"/>
              </a:lnSpc>
              <a:spcBef>
                <a:spcPts val="0"/>
              </a:spcBef>
              <a:buClrTx/>
              <a:buFont typeface="Wingdings" panose="05000000000000000000" pitchFamily="2" charset="2"/>
              <a:buChar char="§"/>
            </a:pPr>
            <a:r>
              <a:rPr lang="da-DK" sz="2000" dirty="0">
                <a:solidFill>
                  <a:srgbClr val="1B365D"/>
                </a:solidFill>
                <a:cs typeface="Arial" panose="020B0604020202020204" pitchFamily="34" charset="0"/>
              </a:rPr>
              <a:t>Samarbejde med nærmeste leder </a:t>
            </a:r>
            <a:br>
              <a:rPr lang="da-DK" sz="2000" dirty="0">
                <a:solidFill>
                  <a:srgbClr val="1B365D"/>
                </a:solidFill>
                <a:cs typeface="Arial" panose="020B0604020202020204" pitchFamily="34" charset="0"/>
              </a:rPr>
            </a:br>
            <a:endParaRPr lang="da-DK" sz="2000" dirty="0">
              <a:solidFill>
                <a:srgbClr val="1B365D"/>
              </a:solidFill>
              <a:cs typeface="Arial" panose="020B0604020202020204" pitchFamily="34" charset="0"/>
            </a:endParaRPr>
          </a:p>
          <a:p>
            <a:pPr marL="0" indent="0" defTabSz="457200">
              <a:lnSpc>
                <a:spcPct val="100000"/>
              </a:lnSpc>
              <a:spcBef>
                <a:spcPts val="0"/>
              </a:spcBef>
              <a:buClrTx/>
              <a:buNone/>
            </a:pPr>
            <a:r>
              <a:rPr lang="da-DK" sz="2000" dirty="0">
                <a:solidFill>
                  <a:srgbClr val="1B365D"/>
                </a:solidFill>
                <a:cs typeface="Arial" panose="020B0604020202020204" pitchFamily="34" charset="0"/>
              </a:rPr>
              <a:t>Det fysiske arbejdsmiljø (Fysisk APV):</a:t>
            </a:r>
          </a:p>
          <a:p>
            <a:pPr defTabSz="457200">
              <a:lnSpc>
                <a:spcPct val="100000"/>
              </a:lnSpc>
              <a:spcBef>
                <a:spcPts val="0"/>
              </a:spcBef>
              <a:buClrTx/>
              <a:buFont typeface="Wingdings" panose="05000000000000000000" pitchFamily="2" charset="2"/>
              <a:buChar char="§"/>
            </a:pPr>
            <a:r>
              <a:rPr lang="da-DK" sz="2000" dirty="0">
                <a:solidFill>
                  <a:srgbClr val="1B365D"/>
                </a:solidFill>
                <a:cs typeface="Arial" panose="020B0604020202020204" pitchFamily="34" charset="0"/>
              </a:rPr>
              <a:t>Ergonomi, indeklima, ergonomi, støj mv.</a:t>
            </a:r>
            <a:br>
              <a:rPr lang="da-DK" sz="2000" dirty="0">
                <a:solidFill>
                  <a:srgbClr val="1B365D"/>
                </a:solidFill>
                <a:cs typeface="Arial" panose="020B0604020202020204" pitchFamily="34" charset="0"/>
              </a:rPr>
            </a:br>
            <a:r>
              <a:rPr lang="da-DK" sz="2000" u="sng" dirty="0">
                <a:solidFill>
                  <a:srgbClr val="1B365D"/>
                </a:solidFill>
                <a:cs typeface="Arial" panose="020B0604020202020204" pitchFamily="34" charset="0"/>
              </a:rPr>
              <a:t> </a:t>
            </a:r>
            <a:endParaRPr lang="da-DK" sz="2000" dirty="0">
              <a:solidFill>
                <a:srgbClr val="1B365D"/>
              </a:solidFill>
              <a:cs typeface="Arial" panose="020B0604020202020204" pitchFamily="34" charset="0"/>
            </a:endParaRPr>
          </a:p>
        </p:txBody>
      </p:sp>
      <p:sp>
        <p:nvSpPr>
          <p:cNvPr id="5" name="Titel 4">
            <a:extLst>
              <a:ext uri="{FF2B5EF4-FFF2-40B4-BE49-F238E27FC236}">
                <a16:creationId xmlns:a16="http://schemas.microsoft.com/office/drawing/2014/main" id="{CBD072B0-076E-4AAF-84A8-1A907CED4B03}"/>
              </a:ext>
            </a:extLst>
          </p:cNvPr>
          <p:cNvSpPr>
            <a:spLocks noGrp="1"/>
          </p:cNvSpPr>
          <p:nvPr>
            <p:ph type="title"/>
          </p:nvPr>
        </p:nvSpPr>
        <p:spPr>
          <a:xfrm>
            <a:off x="914401" y="525440"/>
            <a:ext cx="7668767" cy="1963318"/>
          </a:xfrm>
        </p:spPr>
        <p:txBody>
          <a:bodyPr rtlCol="0">
            <a:normAutofit/>
          </a:bodyPr>
          <a:lstStyle/>
          <a:p>
            <a:r>
              <a:rPr lang="da-DK" sz="3600" b="1" cap="all" dirty="0">
                <a:solidFill>
                  <a:srgbClr val="FAFAFA"/>
                </a:solidFill>
                <a:cs typeface="Arial"/>
              </a:rPr>
              <a:t>Trivselsmålingen kommer hele vejen rundt om arbejdsmiljøet</a:t>
            </a:r>
            <a:endParaRPr lang="da-DK" sz="4400" dirty="0"/>
          </a:p>
        </p:txBody>
      </p:sp>
      <p:sp>
        <p:nvSpPr>
          <p:cNvPr id="3" name="Tekstfelt 2"/>
          <p:cNvSpPr txBox="1"/>
          <p:nvPr/>
        </p:nvSpPr>
        <p:spPr>
          <a:xfrm>
            <a:off x="8165814" y="3508200"/>
            <a:ext cx="2844000" cy="2592000"/>
          </a:xfrm>
          <a:prstGeom prst="rect">
            <a:avLst/>
          </a:prstGeom>
          <a:solidFill>
            <a:srgbClr val="74CCC6"/>
          </a:solidFill>
          <a:ln>
            <a:solidFill>
              <a:schemeClr val="bg1"/>
            </a:solidFill>
          </a:ln>
        </p:spPr>
        <p:txBody>
          <a:bodyPr wrap="square" rtlCol="0">
            <a:spAutoFit/>
          </a:bodyPr>
          <a:lstStyle/>
          <a:p>
            <a:pPr lvl="0" defTabSz="457200">
              <a:lnSpc>
                <a:spcPct val="100000"/>
              </a:lnSpc>
              <a:spcBef>
                <a:spcPts val="0"/>
              </a:spcBef>
              <a:buClrTx/>
            </a:pPr>
            <a:r>
              <a:rPr lang="da-DK" sz="1600" b="1" dirty="0">
                <a:cs typeface="Arial" panose="020B0604020202020204" pitchFamily="34" charset="0"/>
              </a:rPr>
              <a:t>Det praktiske:</a:t>
            </a:r>
          </a:p>
          <a:p>
            <a:pPr lvl="0" defTabSz="457200">
              <a:lnSpc>
                <a:spcPct val="100000"/>
              </a:lnSpc>
              <a:spcBef>
                <a:spcPts val="0"/>
              </a:spcBef>
              <a:buClrTx/>
            </a:pPr>
            <a:r>
              <a:rPr lang="da-DK" sz="1600" dirty="0">
                <a:cs typeface="Arial" panose="020B0604020202020204" pitchFamily="34" charset="0"/>
              </a:rPr>
              <a:t>Man krydser af, hvor enig eller uenig man er i et udsagn under hvert emneområde. </a:t>
            </a:r>
          </a:p>
          <a:p>
            <a:pPr lvl="0" defTabSz="457200">
              <a:lnSpc>
                <a:spcPct val="100000"/>
              </a:lnSpc>
              <a:spcBef>
                <a:spcPts val="0"/>
              </a:spcBef>
              <a:buClrTx/>
            </a:pPr>
            <a:endParaRPr lang="da-DK" sz="1600" dirty="0">
              <a:cs typeface="Arial" panose="020B0604020202020204" pitchFamily="34" charset="0"/>
            </a:endParaRPr>
          </a:p>
          <a:p>
            <a:pPr lvl="0" defTabSz="457200">
              <a:lnSpc>
                <a:spcPct val="100000"/>
              </a:lnSpc>
              <a:spcBef>
                <a:spcPts val="0"/>
              </a:spcBef>
              <a:buClrTx/>
            </a:pPr>
            <a:r>
              <a:rPr lang="da-DK" sz="1600" dirty="0">
                <a:cs typeface="Arial" panose="020B0604020202020204" pitchFamily="34" charset="0"/>
              </a:rPr>
              <a:t>Ved hvert emneområde er det muligt afslutningsvis at afgive konstruktivt feedback i et kommentarfelt.</a:t>
            </a:r>
            <a:endParaRPr lang="da-DK" sz="1600" dirty="0"/>
          </a:p>
        </p:txBody>
      </p:sp>
      <p:sp>
        <p:nvSpPr>
          <p:cNvPr id="2" name="Tekstfelt 1">
            <a:extLst>
              <a:ext uri="{FF2B5EF4-FFF2-40B4-BE49-F238E27FC236}">
                <a16:creationId xmlns:a16="http://schemas.microsoft.com/office/drawing/2014/main" id="{82401C8E-1AA3-1B40-13A0-0C5E99B96E81}"/>
              </a:ext>
            </a:extLst>
          </p:cNvPr>
          <p:cNvSpPr txBox="1"/>
          <p:nvPr/>
        </p:nvSpPr>
        <p:spPr>
          <a:xfrm>
            <a:off x="4752000" y="6163216"/>
            <a:ext cx="3124444" cy="640077"/>
          </a:xfrm>
          <a:prstGeom prst="rect">
            <a:avLst/>
          </a:prstGeom>
          <a:solidFill>
            <a:srgbClr val="F4F2EC"/>
          </a:solidFill>
        </p:spPr>
        <p:txBody>
          <a:bodyPr wrap="square" rtlCol="0">
            <a:spAutoFit/>
          </a:bodyPr>
          <a:lstStyle/>
          <a:p>
            <a:endParaRPr lang="da-DK" dirty="0"/>
          </a:p>
        </p:txBody>
      </p:sp>
      <p:pic>
        <p:nvPicPr>
          <p:cNvPr id="4" name="Billede 3" descr="Et billede, der indeholder Grafik, Font/skrifttype, grafisk design, logo&#10;&#10;Indhold genereret af kunstig intelligens kan være forkert.">
            <a:extLst>
              <a:ext uri="{FF2B5EF4-FFF2-40B4-BE49-F238E27FC236}">
                <a16:creationId xmlns:a16="http://schemas.microsoft.com/office/drawing/2014/main" id="{7082DC06-455F-13BF-36C3-B3863E565CAB}"/>
              </a:ext>
            </a:extLst>
          </p:cNvPr>
          <p:cNvPicPr>
            <a:picLocks noChangeAspect="1"/>
          </p:cNvPicPr>
          <p:nvPr/>
        </p:nvPicPr>
        <p:blipFill>
          <a:blip r:embed="rId3"/>
          <a:stretch>
            <a:fillRect/>
          </a:stretch>
        </p:blipFill>
        <p:spPr>
          <a:xfrm>
            <a:off x="4945783" y="6169995"/>
            <a:ext cx="2578691" cy="806473"/>
          </a:xfrm>
          <a:prstGeom prst="rect">
            <a:avLst/>
          </a:prstGeom>
        </p:spPr>
      </p:pic>
    </p:spTree>
    <p:extLst>
      <p:ext uri="{BB962C8B-B14F-4D97-AF65-F5344CB8AC3E}">
        <p14:creationId xmlns:p14="http://schemas.microsoft.com/office/powerpoint/2010/main" val="309529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FEF7041F-5C33-40F8-A459-751AEB102408}"/>
              </a:ext>
            </a:extLst>
          </p:cNvPr>
          <p:cNvSpPr>
            <a:spLocks noGrp="1"/>
          </p:cNvSpPr>
          <p:nvPr>
            <p:ph idx="1"/>
          </p:nvPr>
        </p:nvSpPr>
        <p:spPr>
          <a:xfrm>
            <a:off x="914400" y="2913888"/>
            <a:ext cx="6882937" cy="3944112"/>
          </a:xfrm>
        </p:spPr>
        <p:txBody>
          <a:bodyPr rtlCol="0">
            <a:noAutofit/>
          </a:bodyPr>
          <a:lstStyle/>
          <a:p>
            <a:pPr marL="285750" lvl="0" indent="-285750" defTabSz="457200">
              <a:lnSpc>
                <a:spcPct val="100000"/>
              </a:lnSpc>
              <a:spcBef>
                <a:spcPts val="0"/>
              </a:spcBef>
              <a:buClr>
                <a:schemeClr val="bg1"/>
              </a:buClr>
              <a:buFont typeface="Wingdings" panose="05000000000000000000" pitchFamily="2" charset="2"/>
              <a:buChar char="§"/>
            </a:pPr>
            <a:r>
              <a:rPr lang="da-DK" sz="2000" dirty="0">
                <a:solidFill>
                  <a:srgbClr val="1B365D"/>
                </a:solidFill>
                <a:cs typeface="Arial" panose="020B0604020202020204" pitchFamily="34" charset="0"/>
              </a:rPr>
              <a:t>Rapporter dannes ved minimum 5 besvarelser</a:t>
            </a:r>
          </a:p>
          <a:p>
            <a:pPr marL="285750" lvl="0" indent="-285750" defTabSz="457200">
              <a:lnSpc>
                <a:spcPct val="100000"/>
              </a:lnSpc>
              <a:spcBef>
                <a:spcPts val="0"/>
              </a:spcBef>
              <a:buClr>
                <a:schemeClr val="bg1"/>
              </a:buClr>
              <a:buFont typeface="Wingdings" panose="05000000000000000000" pitchFamily="2" charset="2"/>
              <a:buChar char="§"/>
            </a:pPr>
            <a:endParaRPr lang="da-DK" sz="2000" dirty="0">
              <a:solidFill>
                <a:srgbClr val="1B365D"/>
              </a:solidFill>
              <a:cs typeface="Arial" panose="020B0604020202020204" pitchFamily="34" charset="0"/>
            </a:endParaRPr>
          </a:p>
          <a:p>
            <a:pPr marL="285750" lvl="0" indent="-285750" defTabSz="457200">
              <a:lnSpc>
                <a:spcPct val="100000"/>
              </a:lnSpc>
              <a:spcBef>
                <a:spcPts val="0"/>
              </a:spcBef>
              <a:buClr>
                <a:schemeClr val="bg1"/>
              </a:buClr>
              <a:buFont typeface="Wingdings" panose="05000000000000000000" pitchFamily="2" charset="2"/>
              <a:buChar char="§"/>
            </a:pPr>
            <a:r>
              <a:rPr lang="da-DK" sz="2000" dirty="0">
                <a:solidFill>
                  <a:srgbClr val="1B365D"/>
                </a:solidFill>
                <a:cs typeface="Arial" panose="020B0604020202020204" pitchFamily="34" charset="0"/>
              </a:rPr>
              <a:t>Individuelle svar indgår i en samlet besvarelse for afdelingen/teamet</a:t>
            </a:r>
          </a:p>
          <a:p>
            <a:pPr marL="285750" lvl="0" indent="-285750" defTabSz="457200">
              <a:lnSpc>
                <a:spcPct val="100000"/>
              </a:lnSpc>
              <a:spcBef>
                <a:spcPts val="0"/>
              </a:spcBef>
              <a:buClr>
                <a:schemeClr val="bg1"/>
              </a:buClr>
              <a:buFont typeface="Wingdings" panose="05000000000000000000" pitchFamily="2" charset="2"/>
              <a:buChar char="§"/>
            </a:pPr>
            <a:endParaRPr lang="da-DK" sz="2000" dirty="0">
              <a:solidFill>
                <a:srgbClr val="1B365D"/>
              </a:solidFill>
              <a:cs typeface="Arial" panose="020B0604020202020204" pitchFamily="34" charset="0"/>
            </a:endParaRPr>
          </a:p>
          <a:p>
            <a:pPr marL="285750" lvl="0" indent="-285750" defTabSz="457200">
              <a:lnSpc>
                <a:spcPct val="100000"/>
              </a:lnSpc>
              <a:spcBef>
                <a:spcPts val="0"/>
              </a:spcBef>
              <a:buClr>
                <a:schemeClr val="bg1"/>
              </a:buClr>
              <a:buFont typeface="Wingdings" panose="05000000000000000000" pitchFamily="2" charset="2"/>
              <a:buChar char="§"/>
            </a:pPr>
            <a:r>
              <a:rPr lang="da-DK" sz="2000" dirty="0">
                <a:solidFill>
                  <a:srgbClr val="1B365D"/>
                </a:solidFill>
                <a:cs typeface="Arial" panose="020B0604020202020204" pitchFamily="34" charset="0"/>
              </a:rPr>
              <a:t>Trivselsmålingens psykiske del er anonym</a:t>
            </a:r>
          </a:p>
          <a:p>
            <a:pPr marL="285750" lvl="0" indent="-285750" defTabSz="457200">
              <a:lnSpc>
                <a:spcPct val="100000"/>
              </a:lnSpc>
              <a:spcBef>
                <a:spcPts val="0"/>
              </a:spcBef>
              <a:buClr>
                <a:schemeClr val="bg1"/>
              </a:buClr>
              <a:buFont typeface="Wingdings" panose="05000000000000000000" pitchFamily="2" charset="2"/>
              <a:buChar char="§"/>
            </a:pPr>
            <a:endParaRPr lang="da-DK" sz="2000" dirty="0">
              <a:solidFill>
                <a:srgbClr val="1B365D"/>
              </a:solidFill>
              <a:cs typeface="Arial" panose="020B0604020202020204" pitchFamily="34" charset="0"/>
            </a:endParaRPr>
          </a:p>
          <a:p>
            <a:pPr marL="285750" lvl="0" indent="-285750" defTabSz="457200">
              <a:lnSpc>
                <a:spcPct val="100000"/>
              </a:lnSpc>
              <a:spcBef>
                <a:spcPts val="0"/>
              </a:spcBef>
              <a:buClr>
                <a:schemeClr val="bg1"/>
              </a:buClr>
              <a:buFont typeface="Wingdings" panose="05000000000000000000" pitchFamily="2" charset="2"/>
              <a:buChar char="§"/>
            </a:pPr>
            <a:r>
              <a:rPr lang="da-DK" sz="2000" dirty="0">
                <a:solidFill>
                  <a:srgbClr val="1B365D"/>
                </a:solidFill>
                <a:cs typeface="Arial" panose="020B0604020202020204" pitchFamily="34" charset="0"/>
              </a:rPr>
              <a:t>Trivselsmålingens fysiske del er ikke anonym – her vil der fremgå navn ved kommentarer.  </a:t>
            </a:r>
          </a:p>
          <a:p>
            <a:pPr marL="0" lvl="0" indent="0" defTabSz="457200">
              <a:lnSpc>
                <a:spcPct val="110000"/>
              </a:lnSpc>
              <a:spcBef>
                <a:spcPts val="0"/>
              </a:spcBef>
              <a:buClr>
                <a:schemeClr val="bg1"/>
              </a:buClr>
              <a:buNone/>
            </a:pPr>
            <a:endParaRPr lang="da-DK" sz="2000" dirty="0">
              <a:solidFill>
                <a:prstClr val="black"/>
              </a:solidFill>
            </a:endParaRPr>
          </a:p>
        </p:txBody>
      </p:sp>
      <p:sp>
        <p:nvSpPr>
          <p:cNvPr id="5" name="Titel 4">
            <a:extLst>
              <a:ext uri="{FF2B5EF4-FFF2-40B4-BE49-F238E27FC236}">
                <a16:creationId xmlns:a16="http://schemas.microsoft.com/office/drawing/2014/main" id="{CBD072B0-076E-4AAF-84A8-1A907CED4B03}"/>
              </a:ext>
            </a:extLst>
          </p:cNvPr>
          <p:cNvSpPr>
            <a:spLocks noGrp="1"/>
          </p:cNvSpPr>
          <p:nvPr>
            <p:ph type="title"/>
          </p:nvPr>
        </p:nvSpPr>
        <p:spPr>
          <a:xfrm>
            <a:off x="914401" y="525440"/>
            <a:ext cx="7668767" cy="1963318"/>
          </a:xfrm>
        </p:spPr>
        <p:txBody>
          <a:bodyPr rtlCol="0">
            <a:normAutofit/>
          </a:bodyPr>
          <a:lstStyle/>
          <a:p>
            <a:r>
              <a:rPr lang="da-DK" sz="3600" b="1" dirty="0">
                <a:solidFill>
                  <a:srgbClr val="FAFAFA"/>
                </a:solidFill>
                <a:cs typeface="Arial"/>
              </a:rPr>
              <a:t>BEHANDLING AF SVAR</a:t>
            </a:r>
            <a:endParaRPr lang="da-DK" sz="2400" dirty="0"/>
          </a:p>
        </p:txBody>
      </p:sp>
      <p:sp>
        <p:nvSpPr>
          <p:cNvPr id="2" name="Tekstfelt 1">
            <a:extLst>
              <a:ext uri="{FF2B5EF4-FFF2-40B4-BE49-F238E27FC236}">
                <a16:creationId xmlns:a16="http://schemas.microsoft.com/office/drawing/2014/main" id="{9B131021-2CDF-9F07-AFE1-DC321EA24C00}"/>
              </a:ext>
            </a:extLst>
          </p:cNvPr>
          <p:cNvSpPr txBox="1"/>
          <p:nvPr/>
        </p:nvSpPr>
        <p:spPr>
          <a:xfrm>
            <a:off x="4593815" y="5861826"/>
            <a:ext cx="3282629" cy="941467"/>
          </a:xfrm>
          <a:prstGeom prst="rect">
            <a:avLst/>
          </a:prstGeom>
          <a:solidFill>
            <a:srgbClr val="F4F2EC"/>
          </a:solidFill>
        </p:spPr>
        <p:txBody>
          <a:bodyPr wrap="square" rtlCol="0">
            <a:spAutoFit/>
          </a:bodyPr>
          <a:lstStyle/>
          <a:p>
            <a:endParaRPr lang="da-DK" dirty="0"/>
          </a:p>
        </p:txBody>
      </p:sp>
      <p:pic>
        <p:nvPicPr>
          <p:cNvPr id="3" name="Billede 2" descr="Et billede, der indeholder Grafik, Font/skrifttype, grafisk design, logo&#10;&#10;Indhold genereret af kunstig intelligens kan være forkert.">
            <a:extLst>
              <a:ext uri="{FF2B5EF4-FFF2-40B4-BE49-F238E27FC236}">
                <a16:creationId xmlns:a16="http://schemas.microsoft.com/office/drawing/2014/main" id="{E3C89927-E10F-438C-400E-D495CBBE01D5}"/>
              </a:ext>
            </a:extLst>
          </p:cNvPr>
          <p:cNvPicPr>
            <a:picLocks noChangeAspect="1"/>
          </p:cNvPicPr>
          <p:nvPr/>
        </p:nvPicPr>
        <p:blipFill>
          <a:blip r:embed="rId3"/>
          <a:stretch>
            <a:fillRect/>
          </a:stretch>
        </p:blipFill>
        <p:spPr>
          <a:xfrm>
            <a:off x="4945783" y="6169995"/>
            <a:ext cx="2578691" cy="806473"/>
          </a:xfrm>
          <a:prstGeom prst="rect">
            <a:avLst/>
          </a:prstGeom>
        </p:spPr>
      </p:pic>
      <p:sp>
        <p:nvSpPr>
          <p:cNvPr id="8" name="Tekstfelt 7">
            <a:extLst>
              <a:ext uri="{FF2B5EF4-FFF2-40B4-BE49-F238E27FC236}">
                <a16:creationId xmlns:a16="http://schemas.microsoft.com/office/drawing/2014/main" id="{04F686ED-0AFE-DC4F-31B6-E23B5661F7D5}"/>
              </a:ext>
            </a:extLst>
          </p:cNvPr>
          <p:cNvSpPr txBox="1"/>
          <p:nvPr/>
        </p:nvSpPr>
        <p:spPr>
          <a:xfrm>
            <a:off x="8241393" y="3853471"/>
            <a:ext cx="3036207" cy="1323439"/>
          </a:xfrm>
          <a:prstGeom prst="rect">
            <a:avLst/>
          </a:prstGeom>
          <a:solidFill>
            <a:srgbClr val="74CCC6"/>
          </a:solidFill>
          <a:ln>
            <a:noFill/>
          </a:ln>
        </p:spPr>
        <p:txBody>
          <a:bodyPr wrap="square" rtlCol="0">
            <a:spAutoFit/>
          </a:bodyPr>
          <a:lstStyle/>
          <a:p>
            <a:r>
              <a:rPr lang="da-DK" sz="1600" b="1" dirty="0">
                <a:solidFill>
                  <a:schemeClr val="tx1">
                    <a:lumMod val="50000"/>
                  </a:schemeClr>
                </a:solidFill>
              </a:rPr>
              <a:t>Kommentarfelter:</a:t>
            </a:r>
          </a:p>
          <a:p>
            <a:r>
              <a:rPr lang="da-DK" sz="1600" dirty="0">
                <a:solidFill>
                  <a:schemeClr val="tx1">
                    <a:lumMod val="50000"/>
                  </a:schemeClr>
                </a:solidFill>
              </a:rPr>
              <a:t>OBS! på at man kan komme til at kompromittere sin egen anonymitet i de eventuelle kommentarer man skriver.</a:t>
            </a:r>
          </a:p>
        </p:txBody>
      </p:sp>
    </p:spTree>
    <p:extLst>
      <p:ext uri="{BB962C8B-B14F-4D97-AF65-F5344CB8AC3E}">
        <p14:creationId xmlns:p14="http://schemas.microsoft.com/office/powerpoint/2010/main" val="16107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FEF7041F-5C33-40F8-A459-751AEB102408}"/>
              </a:ext>
            </a:extLst>
          </p:cNvPr>
          <p:cNvSpPr>
            <a:spLocks noGrp="1"/>
          </p:cNvSpPr>
          <p:nvPr>
            <p:ph idx="1"/>
          </p:nvPr>
        </p:nvSpPr>
        <p:spPr>
          <a:xfrm>
            <a:off x="914401" y="2913888"/>
            <a:ext cx="7336970" cy="3944112"/>
          </a:xfrm>
        </p:spPr>
        <p:txBody>
          <a:bodyPr rtlCol="0">
            <a:noAutofit/>
          </a:bodyPr>
          <a:lstStyle/>
          <a:p>
            <a:pPr marL="285750" lvl="0" indent="-285750" defTabSz="457200">
              <a:lnSpc>
                <a:spcPct val="100000"/>
              </a:lnSpc>
              <a:spcBef>
                <a:spcPts val="0"/>
              </a:spcBef>
              <a:buClr>
                <a:schemeClr val="bg1"/>
              </a:buClr>
              <a:buFont typeface="Wingdings" panose="05000000000000000000" pitchFamily="2" charset="2"/>
              <a:buChar char="§"/>
            </a:pPr>
            <a:r>
              <a:rPr lang="da-DK" sz="1800" dirty="0">
                <a:solidFill>
                  <a:srgbClr val="1B365D"/>
                </a:solidFill>
                <a:latin typeface="Rockwell" panose="02060603020205020403" pitchFamily="18" charset="0"/>
              </a:rPr>
              <a:t>”Jeg oplever, at mine arbejdsopgaver er meningsfulde”</a:t>
            </a:r>
            <a:br>
              <a:rPr lang="da-DK" sz="1800" dirty="0">
                <a:solidFill>
                  <a:srgbClr val="1B365D"/>
                </a:solidFill>
                <a:latin typeface="Rockwell" panose="02060603020205020403" pitchFamily="18" charset="0"/>
              </a:rPr>
            </a:br>
            <a:endParaRPr lang="da-DK" sz="1800" dirty="0">
              <a:solidFill>
                <a:srgbClr val="1B365D"/>
              </a:solidFill>
              <a:latin typeface="Rockwell" panose="02060603020205020403" pitchFamily="18" charset="0"/>
            </a:endParaRPr>
          </a:p>
          <a:p>
            <a:pPr marL="285750" lvl="0" indent="-285750" defTabSz="457200">
              <a:lnSpc>
                <a:spcPct val="100000"/>
              </a:lnSpc>
              <a:spcBef>
                <a:spcPts val="0"/>
              </a:spcBef>
              <a:buClr>
                <a:schemeClr val="bg1"/>
              </a:buClr>
              <a:buFont typeface="Wingdings" panose="05000000000000000000" pitchFamily="2" charset="2"/>
              <a:buChar char="§"/>
            </a:pPr>
            <a:r>
              <a:rPr lang="da-DK" sz="1800" dirty="0">
                <a:solidFill>
                  <a:srgbClr val="1B365D"/>
                </a:solidFill>
                <a:latin typeface="Rockwell" panose="02060603020205020403" pitchFamily="18" charset="0"/>
              </a:rPr>
              <a:t>”Jeg oplever, at vi er gode til at give hinanden ideer til, hvordan vi kan blive bedre til at løse arbejdsopgaverne” </a:t>
            </a:r>
            <a:br>
              <a:rPr lang="da-DK" sz="1800" dirty="0">
                <a:solidFill>
                  <a:srgbClr val="1B365D"/>
                </a:solidFill>
                <a:latin typeface="Rockwell" panose="02060603020205020403" pitchFamily="18" charset="0"/>
              </a:rPr>
            </a:br>
            <a:endParaRPr lang="da-DK" sz="1800" dirty="0">
              <a:solidFill>
                <a:srgbClr val="1B365D"/>
              </a:solidFill>
              <a:latin typeface="Rockwell" panose="02060603020205020403" pitchFamily="18" charset="0"/>
            </a:endParaRPr>
          </a:p>
          <a:p>
            <a:pPr marL="285750" lvl="0" indent="-285750" defTabSz="457200">
              <a:lnSpc>
                <a:spcPct val="100000"/>
              </a:lnSpc>
              <a:spcBef>
                <a:spcPts val="0"/>
              </a:spcBef>
              <a:buClr>
                <a:schemeClr val="bg1"/>
              </a:buClr>
              <a:buFont typeface="Wingdings" panose="05000000000000000000" pitchFamily="2" charset="2"/>
              <a:buChar char="§"/>
            </a:pPr>
            <a:r>
              <a:rPr lang="da-DK" sz="1800" dirty="0">
                <a:solidFill>
                  <a:srgbClr val="1B365D"/>
                </a:solidFill>
                <a:latin typeface="Rockwell" panose="02060603020205020403" pitchFamily="18" charset="0"/>
              </a:rPr>
              <a:t>”Min leder giver mig den hjælp og støtte, jeg har behov for” </a:t>
            </a:r>
          </a:p>
          <a:p>
            <a:pPr marL="285750" lvl="0" indent="-285750" defTabSz="457200">
              <a:lnSpc>
                <a:spcPct val="100000"/>
              </a:lnSpc>
              <a:spcBef>
                <a:spcPts val="0"/>
              </a:spcBef>
              <a:buClr>
                <a:schemeClr val="bg1"/>
              </a:buClr>
              <a:buFont typeface="Wingdings" panose="05000000000000000000" pitchFamily="2" charset="2"/>
              <a:buChar char="§"/>
            </a:pPr>
            <a:endParaRPr lang="da-DK" sz="1800" dirty="0">
              <a:solidFill>
                <a:srgbClr val="1B365D"/>
              </a:solidFill>
              <a:latin typeface="Rockwell" panose="02060603020205020403" pitchFamily="18" charset="0"/>
            </a:endParaRPr>
          </a:p>
          <a:p>
            <a:pPr marL="285750" lvl="0" indent="-285750" defTabSz="457200">
              <a:lnSpc>
                <a:spcPct val="100000"/>
              </a:lnSpc>
              <a:spcBef>
                <a:spcPts val="0"/>
              </a:spcBef>
              <a:buClr>
                <a:schemeClr val="bg1"/>
              </a:buClr>
              <a:buFont typeface="Wingdings" panose="05000000000000000000" pitchFamily="2" charset="2"/>
              <a:buChar char="§"/>
            </a:pPr>
            <a:r>
              <a:rPr lang="da-DK" sz="1800" dirty="0">
                <a:solidFill>
                  <a:srgbClr val="1B365D"/>
                </a:solidFill>
                <a:latin typeface="Rockwell" panose="02060603020205020403" pitchFamily="18" charset="0"/>
              </a:rPr>
              <a:t>”Jeg har modtaget den instruktion og uddannelse, der skal til for at varetage mit arbejde forsvarligt”</a:t>
            </a:r>
          </a:p>
          <a:p>
            <a:pPr marL="285750" lvl="0" indent="-285750" defTabSz="457200">
              <a:lnSpc>
                <a:spcPct val="100000"/>
              </a:lnSpc>
              <a:spcBef>
                <a:spcPts val="0"/>
              </a:spcBef>
              <a:buClr>
                <a:schemeClr val="bg1"/>
              </a:buClr>
              <a:buFont typeface="Wingdings" panose="05000000000000000000" pitchFamily="2" charset="2"/>
              <a:buChar char="§"/>
            </a:pPr>
            <a:endParaRPr lang="da-DK" sz="1800" dirty="0">
              <a:solidFill>
                <a:srgbClr val="1B365D"/>
              </a:solidFill>
              <a:latin typeface="Rockwell" panose="02060603020205020403" pitchFamily="18" charset="0"/>
            </a:endParaRPr>
          </a:p>
          <a:p>
            <a:pPr marL="285750" lvl="0" indent="-285750" defTabSz="457200">
              <a:lnSpc>
                <a:spcPct val="100000"/>
              </a:lnSpc>
              <a:spcBef>
                <a:spcPts val="0"/>
              </a:spcBef>
              <a:buClr>
                <a:schemeClr val="bg1"/>
              </a:buClr>
              <a:buFont typeface="Wingdings" panose="05000000000000000000" pitchFamily="2" charset="2"/>
              <a:buChar char="§"/>
            </a:pPr>
            <a:r>
              <a:rPr lang="da-DK" sz="1800" dirty="0">
                <a:solidFill>
                  <a:srgbClr val="1B365D"/>
                </a:solidFill>
                <a:latin typeface="Rockwell" panose="02060603020205020403" pitchFamily="18" charset="0"/>
              </a:rPr>
              <a:t>”Indeklimaet på mit arbejdssted er tilfredsstillende” </a:t>
            </a:r>
          </a:p>
          <a:p>
            <a:pPr marL="0" lvl="0" indent="0" defTabSz="457200">
              <a:lnSpc>
                <a:spcPct val="110000"/>
              </a:lnSpc>
              <a:spcBef>
                <a:spcPts val="0"/>
              </a:spcBef>
              <a:buClr>
                <a:schemeClr val="bg1"/>
              </a:buClr>
              <a:buNone/>
            </a:pPr>
            <a:endParaRPr lang="da-DK" sz="1800" dirty="0">
              <a:solidFill>
                <a:prstClr val="black"/>
              </a:solidFill>
              <a:latin typeface="+mj-lt"/>
            </a:endParaRPr>
          </a:p>
        </p:txBody>
      </p:sp>
      <p:sp>
        <p:nvSpPr>
          <p:cNvPr id="5" name="Titel 4">
            <a:extLst>
              <a:ext uri="{FF2B5EF4-FFF2-40B4-BE49-F238E27FC236}">
                <a16:creationId xmlns:a16="http://schemas.microsoft.com/office/drawing/2014/main" id="{CBD072B0-076E-4AAF-84A8-1A907CED4B03}"/>
              </a:ext>
            </a:extLst>
          </p:cNvPr>
          <p:cNvSpPr>
            <a:spLocks noGrp="1"/>
          </p:cNvSpPr>
          <p:nvPr>
            <p:ph type="title"/>
          </p:nvPr>
        </p:nvSpPr>
        <p:spPr>
          <a:xfrm>
            <a:off x="914401" y="525440"/>
            <a:ext cx="7668767" cy="1963318"/>
          </a:xfrm>
        </p:spPr>
        <p:txBody>
          <a:bodyPr rtlCol="0">
            <a:normAutofit/>
          </a:bodyPr>
          <a:lstStyle/>
          <a:p>
            <a:r>
              <a:rPr lang="da-DK" sz="3600" b="1" dirty="0">
                <a:solidFill>
                  <a:srgbClr val="FAFAFA"/>
                </a:solidFill>
              </a:rPr>
              <a:t>EKSEMPLER PÅ UDSAGN I TRIVSELSMÅLINGEN</a:t>
            </a:r>
            <a:endParaRPr lang="da-DK" sz="2000" dirty="0"/>
          </a:p>
        </p:txBody>
      </p:sp>
      <p:sp>
        <p:nvSpPr>
          <p:cNvPr id="2" name="Tekstfelt 1">
            <a:extLst>
              <a:ext uri="{FF2B5EF4-FFF2-40B4-BE49-F238E27FC236}">
                <a16:creationId xmlns:a16="http://schemas.microsoft.com/office/drawing/2014/main" id="{96071C5B-1171-8F93-A716-92D0BF6A23C7}"/>
              </a:ext>
            </a:extLst>
          </p:cNvPr>
          <p:cNvSpPr txBox="1"/>
          <p:nvPr/>
        </p:nvSpPr>
        <p:spPr>
          <a:xfrm>
            <a:off x="4766400" y="6184800"/>
            <a:ext cx="3110044" cy="618493"/>
          </a:xfrm>
          <a:prstGeom prst="rect">
            <a:avLst/>
          </a:prstGeom>
          <a:solidFill>
            <a:srgbClr val="F4F2EC"/>
          </a:solidFill>
        </p:spPr>
        <p:txBody>
          <a:bodyPr wrap="square" rtlCol="0">
            <a:spAutoFit/>
          </a:bodyPr>
          <a:lstStyle/>
          <a:p>
            <a:endParaRPr lang="da-DK" dirty="0"/>
          </a:p>
        </p:txBody>
      </p:sp>
      <p:pic>
        <p:nvPicPr>
          <p:cNvPr id="3" name="Billede 2" descr="Et billede, der indeholder Grafik, Font/skrifttype, grafisk design, logo&#10;&#10;Indhold genereret af kunstig intelligens kan være forkert.">
            <a:extLst>
              <a:ext uri="{FF2B5EF4-FFF2-40B4-BE49-F238E27FC236}">
                <a16:creationId xmlns:a16="http://schemas.microsoft.com/office/drawing/2014/main" id="{D3ABBB74-10DB-467E-2D9C-4DF9A549645A}"/>
              </a:ext>
            </a:extLst>
          </p:cNvPr>
          <p:cNvPicPr>
            <a:picLocks noChangeAspect="1"/>
          </p:cNvPicPr>
          <p:nvPr/>
        </p:nvPicPr>
        <p:blipFill>
          <a:blip r:embed="rId3"/>
          <a:stretch>
            <a:fillRect/>
          </a:stretch>
        </p:blipFill>
        <p:spPr>
          <a:xfrm>
            <a:off x="4945783" y="6169995"/>
            <a:ext cx="2578691" cy="806473"/>
          </a:xfrm>
          <a:prstGeom prst="rect">
            <a:avLst/>
          </a:prstGeom>
        </p:spPr>
      </p:pic>
      <p:pic>
        <p:nvPicPr>
          <p:cNvPr id="4" name="Grafik 22" descr="Tanke med massiv udfyldning">
            <a:extLst>
              <a:ext uri="{FF2B5EF4-FFF2-40B4-BE49-F238E27FC236}">
                <a16:creationId xmlns:a16="http://schemas.microsoft.com/office/drawing/2014/main" id="{2C72AB4A-CDE4-9326-9904-1737C0BA9E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37599" y="3479400"/>
            <a:ext cx="2340000" cy="2340000"/>
          </a:xfrm>
          <a:prstGeom prst="rect">
            <a:avLst/>
          </a:prstGeom>
        </p:spPr>
      </p:pic>
    </p:spTree>
    <p:extLst>
      <p:ext uri="{BB962C8B-B14F-4D97-AF65-F5344CB8AC3E}">
        <p14:creationId xmlns:p14="http://schemas.microsoft.com/office/powerpoint/2010/main" val="64418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FEF7041F-5C33-40F8-A459-751AEB102408}"/>
              </a:ext>
            </a:extLst>
          </p:cNvPr>
          <p:cNvSpPr>
            <a:spLocks noGrp="1"/>
          </p:cNvSpPr>
          <p:nvPr>
            <p:ph idx="1"/>
          </p:nvPr>
        </p:nvSpPr>
        <p:spPr>
          <a:xfrm>
            <a:off x="914401" y="2913888"/>
            <a:ext cx="6771084" cy="3944112"/>
          </a:xfrm>
        </p:spPr>
        <p:txBody>
          <a:bodyPr rtlCol="0">
            <a:noAutofit/>
          </a:bodyPr>
          <a:lstStyle/>
          <a:p>
            <a:pPr lvl="0">
              <a:buClr>
                <a:srgbClr val="7FCBC8"/>
              </a:buClr>
              <a:buFont typeface="Wingdings" panose="05000000000000000000" pitchFamily="2" charset="2"/>
              <a:buChar char="§"/>
            </a:pPr>
            <a:r>
              <a:rPr lang="da-DK" sz="2000" dirty="0">
                <a:solidFill>
                  <a:srgbClr val="1B365D"/>
                </a:solidFill>
              </a:rPr>
              <a:t>Hvordan sikrer vi den gode proces omkring trivselsmålingen på vores arbejdsplads?</a:t>
            </a:r>
          </a:p>
          <a:p>
            <a:pPr lvl="0">
              <a:buClr>
                <a:srgbClr val="7FCBC8"/>
              </a:buClr>
              <a:buFont typeface="Wingdings" panose="05000000000000000000" pitchFamily="2" charset="2"/>
              <a:buChar char="§"/>
            </a:pPr>
            <a:r>
              <a:rPr lang="da-DK" sz="2000" dirty="0">
                <a:solidFill>
                  <a:srgbClr val="1B365D"/>
                </a:solidFill>
              </a:rPr>
              <a:t>Hvordan sikrer vi en høj besvarelsesproces? (meget gerne tæt på 100 pct.)</a:t>
            </a:r>
          </a:p>
          <a:p>
            <a:pPr lvl="0">
              <a:buClr>
                <a:srgbClr val="7FCBC8"/>
              </a:buClr>
              <a:buFont typeface="Wingdings" panose="05000000000000000000" pitchFamily="2" charset="2"/>
              <a:buChar char="§"/>
            </a:pPr>
            <a:r>
              <a:rPr lang="da-DK" sz="2000" dirty="0">
                <a:solidFill>
                  <a:srgbClr val="1B365D"/>
                </a:solidFill>
              </a:rPr>
              <a:t>Hvordan kan vi hver især bidrage til den gode opfølgningsproces på arbejdspladsen?</a:t>
            </a:r>
          </a:p>
          <a:p>
            <a:pPr marL="0" lvl="0" indent="0" defTabSz="457200">
              <a:lnSpc>
                <a:spcPct val="110000"/>
              </a:lnSpc>
              <a:spcBef>
                <a:spcPts val="0"/>
              </a:spcBef>
              <a:buClrTx/>
              <a:buNone/>
            </a:pPr>
            <a:endParaRPr lang="da-DK" sz="2000" dirty="0">
              <a:solidFill>
                <a:prstClr val="black"/>
              </a:solidFill>
              <a:latin typeface="+mj-lt"/>
            </a:endParaRPr>
          </a:p>
        </p:txBody>
      </p:sp>
      <p:sp>
        <p:nvSpPr>
          <p:cNvPr id="5" name="Titel 4">
            <a:extLst>
              <a:ext uri="{FF2B5EF4-FFF2-40B4-BE49-F238E27FC236}">
                <a16:creationId xmlns:a16="http://schemas.microsoft.com/office/drawing/2014/main" id="{CBD072B0-076E-4AAF-84A8-1A907CED4B03}"/>
              </a:ext>
            </a:extLst>
          </p:cNvPr>
          <p:cNvSpPr>
            <a:spLocks noGrp="1"/>
          </p:cNvSpPr>
          <p:nvPr>
            <p:ph type="title"/>
          </p:nvPr>
        </p:nvSpPr>
        <p:spPr>
          <a:xfrm>
            <a:off x="914401" y="525440"/>
            <a:ext cx="7668767" cy="1963318"/>
          </a:xfrm>
        </p:spPr>
        <p:txBody>
          <a:bodyPr rtlCol="0">
            <a:normAutofit/>
          </a:bodyPr>
          <a:lstStyle/>
          <a:p>
            <a:r>
              <a:rPr lang="da-DK" sz="3600" b="1" dirty="0">
                <a:solidFill>
                  <a:srgbClr val="F4F2EC"/>
                </a:solidFill>
              </a:rPr>
              <a:t>DEN GODE PROCES PÅ ARBEJDSPLADSEN </a:t>
            </a:r>
            <a:endParaRPr lang="da-DK" sz="2400" dirty="0"/>
          </a:p>
        </p:txBody>
      </p:sp>
      <p:sp>
        <p:nvSpPr>
          <p:cNvPr id="2" name="Tekstfelt 1">
            <a:extLst>
              <a:ext uri="{FF2B5EF4-FFF2-40B4-BE49-F238E27FC236}">
                <a16:creationId xmlns:a16="http://schemas.microsoft.com/office/drawing/2014/main" id="{B0674821-7584-811C-BC71-AFEAAD69C951}"/>
              </a:ext>
            </a:extLst>
          </p:cNvPr>
          <p:cNvSpPr txBox="1"/>
          <p:nvPr/>
        </p:nvSpPr>
        <p:spPr>
          <a:xfrm>
            <a:off x="4593815" y="5861826"/>
            <a:ext cx="3282629" cy="941467"/>
          </a:xfrm>
          <a:prstGeom prst="rect">
            <a:avLst/>
          </a:prstGeom>
          <a:solidFill>
            <a:srgbClr val="F4F2EC"/>
          </a:solidFill>
        </p:spPr>
        <p:txBody>
          <a:bodyPr wrap="square" rtlCol="0">
            <a:spAutoFit/>
          </a:bodyPr>
          <a:lstStyle/>
          <a:p>
            <a:endParaRPr lang="da-DK" dirty="0"/>
          </a:p>
        </p:txBody>
      </p:sp>
      <p:pic>
        <p:nvPicPr>
          <p:cNvPr id="3" name="Billede 2" descr="Et billede, der indeholder Grafik, Font/skrifttype, grafisk design, logo&#10;&#10;Indhold genereret af kunstig intelligens kan være forkert.">
            <a:extLst>
              <a:ext uri="{FF2B5EF4-FFF2-40B4-BE49-F238E27FC236}">
                <a16:creationId xmlns:a16="http://schemas.microsoft.com/office/drawing/2014/main" id="{DEA3697A-961E-8F82-69C4-DD4902A319C5}"/>
              </a:ext>
            </a:extLst>
          </p:cNvPr>
          <p:cNvPicPr>
            <a:picLocks noChangeAspect="1"/>
          </p:cNvPicPr>
          <p:nvPr/>
        </p:nvPicPr>
        <p:blipFill>
          <a:blip r:embed="rId3"/>
          <a:stretch>
            <a:fillRect/>
          </a:stretch>
        </p:blipFill>
        <p:spPr>
          <a:xfrm>
            <a:off x="4945783" y="6169995"/>
            <a:ext cx="2578691" cy="806473"/>
          </a:xfrm>
          <a:prstGeom prst="rect">
            <a:avLst/>
          </a:prstGeom>
        </p:spPr>
      </p:pic>
      <p:pic>
        <p:nvPicPr>
          <p:cNvPr id="4" name="Grafik 35" descr="Forretningsudvikling med massiv udfyldning">
            <a:extLst>
              <a:ext uri="{FF2B5EF4-FFF2-40B4-BE49-F238E27FC236}">
                <a16:creationId xmlns:a16="http://schemas.microsoft.com/office/drawing/2014/main" id="{3DFBC687-100B-07C3-506F-3D8B93D1BE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8486" y="3349800"/>
            <a:ext cx="2340000" cy="2340000"/>
          </a:xfrm>
          <a:prstGeom prst="rect">
            <a:avLst/>
          </a:prstGeom>
        </p:spPr>
      </p:pic>
    </p:spTree>
    <p:extLst>
      <p:ext uri="{BB962C8B-B14F-4D97-AF65-F5344CB8AC3E}">
        <p14:creationId xmlns:p14="http://schemas.microsoft.com/office/powerpoint/2010/main" val="14586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FEF7041F-5C33-40F8-A459-751AEB102408}"/>
              </a:ext>
            </a:extLst>
          </p:cNvPr>
          <p:cNvSpPr>
            <a:spLocks noGrp="1"/>
          </p:cNvSpPr>
          <p:nvPr>
            <p:ph idx="1"/>
          </p:nvPr>
        </p:nvSpPr>
        <p:spPr>
          <a:xfrm>
            <a:off x="914401" y="2913888"/>
            <a:ext cx="7803572" cy="3944112"/>
          </a:xfrm>
        </p:spPr>
        <p:txBody>
          <a:bodyPr rtlCol="0">
            <a:noAutofit/>
          </a:bodyPr>
          <a:lstStyle/>
          <a:p>
            <a:pPr marL="0" lvl="0" indent="0" defTabSz="457200">
              <a:lnSpc>
                <a:spcPct val="110000"/>
              </a:lnSpc>
              <a:spcBef>
                <a:spcPts val="0"/>
              </a:spcBef>
              <a:buClrTx/>
              <a:buNone/>
            </a:pPr>
            <a:r>
              <a:rPr lang="da-DK" sz="2000" b="1" dirty="0">
                <a:solidFill>
                  <a:srgbClr val="1B365D"/>
                </a:solidFill>
              </a:rPr>
              <a:t>Drøftelser på baggrund af resultaterne:</a:t>
            </a:r>
          </a:p>
          <a:p>
            <a:pPr lvl="0" defTabSz="457200">
              <a:lnSpc>
                <a:spcPct val="110000"/>
              </a:lnSpc>
              <a:spcBef>
                <a:spcPts val="0"/>
              </a:spcBef>
              <a:buClr>
                <a:schemeClr val="bg1"/>
              </a:buClr>
              <a:buFont typeface="Wingdings" panose="05000000000000000000" pitchFamily="2" charset="2"/>
              <a:buChar char="§"/>
            </a:pPr>
            <a:endParaRPr lang="da-DK" sz="1600" dirty="0">
              <a:solidFill>
                <a:srgbClr val="1B365D"/>
              </a:solidFill>
            </a:endParaRPr>
          </a:p>
          <a:p>
            <a:pPr lvl="0" defTabSz="457200">
              <a:lnSpc>
                <a:spcPct val="110000"/>
              </a:lnSpc>
              <a:spcBef>
                <a:spcPts val="0"/>
              </a:spcBef>
              <a:buClr>
                <a:schemeClr val="bg1"/>
              </a:buClr>
              <a:buFont typeface="Wingdings" panose="05000000000000000000" pitchFamily="2" charset="2"/>
              <a:buChar char="§"/>
            </a:pPr>
            <a:r>
              <a:rPr lang="da-DK" sz="2000" dirty="0">
                <a:solidFill>
                  <a:srgbClr val="1B365D"/>
                </a:solidFill>
                <a:latin typeface="Rockwell" panose="02060603020205020403" pitchFamily="18" charset="0"/>
              </a:rPr>
              <a:t>Hvordan ser resultaterne ud – er der noget der overrasker?</a:t>
            </a:r>
          </a:p>
          <a:p>
            <a:pPr lvl="0" defTabSz="457200">
              <a:lnSpc>
                <a:spcPct val="110000"/>
              </a:lnSpc>
              <a:spcBef>
                <a:spcPts val="0"/>
              </a:spcBef>
              <a:buClr>
                <a:schemeClr val="bg1"/>
              </a:buClr>
              <a:buFont typeface="Wingdings" panose="05000000000000000000" pitchFamily="2" charset="2"/>
              <a:buChar char="§"/>
            </a:pPr>
            <a:r>
              <a:rPr lang="da-DK" sz="2000" dirty="0">
                <a:solidFill>
                  <a:srgbClr val="1B365D"/>
                </a:solidFill>
                <a:latin typeface="Rockwell" panose="02060603020205020403" pitchFamily="18" charset="0"/>
              </a:rPr>
              <a:t>Hvordan skal vi værne om det der fungerer godt?</a:t>
            </a:r>
          </a:p>
          <a:p>
            <a:pPr lvl="0" defTabSz="457200">
              <a:lnSpc>
                <a:spcPct val="110000"/>
              </a:lnSpc>
              <a:spcBef>
                <a:spcPts val="0"/>
              </a:spcBef>
              <a:buClr>
                <a:schemeClr val="bg1"/>
              </a:buClr>
              <a:buFont typeface="Wingdings" panose="05000000000000000000" pitchFamily="2" charset="2"/>
              <a:buChar char="§"/>
            </a:pPr>
            <a:r>
              <a:rPr lang="da-DK" sz="2000" dirty="0">
                <a:solidFill>
                  <a:srgbClr val="1B365D"/>
                </a:solidFill>
                <a:latin typeface="Rockwell" panose="02060603020205020403" pitchFamily="18" charset="0"/>
              </a:rPr>
              <a:t>Hvad skal vi prioritere at arbejde med, og hvordan gør vi det?</a:t>
            </a:r>
          </a:p>
          <a:p>
            <a:pPr lvl="0" defTabSz="457200">
              <a:lnSpc>
                <a:spcPct val="110000"/>
              </a:lnSpc>
              <a:spcBef>
                <a:spcPts val="0"/>
              </a:spcBef>
              <a:buClr>
                <a:schemeClr val="bg1"/>
              </a:buClr>
              <a:buFont typeface="Wingdings" panose="05000000000000000000" pitchFamily="2" charset="2"/>
              <a:buChar char="§"/>
            </a:pPr>
            <a:r>
              <a:rPr lang="da-DK" sz="2000" dirty="0">
                <a:solidFill>
                  <a:srgbClr val="1B365D"/>
                </a:solidFill>
                <a:latin typeface="Rockwell" panose="02060603020205020403" pitchFamily="18" charset="0"/>
              </a:rPr>
              <a:t>Hvordan bidrager hele arbejdspladsen til opfølgningen?   </a:t>
            </a:r>
          </a:p>
          <a:p>
            <a:pPr marL="228600" lvl="0" indent="-228600">
              <a:buClr>
                <a:srgbClr val="7FCBC8"/>
              </a:buClr>
              <a:buNone/>
            </a:pPr>
            <a:endParaRPr lang="da-DK" sz="1900" dirty="0">
              <a:solidFill>
                <a:srgbClr val="1B365D"/>
              </a:solidFill>
            </a:endParaRPr>
          </a:p>
          <a:p>
            <a:pPr marL="0" lvl="0" indent="0" defTabSz="457200">
              <a:lnSpc>
                <a:spcPct val="110000"/>
              </a:lnSpc>
              <a:spcBef>
                <a:spcPts val="0"/>
              </a:spcBef>
              <a:buClrTx/>
              <a:buNone/>
            </a:pPr>
            <a:endParaRPr lang="da-DK" sz="2000" dirty="0">
              <a:solidFill>
                <a:prstClr val="black"/>
              </a:solidFill>
              <a:latin typeface="+mj-lt"/>
            </a:endParaRPr>
          </a:p>
        </p:txBody>
      </p:sp>
      <p:sp>
        <p:nvSpPr>
          <p:cNvPr id="5" name="Titel 4">
            <a:extLst>
              <a:ext uri="{FF2B5EF4-FFF2-40B4-BE49-F238E27FC236}">
                <a16:creationId xmlns:a16="http://schemas.microsoft.com/office/drawing/2014/main" id="{CBD072B0-076E-4AAF-84A8-1A907CED4B03}"/>
              </a:ext>
            </a:extLst>
          </p:cNvPr>
          <p:cNvSpPr>
            <a:spLocks noGrp="1"/>
          </p:cNvSpPr>
          <p:nvPr>
            <p:ph type="title"/>
          </p:nvPr>
        </p:nvSpPr>
        <p:spPr>
          <a:xfrm>
            <a:off x="914401" y="525440"/>
            <a:ext cx="7668767" cy="1963318"/>
          </a:xfrm>
        </p:spPr>
        <p:txBody>
          <a:bodyPr rtlCol="0">
            <a:normAutofit/>
          </a:bodyPr>
          <a:lstStyle/>
          <a:p>
            <a:r>
              <a:rPr lang="da-DK" sz="3600" b="1" dirty="0">
                <a:solidFill>
                  <a:srgbClr val="F4F2EC"/>
                </a:solidFill>
              </a:rPr>
              <a:t>OPFØLGNINGSDIALOGEN PÅ TRIVSELSMÅLINGEN 2025</a:t>
            </a:r>
            <a:endParaRPr lang="da-DK" sz="2000" dirty="0"/>
          </a:p>
        </p:txBody>
      </p:sp>
      <p:sp>
        <p:nvSpPr>
          <p:cNvPr id="2" name="Tekstfelt 1">
            <a:extLst>
              <a:ext uri="{FF2B5EF4-FFF2-40B4-BE49-F238E27FC236}">
                <a16:creationId xmlns:a16="http://schemas.microsoft.com/office/drawing/2014/main" id="{50983E96-CBE1-78FB-22CD-C74A7F2C8356}"/>
              </a:ext>
            </a:extLst>
          </p:cNvPr>
          <p:cNvSpPr txBox="1"/>
          <p:nvPr/>
        </p:nvSpPr>
        <p:spPr>
          <a:xfrm>
            <a:off x="4355820" y="5861826"/>
            <a:ext cx="3282629" cy="941467"/>
          </a:xfrm>
          <a:prstGeom prst="rect">
            <a:avLst/>
          </a:prstGeom>
          <a:solidFill>
            <a:srgbClr val="F4F2EC"/>
          </a:solidFill>
        </p:spPr>
        <p:txBody>
          <a:bodyPr wrap="square" rtlCol="0">
            <a:spAutoFit/>
          </a:bodyPr>
          <a:lstStyle/>
          <a:p>
            <a:endParaRPr lang="da-DK" dirty="0"/>
          </a:p>
        </p:txBody>
      </p:sp>
      <p:pic>
        <p:nvPicPr>
          <p:cNvPr id="3" name="Billede 2" descr="Et billede, der indeholder Grafik, Font/skrifttype, grafisk design, logo&#10;&#10;Indhold genereret af kunstig intelligens kan være forkert.">
            <a:extLst>
              <a:ext uri="{FF2B5EF4-FFF2-40B4-BE49-F238E27FC236}">
                <a16:creationId xmlns:a16="http://schemas.microsoft.com/office/drawing/2014/main" id="{BD89A7FA-E7B4-7B41-1FD6-FF964601D635}"/>
              </a:ext>
            </a:extLst>
          </p:cNvPr>
          <p:cNvPicPr>
            <a:picLocks noChangeAspect="1"/>
          </p:cNvPicPr>
          <p:nvPr/>
        </p:nvPicPr>
        <p:blipFill>
          <a:blip r:embed="rId3"/>
          <a:stretch>
            <a:fillRect/>
          </a:stretch>
        </p:blipFill>
        <p:spPr>
          <a:xfrm>
            <a:off x="4707788" y="6051527"/>
            <a:ext cx="2578691" cy="806473"/>
          </a:xfrm>
          <a:prstGeom prst="rect">
            <a:avLst/>
          </a:prstGeom>
        </p:spPr>
      </p:pic>
      <p:pic>
        <p:nvPicPr>
          <p:cNvPr id="7" name="Grafik 20" descr="Kundeanmeldelse med massiv udfyldning">
            <a:extLst>
              <a:ext uri="{FF2B5EF4-FFF2-40B4-BE49-F238E27FC236}">
                <a16:creationId xmlns:a16="http://schemas.microsoft.com/office/drawing/2014/main" id="{8D962B30-1E7E-DAD9-79CD-83A0DC5E33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8428" y="3521826"/>
            <a:ext cx="2340000" cy="2340000"/>
          </a:xfrm>
          <a:prstGeom prst="rect">
            <a:avLst/>
          </a:prstGeom>
        </p:spPr>
      </p:pic>
    </p:spTree>
    <p:extLst>
      <p:ext uri="{BB962C8B-B14F-4D97-AF65-F5344CB8AC3E}">
        <p14:creationId xmlns:p14="http://schemas.microsoft.com/office/powerpoint/2010/main" val="4015896308"/>
      </p:ext>
    </p:extLst>
  </p:cSld>
  <p:clrMapOvr>
    <a:masterClrMapping/>
  </p:clrMapOvr>
</p:sld>
</file>

<file path=ppt/theme/theme1.xml><?xml version="1.0" encoding="utf-8"?>
<a:theme xmlns:a="http://schemas.openxmlformats.org/drawingml/2006/main" name="ModOverlayVTI">
  <a:themeElements>
    <a:clrScheme name="Personale &amp; HR">
      <a:dk1>
        <a:srgbClr val="1B365D"/>
      </a:dk1>
      <a:lt1>
        <a:srgbClr val="49C5B1"/>
      </a:lt1>
      <a:dk2>
        <a:srgbClr val="1B365D"/>
      </a:dk2>
      <a:lt2>
        <a:srgbClr val="F4F2EC"/>
      </a:lt2>
      <a:accent1>
        <a:srgbClr val="49C5B1"/>
      </a:accent1>
      <a:accent2>
        <a:srgbClr val="1B365D"/>
      </a:accent2>
      <a:accent3>
        <a:srgbClr val="F8485E"/>
      </a:accent3>
      <a:accent4>
        <a:srgbClr val="1B365D"/>
      </a:accent4>
      <a:accent5>
        <a:srgbClr val="49C5B1"/>
      </a:accent5>
      <a:accent6>
        <a:srgbClr val="F4F2EC"/>
      </a:accent6>
      <a:hlink>
        <a:srgbClr val="F8485E"/>
      </a:hlink>
      <a:folHlink>
        <a:srgbClr val="D71B1F"/>
      </a:folHlink>
    </a:clrScheme>
    <a:fontScheme name="Randers Kommune">
      <a:majorFont>
        <a:latin typeface="Roboto Black"/>
        <a:ea typeface=""/>
        <a:cs typeface=""/>
      </a:majorFont>
      <a:minorFont>
        <a:latin typeface="Rockwel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729.tgt.Office_50301014_TF89118109_Win32_OJ112196119.potx" id="{E2641469-1BD5-4ECF-8E87-9C7FC6745475}" vid="{099E4878-7F2F-463D-93C4-1E94CD21732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ArrayOfCustomXmlValue>
  <CustomXmlValue>
    <Key>SbsysQueryParameter_Kladde.SagID</Key>
    <Value>lIgtjp4PJZ49lu8dZ35XAg==</Value>
  </CustomXmlValue>
  <CustomXmlValue>
    <Key>SbsysQueryParameter_Kladde.Navn</Key>
    <Value>QRLgTkgO6UR2GG0Np6xFOB8Q2T//ywWdAvliyfCs8cs=</Value>
  </CustomXmlValue>
  <CustomXmlValue>
    <Key>SbsysQueryParameter_Kladde.Beskrivelse</Key>
    <Value>LNEa53Mmug9+FLM0YDJsKw==</Value>
  </CustomXmlValue>
  <CustomXmlValue>
    <Key>SbsysQueryParameter_ActionType</Key>
    <Value>+L5FpbW5+CYsuhremmpIMg==</Value>
  </CustomXmlValue>
  <CustomXmlValue>
    <Key>SbsysQueryParameter_Urls.KladdeData</Key>
    <Value>o1Da6z7UCqvO3qvDQMht3mLMi3Dw9vEDvhXCWXBuMtoCGPAXh8FtKct6+UqA0i+hCXzPiDa/rQh13fhcDy/Z1A==</Value>
  </CustomXmlValue>
  <CustomXmlValue>
    <Key>SbsysQueryParameter_Urls.Part</Key>
    <Value>LNEa53Mmug9+FLM0YDJsKw==</Value>
  </CustomXmlValue>
  <CustomXmlValue>
    <Key>SbsysQueryParameter_Urls.Sag</Key>
    <Value>o1Da6z7UCqvO3qvDQMht3mLMi3Dw9vEDvhXCWXBuMtphPTDjANvEMswPnTLkm38+</Value>
  </CustomXmlValue>
  <CustomXmlValue>
    <Key>SbsysQueryParameter_Urls.Filcheckud</Key>
    <Value>o1Da6z7UCqvO3qvDQMht3mLMi3Dw9vEDvhXCWXBuMtoCGPAXh8FtKct6+UqA0i+hxGOjgeDu5PNeSC6bAzqEGjIvEvGBABmEEZouDAndArU=</Value>
  </CustomXmlValue>
  <CustomXmlValue>
    <Key>SbsysQueryParameter_Urls.Filcheckind</Key>
    <Value>o1Da6z7UCqvO3qvDQMht3mLMi3Dw9vEDvhXCWXBuMtoCGPAXh8FtKct6+UqA0i+hCv/c4Sydq6+/CReAGLga8w==</Value>
  </CustomXmlValue>
  <CustomXmlValue>
    <Key>SbsysQueryParameter_Urls.Fortrydcheckud</Key>
    <Value>o1Da6z7UCqvO3qvDQMht3mLMi3Dw9vEDvhXCWXBuMtoCGPAXh8FtKct6+UqA0i+huIk9rrfrMiHrySbRJ/Yjcg==</Value>
  </CustomXmlValue>
  <CustomXmlValue>
    <Key>SbsysQueryParameter_Urls.Redirect</Key>
    <Value>PCi1o22u0kAwdYAi9UARFTyhyurpmX+BOHV0wRW5aJQjE2o6KJ3OH9rAV1izeZmTlZS1+QeJidoIQbLomou5MA==</Value>
  </CustomXmlValue>
  <CustomXmlValue>
    <Key>SbsysQueryParameter_Token.Token</Key>
    <Value>ichHTmY7utHPkDresDS0GE+xtKJ8pbzMYU/THiJ/y40T8r4RG9JefYBIVzt+6/Jr6o7xj71reMBI0wR+XeYVjLuZV1X7YEgM9YsGbOccz1yQFfU2bVbZiAfUNgVzWYpcpHbC1YOFUb1ig+8QLFIBz8FHfxcw+sqyN1zblMDcXbo+9Xm7lOdlC7QGS4ByqPSCveAKmB2ilc7FiXgTLE56N75sOWd9/stQIYJQQ2f8RebYMrJIENQza1PokYGS5UKOfTrOyuypQz+F2khYpni1iWwSkZJb8W3EGQwlzvSTWlDv9f8ykMLdgYu3ShhZTrRc0UJ+GZyyKJGkNqd9B/wMtE+/+OA1NRukkFDG4mkKV2vlM/322wfG3wFnD9DKqtoUjacC/b7lb5wxQ7KjSB/Pe0htyhSwl1OrSqcd79NxtQkEAwfuIQo5DeEoo+r2p5lSxLuxwPAXlpLVBZA4WjzDpVVIFduseyRCGg1/W4WIdFz9uBaF+2hdX/hizt57EGNbeZMNziae1tQfChe7NhzwPZifX2NFnunnUSkFxhJO6OvBoXcvhzKeV5Q/ttRd+Ka2b++l9GCn+N/CsU64gZE+4Jcx2997TgNiuDD2LOjL5ZKFoUmVLDCiPwFB0L4+k5sssO+d/GGD9FT2ZVc5KwzNeQRnQHH75ao/H8JdeMsa5PpB54DrclpuipHRs8djEJf4y125Drw/3r7yKK3QbF8NOGaK7NKKNzwspvTs7D3gjQoGqj6UBBcsZjuGanhYsiCOhyOP7uJ8hW3lKCSaEdQHJcF8e5pR4lC4E01JRQIjVRCI2NIWrN3G8UJFK6PYJnAVxz94EM+6newZLDGWO8lv3BgnKbknOLa7jvekE5x/S6a0qBK2cyCsC22WjQl/oC2TnPYmm7nONeq1QawYDEqOISHPpE2JubACPqvyvcga87X7xPIdgpda748Z4JoCD8w7+iQV4lD3CWVHzePCdCGITTZBd97PyHFflLH4sjvLgcUe5L+HkefEVhG6xZbIVA5zaRpKFAojGbROmRK1sPFLQqXMyrDGkQH7HPyRpHIedv7dztzIqOK/i88P7zGAkD2s4iVE5sQWGYMFfMQxV6+UVIkAFUlaZ6cHEYzjeOEwsKfaYs5sC2/MchZqgs4sVX/HMgLdFR0nAkPYgSrwAgCILv4kI8mINdSGleHBVPB3IXRN5OjuMmyGAgM1figbGunJj3GvEUUQZ+nJk3q46TcXKHKl9i3Vu1IL4icJ/88KYr4vfYmbgfnrqbK9OUQ7i8A+9SwA/ydMzXyrXUJoDVg/Vlox4z36GkWH5CiqIwAYIBlU2qkxUKtac1ArLurCJDu4nv64RA133alDNzqnZYIEQtmL2n47mcNBw2FkxlqjE8y0PwtczxKuisp4YUcXXfFYjiRyzvr2QRBdk/XMFTrfhajL6AAJuA9nPe/o/MkM3bScfvbDVJbMEiZpdJ4dDwJ4Y++LcY1s/9Z/eiyDCIXX7pf1g6oVK0uEki8KUn30QTPGcjj2MN//ZR8dJCAVd36VZ7buc+2K6qbQQAFm2OixUnzbhByoOFwgdhoHZuNpzJVYIWJzBaGWOqZYnBf4oFaQLSojK1RPEdxh9YlumJfKGf3MdFudeAF4synojK6XTP6T0Nh7oIVnacpu0ipC9lAdt+61FT81KfmFXyWXyw4gcUYOg3N9AhjlCUfKv4M0EDvO15wIG6y7vZ9DS5k+rpEXn/nm4Ob1dM8dcEtr0OL+7Ej2JfdPjWJRMryGy2/sEvnlexbEWyOFw8WLrvGXNzYZevnhlkDlUBKE3F/afhExHzoU629hfN6v2Ld5JkWHcVXFQZXlen+ax7z5DENxpcKgdB0aSSjUR8qLPhbsufyuj4u5/1GJjesLGFfinGurGt3+bh7bIHQZTh06ynKOzySjA7ipdnQhXJmzo+GtuC9k9xgfQC4oFxWAhAFPfvng1A6uZMGkha4lW1xrS5D8A3j8Nh/uRAhjO/RGCrQZviroyDq3a/ek/pWWODPUPq/9/FTeTikfVLw5a9ANQ7itRu0HNpGO5Ot0BHrFZWOEniANNzdft6M7SaK3+lEqrY15shJ02BP/gTieQ1KoW5SkfuUZmUhlk+AinhMmDezxHsHVvEzXFoaOjDxSKsk3AQQN4uSurqeopNt1hRqUzmPkr3i1/SEBCco1cE2rB6JkSdKaDHeLf44lLGJrSSoArWtGLSAVyLndlpFZp12HGdqB2cXIXx2SMngN8eYyOLqUlcyFxwXwgM1KfYovUSOn0h7fd+rS5PFAptbQGSel7SeQnY4e7hgaRgwdGpeqFoi7i/O5Sap0XH+7RYM3CkFBSQIgms2z2ENJOdm7zIczgTPtMrF7hCdxJeyU+QXzYiHslUv7FaWnVF89YX7vBCLBQSMa/5YVkr3oE3z4nqFQbA7531sMqO0UUC4OKIg+vEuCzaccouQqikvFVBEN2bvP4NrMqvx+L+2efBy6b/d6WeJchQ95TmzTmmnuxEUWiZwuzpSzRK8a2nxXT3vyL68nrz0uOKGogmgKulA6pdHV0hU87G6gtk0zajVG3kJ/dKdgpcaTa3m1mlfaiHxozeamItJJ8wS3Plx7TFZmWrcYRX+lbzggVV+bAoF/Sq4Qtky/hlqkWyQFTK8oFCWp6Yi16ej9nFHWzWZgRjCUIA2c8NItAIpBbXaUVSieKtEOfX2nzQIjGnkv4tgJ55SYX0oJe8IF3otgChu22QJG9bW8xWEaKvcIxxkN/VZlYmLtDbtfqHJSEIlkxBW94o91fxe/kyZNTP2wEO/F47EBPIcJQHJJXbqzgt1ULiaHo1A+OHiCgtIn8r27jZy/3AZmKD9P6FEVRMFlULiiAOMxZAn2QE1A0Pi5teHt08RdXMKJVGkjynnsQwiVRrzqFqqlTllgZUf76Dfnw0w1SyySZlcV6PgQvLaNljKW911dEuo0t+QqnpHfdcdtbJBKRI/3nVQXq9uhLBLAzYaLZaPVdTLnJ8l6Cp/g</Value>
  </CustomXmlValue>
  <CustomXmlValue>
    <Key>SbsysQueryParameter_Token.Exp</Key>
    <Value>N1PnXysBWURQUQb4GwkB3A==</Value>
  </CustomXmlValue>
  <CustomXmlValue>
    <Key>SbsysQueryParameter_Token.RefreshToken</Key>
    <Value>ichHTmY7utHPkDresDS0GE+xtKJ8pbzMYU/THiJ/y40T8r4RG9JefYBIVzt+6/Jr6o7xj71reMBI0wR+XeYVjLuZV1X7YEgM9YsGbOccz1yQFfU2bVbZiAfUNgVzWYpcpHbC1YOFUb1ig+8QLFIBz5hFAZBTqofabyEzYgqh6QfODBwC93bE7kQ6RQ+zX9TFG8KjQx80Of67kABM1/uagNpr2tn37FIitslyvgvICO2OGy8Us8vJhqN9nYTOXrokF75Uik/uvs5HH4AUgwKAoCV0aE931Co/HY1Zb47ZRjCQcRz5DS9NvJTUR4ucXzMuA1ITHFFNkE7xprA92uROmzmsHSy1rvChXU7FalT4oTcF6bDH9Y0UOqUoLYQPBi6X06gGWjkk4433iH7eAM6q9EtUfIX6ScFy0HQJyAK6V2sOEsvR0R3HfNcNX9nZJV2cdn/EQSPB9+Id1P0vL8pwy8vaWgYevs4s64Vy4z0bnsAHHLJT++N9P/FI5bgT0bYALEeSK22e+PP51bqHTT5+Xv/OrCVaAbBIhPhhXXUW1gBJVd+veEAQz301I1eq5FKR7HiUBWRu0iJnnmz175z10tbg4sHOv5gbY3D+u71Xd0sRhV1NtvEAKQxuodFoAcp/uJs9kHZ0lCZZn8+c6NqBG/Bw6D3obvctt0aE+rnAl4ezbY49l4DF7lwcYPwTwdZ+lzsm2gHXXBd8XiHi7AJBRgj51EOu+r/LH8HWByoVyPK8kInV13/aYYU1EHviljzX5SRYT6Xlemk1CxFRlnEwgI3YktQs+81jujA2aTztxERI+WfnvWoD72wGLiWrGOqMHiYXQazedeh+/vYFIgjKK2OT0v0YNpkuzQv6ImoeXCFPC7qT15s5PcKnFEG5VCa1Y9o/Jj/hYZoPI2QeE2SmqbmoE8waL50KytJu3Eaz2gNRoJE1oKIre8FhTX5cW6QiRqsOjXvWJymd/7HRmRz4oI9fh22WrzRNg3jFoCxWymHN9hIJIpK55EEjOO0046jpKXVsoFtIjTsa+rDhSw6mPydRWkudsyEycBiP5Ga/UjitkXE6DfEkGV24VUwsZIR2xc9ZBE/Fgua/fJQQZsGemrtfaL15my5orreVDlrXEUFTtH8XUsaq9xZRSHBRGP530inLOLZmrbeg+XpMDNn5jj4qlwnceN79aq6moDtoe5mAzibP7W0SWanwmoY0bHFX6aF9YloNc0If5YDRChXx419TRCpzSTsd4isN7PKwjRnlsRmKq9G9CdYY8favE1LWku3ExcKrpOq2Xf+7LQLhUHIMUmGAYqYx7MELKJr+Hl1LE1m72bFDg3aGfQ90xixBCrW5IDd6RDM4tsnK3LFBdYiFOue3Mi8p4xHAkU0nsG/8o+cvDXufc5avAr5sq0ey3WOo/fyHE4D6608NLu3LW8XmGnJikE8DzD8Fd29YKEygLpd1L5lnPrjhu5l8ogKaAvAtnF15PE9rH9M4s0NQddeL2Ud5yWjIFkI7wDMR4zulkIYbQZi4SNLjU0U/ncrkZDF4BdNoW+gZN3Hs6pjZPmr/jt1Qzj5RnnegR04xbBlqlW4w/i1tD726GzIz3aHDYfDqDn/PSeMLm3J4uggbtH3dqC2hjAfnb8YyKMNslXpZr3TI0UFY/YjDPq13Zf7pOLZF5EkfijTzK5jRZd9R8rs7WkmQKyllClYuGeQIyRFnOsljUKZNCBM6I+sDxfjwazz0yioquuL5NWQC+xsyoFBP7Mr3DjRK2ZYFgcjnJzm52MpznmxlurI+7W6Ta589MXVK4RYrtNG6KFGFnNdzkkK00NGBotxp2aERDhPixCoY0tVDbqMLQuyV052bUiPSVLZs/s2aToktO0R+nKwICfhS7W7nroutaCd0XT8Ua+qKLysNI/A3NYeMQKkIaDOrJBcPsLfVxwuTyp4rAj3P9qQJk+4sJch9EXO2Eb5I+NfLgT0V5/yjBbbxnVltzFQbK7+pf0pRLzqIl9jTxO5hp+SzmIwALfdgs9V8k8qkMMZG5MOZ0NTYZEliaGCj0E1tDXD6gJcB+nEA3sUgXQhWjHyI1HvdEWbsfO04M2fIgbY+ZHg10b3OTrbgbV3hmTlv07af+fjke+d2goWBKwxhm6bzRqUBiBp8u5u1cbNyRiyvLbw+qzfL4NLOa4cz+EbdVN4QJkl5RMN+MVbkwQ0YmN9ZPNgQ8nGOtZbnoR7WbniB/zlXWG2n9Noyp1RBdlrCaMy3rCwWxLU8KQZ+KB8AbbbahIJiqjfzrXNqYWXT+8/9kFtGr2zAFz4DVoz5ZSAIJ/U4dEYA8xT4JAbZ3wGgdLebAnV0bbXe39SzYEJapf82iNz/J0Jse5k3OHw5+95T+2/iwnk6o8VNq0FGBwk+sr4t5m+JQH5kecwVGSBvur+UX3Ek4m/Pln5d8mUF/JfaEPWVLZd7rjnQMvfY3yfgLuG3rRgegP/OAyYai2pbDk2NLro/M/gXJMuScCyzFFxHS9wxFaIT/isJNHfoYGUiyVO4xEZcp11PbroolnmT3PIwAygdMK1wzpyTnINNQr675p4rZc7qOmdvH/ePoAqWZA==</Value>
  </CustomXmlValue>
  <CustomXmlValue>
    <Key>SbsysQueryParameter_Token.RefreshUrl</Key>
    <Value>PCi1o22u0kAwdYAi9UARFTyhyurpmX+BOHV0wRW5aJSMXz86olKrdfYNWIJsXAX32SWICNdKq0S5EOPwx0sCaQK3khOY3pgjUpOnOUqQ4w/bM2gVS1GYXhB9Whk6XnF4</Value>
  </CustomXmlValue>
  <CustomXmlValue>
    <Key>SbsysQueryParameter_Token.RefreshUser</Key>
    <Value>qppdQQ5Mmy5BfYYBTM68PAQuV56TjfSYjBP4hcKMORs=</Value>
  </CustomXmlValue>
  <CustomXmlValue>
    <Key>SbsysQueryParameter_Token.RefreshPwd</Key>
    <Value>cBsnhOaCtQF67ZGrCZxgBODWTQA8dFZRpbAuv5ceBOnHlCOc/nGHWU+AARSKBNih</Value>
  </CustomXmlValue>
</ArrayOfCustomXmlValue>
</file>

<file path=customXml/itemProps1.xml><?xml version="1.0" encoding="utf-8"?>
<ds:datastoreItem xmlns:ds="http://schemas.openxmlformats.org/officeDocument/2006/customXml" ds:itemID="{0B61E4D0-D101-4A17-BA61-F29B2B6CFE74}">
  <ds:schemaRefs>
    <ds:schemaRef ds:uri="http://schemas.microsoft.com/sharepoint/v3/contenttype/forms"/>
  </ds:schemaRefs>
</ds:datastoreItem>
</file>

<file path=customXml/itemProps2.xml><?xml version="1.0" encoding="utf-8"?>
<ds:datastoreItem xmlns:ds="http://schemas.openxmlformats.org/officeDocument/2006/customXml" ds:itemID="{4EAB8BBB-9A18-4050-923B-7FC6E36DA496}">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230e9df3-be65-4c73-a93b-d1236ebd677e"/>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5BD36D06-4CB7-4DF0-BC60-E9BFBDAC4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542BC67-ACBD-4E9F-8AFA-925E97DA8AA4}">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tf89118109_win32</Template>
  <TotalTime>4251</TotalTime>
  <Words>711</Words>
  <Application>Microsoft Office PowerPoint</Application>
  <PresentationFormat>Widescreen</PresentationFormat>
  <Paragraphs>96</Paragraphs>
  <Slides>9</Slides>
  <Notes>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Arial</vt:lpstr>
      <vt:lpstr>Calibri</vt:lpstr>
      <vt:lpstr>Roboto Black</vt:lpstr>
      <vt:lpstr>Rockwell</vt:lpstr>
      <vt:lpstr>Wingdings</vt:lpstr>
      <vt:lpstr>ModOverlayVTI</vt:lpstr>
      <vt:lpstr>KONCERNFÆLLES TRIVSELSMÅLING 2025 </vt:lpstr>
      <vt:lpstr>Formålet med trivselsmålingen 2025</vt:lpstr>
      <vt:lpstr>ET FÆLLES ANSVAR FOR AT BIDRAGE TIL DEN GODE PROCES OMKRING TRIVSELSMÅLINGEN</vt:lpstr>
      <vt:lpstr>DET PRAKTISKE OMKRING TRIVSELSMÅLINGEN</vt:lpstr>
      <vt:lpstr>Trivselsmålingen kommer hele vejen rundt om arbejdsmiljøet</vt:lpstr>
      <vt:lpstr>BEHANDLING AF SVAR</vt:lpstr>
      <vt:lpstr>EKSEMPLER PÅ UDSAGN I TRIVSELSMÅLINGEN</vt:lpstr>
      <vt:lpstr>DEN GODE PROCES PÅ ARBEJDSPLADSEN </vt:lpstr>
      <vt:lpstr>OPFØLGNINGSDIALOGEN PÅ TRIVSELSMÅLINGEN 2025</vt:lpstr>
    </vt:vector>
  </TitlesOfParts>
  <Company>Randers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på præsentation</dc:title>
  <dc:creator>Agnesa Zejnullahu</dc:creator>
  <cp:lastModifiedBy>Line Svendstrup Gjesing</cp:lastModifiedBy>
  <cp:revision>166</cp:revision>
  <dcterms:created xsi:type="dcterms:W3CDTF">2022-04-01T09:13:51Z</dcterms:created>
  <dcterms:modified xsi:type="dcterms:W3CDTF">2025-07-08T10:56:25Z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CustomXMLID">
    <vt:lpwstr>{7542BC67-ACBD-4E9F-8AFA-925E97DA8AA4}</vt:lpwstr>
  </property>
  <property fmtid="{D5CDD505-2E9C-101B-9397-08002B2CF9AE}" pid="4" name="IntegrationType">
    <vt:lpwstr>SBSYSWeb</vt:lpwstr>
  </property>
</Properties>
</file>