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5" r:id="rId11"/>
    <p:sldId id="263" r:id="rId12"/>
    <p:sldId id="271" r:id="rId13"/>
    <p:sldId id="264" r:id="rId14"/>
    <p:sldId id="268" r:id="rId15"/>
    <p:sldId id="272" r:id="rId16"/>
    <p:sldId id="277" r:id="rId17"/>
    <p:sldId id="273" r:id="rId18"/>
    <p:sldId id="274" r:id="rId19"/>
    <p:sldId id="275" r:id="rId20"/>
    <p:sldId id="269" r:id="rId21"/>
    <p:sldId id="276" r:id="rId22"/>
    <p:sldId id="270" r:id="rId2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972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881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8054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20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6178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499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9637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733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15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061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863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538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321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560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677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074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1EAC-108D-4403-9DAA-BB0FFE6DE9D4}" type="datetimeFigureOut">
              <a:rPr lang="da-DK" smtClean="0"/>
              <a:t>26-09-2017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D8EC09-4AD6-4B0D-A061-0ABCEB21A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7437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yfesJDonf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2012920"/>
          </a:xfrm>
        </p:spPr>
        <p:txBody>
          <a:bodyPr/>
          <a:lstStyle/>
          <a:p>
            <a:pPr algn="ctr"/>
            <a:r>
              <a:rPr lang="da-DK" dirty="0" smtClean="0"/>
              <a:t>Inspiration</a:t>
            </a:r>
            <a:r>
              <a:rPr lang="da-DK" dirty="0" smtClean="0"/>
              <a:t> </a:t>
            </a:r>
            <a:r>
              <a:rPr lang="da-DK" dirty="0" smtClean="0"/>
              <a:t>til personale i daginstitutioner og SFO</a:t>
            </a:r>
            <a:r>
              <a:rPr lang="da-DK" dirty="0" smtClean="0"/>
              <a:t>.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sz="3200" dirty="0" smtClean="0"/>
              <a:t>Hygiejne og børn der tisser i bukserne.</a:t>
            </a:r>
            <a:endParaRPr lang="da-DK" sz="32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414361"/>
          </a:xfrm>
        </p:spPr>
        <p:txBody>
          <a:bodyPr>
            <a:normAutofit/>
          </a:bodyPr>
          <a:lstStyle/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  </a:t>
            </a:r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Helle </a:t>
            </a:r>
            <a:r>
              <a:rPr lang="da-DK" dirty="0" smtClean="0"/>
              <a:t>Lund og Connie Kristensen, Oktober 2017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070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a-DK" sz="9600" dirty="0" smtClean="0"/>
              <a:t>????????</a:t>
            </a:r>
            <a:endParaRPr lang="da-DK" sz="9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4800" dirty="0"/>
              <a:t>Hvordan møder I forældrene?</a:t>
            </a:r>
          </a:p>
          <a:p>
            <a:r>
              <a:rPr lang="da-DK" sz="4800" dirty="0"/>
              <a:t>Hvordan møder I børnene?</a:t>
            </a:r>
          </a:p>
          <a:p>
            <a:r>
              <a:rPr lang="da-DK" sz="4800" dirty="0"/>
              <a:t>Hvordan er Jeres interne dialog?</a:t>
            </a:r>
          </a:p>
          <a:p>
            <a:endParaRPr lang="da-DK" sz="4800" dirty="0"/>
          </a:p>
        </p:txBody>
      </p:sp>
    </p:spTree>
    <p:extLst>
      <p:ext uri="{BB962C8B-B14F-4D97-AF65-F5344CB8AC3E}">
        <p14:creationId xmlns:p14="http://schemas.microsoft.com/office/powerpoint/2010/main" val="169923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600" dirty="0" smtClean="0"/>
              <a:t>Vandladningsklinikken</a:t>
            </a:r>
            <a:endParaRPr lang="da-DK" sz="6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sz="3600" dirty="0" smtClean="0"/>
              <a:t>Hvem er vi?</a:t>
            </a:r>
          </a:p>
          <a:p>
            <a:r>
              <a:rPr lang="da-DK" sz="3600" dirty="0" smtClean="0"/>
              <a:t>Hvem kommer i vandladningsklinikken?</a:t>
            </a:r>
          </a:p>
          <a:p>
            <a:r>
              <a:rPr lang="da-DK" sz="3600" dirty="0" smtClean="0"/>
              <a:t>Hvilke udfordringer har de familier der kommer til os?</a:t>
            </a:r>
          </a:p>
          <a:p>
            <a:r>
              <a:rPr lang="da-DK" sz="3600" dirty="0" smtClean="0"/>
              <a:t>Hvad gør vi og hvordan gør vi?</a:t>
            </a:r>
          </a:p>
          <a:p>
            <a:r>
              <a:rPr lang="da-DK" sz="3600" dirty="0" smtClean="0"/>
              <a:t>Hvad er vores fornemste opgave?</a:t>
            </a:r>
          </a:p>
          <a:p>
            <a:endParaRPr lang="da-DK" sz="3600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7587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8000" smtClean="0"/>
              <a:t>     Drilleblæren</a:t>
            </a:r>
            <a:endParaRPr lang="da-DK" sz="8000" dirty="0"/>
          </a:p>
        </p:txBody>
      </p:sp>
      <p:pic>
        <p:nvPicPr>
          <p:cNvPr id="5" name="Pladsholder til indhol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14" y="2172494"/>
            <a:ext cx="7225047" cy="4550768"/>
          </a:xfrm>
        </p:spPr>
      </p:pic>
    </p:spTree>
    <p:extLst>
      <p:ext uri="{BB962C8B-B14F-4D97-AF65-F5344CB8AC3E}">
        <p14:creationId xmlns:p14="http://schemas.microsoft.com/office/powerpoint/2010/main" val="279076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600" dirty="0" smtClean="0"/>
              <a:t>Vandladningsklinikken</a:t>
            </a:r>
            <a:endParaRPr lang="da-DK" sz="6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800" dirty="0" smtClean="0"/>
              <a:t>Klinikken </a:t>
            </a:r>
            <a:r>
              <a:rPr lang="da-DK" sz="2800" dirty="0"/>
              <a:t>ligger i Randers Sundhedscenter Thors Bakke. Biografgade 3, 1. sal. 8900 Randers C</a:t>
            </a:r>
            <a:r>
              <a:rPr lang="da-DK" sz="2800" dirty="0" smtClean="0"/>
              <a:t>.</a:t>
            </a:r>
          </a:p>
          <a:p>
            <a:r>
              <a:rPr lang="da-DK" sz="2800" dirty="0" smtClean="0"/>
              <a:t>3 sundhedsplejersker tilknyttet.</a:t>
            </a:r>
          </a:p>
          <a:p>
            <a:r>
              <a:rPr lang="da-DK" sz="2800" dirty="0" smtClean="0"/>
              <a:t>Åbningstid </a:t>
            </a:r>
            <a:r>
              <a:rPr lang="da-DK" sz="2800" dirty="0"/>
              <a:t>og </a:t>
            </a:r>
            <a:r>
              <a:rPr lang="da-DK" sz="2800" dirty="0" smtClean="0"/>
              <a:t>kontakt informationer findes på: </a:t>
            </a:r>
            <a:r>
              <a:rPr lang="da-DK" sz="2800" dirty="0" smtClean="0"/>
              <a:t>www.sundhedsplejen.randers.dk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59241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7200" dirty="0" smtClean="0"/>
              <a:t>  Hygiejne-rutiner.</a:t>
            </a:r>
            <a:endParaRPr lang="da-DK" sz="72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80" y="1930400"/>
            <a:ext cx="8104938" cy="4560552"/>
          </a:xfrm>
        </p:spPr>
      </p:pic>
    </p:spTree>
    <p:extLst>
      <p:ext uri="{BB962C8B-B14F-4D97-AF65-F5344CB8AC3E}">
        <p14:creationId xmlns:p14="http://schemas.microsoft.com/office/powerpoint/2010/main" val="261112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7200" dirty="0" smtClean="0"/>
              <a:t>Personalets opgave:</a:t>
            </a:r>
            <a:endParaRPr lang="da-DK" sz="72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7334" y="2640169"/>
            <a:ext cx="8596668" cy="3401193"/>
          </a:xfrm>
        </p:spPr>
        <p:txBody>
          <a:bodyPr>
            <a:normAutofit/>
          </a:bodyPr>
          <a:lstStyle/>
          <a:p>
            <a:r>
              <a:rPr lang="da-DK" sz="4000" dirty="0" smtClean="0"/>
              <a:t>Forebygge smitte ved primært at sørge for, at syge børn ikke opholder sig i institutionen</a:t>
            </a:r>
          </a:p>
          <a:p>
            <a:r>
              <a:rPr lang="da-DK" sz="4000" dirty="0" smtClean="0"/>
              <a:t>Opretholde god hygiejne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134781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7200" dirty="0" smtClean="0"/>
              <a:t>Hvem er på spil?</a:t>
            </a:r>
            <a:endParaRPr lang="da-DK" sz="72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558" y="2173096"/>
            <a:ext cx="6638220" cy="4123994"/>
          </a:xfrm>
        </p:spPr>
      </p:pic>
    </p:spTree>
    <p:extLst>
      <p:ext uri="{BB962C8B-B14F-4D97-AF65-F5344CB8AC3E}">
        <p14:creationId xmlns:p14="http://schemas.microsoft.com/office/powerpoint/2010/main" val="231982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8000" dirty="0" smtClean="0"/>
              <a:t>Smitteveje</a:t>
            </a:r>
            <a:endParaRPr lang="da-DK" sz="8000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Kontakt                   Forurenet mad og vand        Luften                   Blod</a:t>
            </a:r>
          </a:p>
          <a:p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2545017"/>
            <a:ext cx="2207534" cy="1771964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443" y="2545017"/>
            <a:ext cx="2228850" cy="1733550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261" y="2545017"/>
            <a:ext cx="1905001" cy="1810955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4231" y="2545018"/>
            <a:ext cx="1851741" cy="181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78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Hvorfor skal vi have fokus på hygiejne?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/>
              <a:t>½ million børn passes i offentlig regi.</a:t>
            </a:r>
          </a:p>
          <a:p>
            <a:r>
              <a:rPr lang="da-DK" sz="2400" dirty="0" smtClean="0"/>
              <a:t>Mellem 1/3 og ¼ smitsomme sygdomme hos børn skyldes deres ophold i daginstitution.</a:t>
            </a:r>
          </a:p>
          <a:p>
            <a:r>
              <a:rPr lang="da-DK" sz="2400" dirty="0" smtClean="0"/>
              <a:t>Modtagelighed for smitte afhænger af forældrenes rygevaner, pladsforhold i daginstitutionen samt indeklima og hygiejnestandard i hjemmet og institutionen.</a:t>
            </a:r>
          </a:p>
          <a:p>
            <a:r>
              <a:rPr lang="da-DK" sz="2400" dirty="0" smtClean="0"/>
              <a:t>Daginstitutioner kan fremme børns sundhed og forebygge sygdomme ved forskellige indsatser - nemlig </a:t>
            </a:r>
            <a:r>
              <a:rPr lang="da-DK" sz="2400" smtClean="0"/>
              <a:t>indsatser omkring hygiejne </a:t>
            </a:r>
            <a:r>
              <a:rPr lang="da-DK" sz="2400" dirty="0" smtClean="0"/>
              <a:t>og børnenes fysiske aktivitet.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35855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Hvorfor skal vi have fokus på hygiejne?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3600" dirty="0" smtClean="0"/>
              <a:t>Diarrétilfælde kan reduceres med 50% ved skærpet hygiejne og hyppig håndvask</a:t>
            </a:r>
          </a:p>
          <a:p>
            <a:r>
              <a:rPr lang="da-DK" sz="3600" dirty="0" smtClean="0"/>
              <a:t>Børns sygefravær  kan nedsættes med 34% ved at skærpe håndhygiejnen i daginstitutionerne.</a:t>
            </a:r>
          </a:p>
        </p:txBody>
      </p:sp>
    </p:spTree>
    <p:extLst>
      <p:ext uri="{BB962C8B-B14F-4D97-AF65-F5344CB8AC3E}">
        <p14:creationId xmlns:p14="http://schemas.microsoft.com/office/powerpoint/2010/main" val="194594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8000" dirty="0" smtClean="0"/>
              <a:t>    Velkommen</a:t>
            </a:r>
            <a:endParaRPr lang="da-DK" sz="8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6600" dirty="0" smtClean="0"/>
              <a:t>Hvem er vi?</a:t>
            </a:r>
          </a:p>
          <a:p>
            <a:r>
              <a:rPr lang="da-DK" sz="6600" dirty="0" smtClean="0"/>
              <a:t>Hvem er I?</a:t>
            </a:r>
          </a:p>
          <a:p>
            <a:r>
              <a:rPr lang="da-DK" sz="6600" dirty="0" smtClean="0"/>
              <a:t>Vores mål for dagen</a:t>
            </a:r>
            <a:endParaRPr lang="da-DK" sz="6600" dirty="0"/>
          </a:p>
        </p:txBody>
      </p:sp>
    </p:spTree>
    <p:extLst>
      <p:ext uri="{BB962C8B-B14F-4D97-AF65-F5344CB8AC3E}">
        <p14:creationId xmlns:p14="http://schemas.microsoft.com/office/powerpoint/2010/main" val="267137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8800" dirty="0" smtClean="0"/>
              <a:t>     </a:t>
            </a:r>
            <a:r>
              <a:rPr lang="da-DK" sz="8800" dirty="0" smtClean="0"/>
              <a:t>?????????????</a:t>
            </a:r>
            <a:endParaRPr lang="da-DK" sz="8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4800" dirty="0" smtClean="0"/>
              <a:t>Hvilke udfordringer har I?</a:t>
            </a:r>
          </a:p>
          <a:p>
            <a:r>
              <a:rPr lang="da-DK" sz="4800" dirty="0" smtClean="0"/>
              <a:t>Har I </a:t>
            </a:r>
            <a:r>
              <a:rPr lang="da-DK" sz="4800" dirty="0" smtClean="0"/>
              <a:t>standarder eller en </a:t>
            </a:r>
            <a:r>
              <a:rPr lang="da-DK" sz="4800" dirty="0" smtClean="0"/>
              <a:t>hygiejnepolitik?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054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400" dirty="0" smtClean="0"/>
              <a:t>En hygiejnepolitik kan indeholde:</a:t>
            </a:r>
            <a:endParaRPr lang="da-DK" sz="4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r>
              <a:rPr lang="da-DK" sz="4000" dirty="0" smtClean="0"/>
              <a:t>Formål</a:t>
            </a:r>
          </a:p>
          <a:p>
            <a:r>
              <a:rPr lang="da-DK" sz="4000" dirty="0" smtClean="0"/>
              <a:t>Ansvarsfordeling/ansvarsområde</a:t>
            </a:r>
          </a:p>
          <a:p>
            <a:r>
              <a:rPr lang="da-DK" sz="4000" dirty="0" smtClean="0"/>
              <a:t>Indretning og materialevalg</a:t>
            </a:r>
          </a:p>
          <a:p>
            <a:r>
              <a:rPr lang="da-DK" sz="4000" dirty="0" smtClean="0"/>
              <a:t>Hygiejnerutiner</a:t>
            </a: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297920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10107"/>
          </a:xfrm>
        </p:spPr>
        <p:txBody>
          <a:bodyPr>
            <a:noAutofit/>
          </a:bodyPr>
          <a:lstStyle/>
          <a:p>
            <a:pPr algn="ctr"/>
            <a:r>
              <a:rPr lang="da-DK" sz="5400" dirty="0" smtClean="0"/>
              <a:t>Spørgsmål?</a:t>
            </a:r>
            <a:endParaRPr lang="da-DK" sz="5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841678"/>
            <a:ext cx="8596668" cy="4198513"/>
          </a:xfrm>
        </p:spPr>
      </p:pic>
    </p:spTree>
    <p:extLst>
      <p:ext uri="{BB962C8B-B14F-4D97-AF65-F5344CB8AC3E}">
        <p14:creationId xmlns:p14="http://schemas.microsoft.com/office/powerpoint/2010/main" val="13873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7200" dirty="0" smtClean="0"/>
              <a:t>   Blærens anatomi</a:t>
            </a:r>
            <a:endParaRPr lang="da-DK" sz="7200" dirty="0"/>
          </a:p>
        </p:txBody>
      </p:sp>
      <p:pic>
        <p:nvPicPr>
          <p:cNvPr id="4" name="Pladsholder til indhold 3" descr="C:\Users\dq18887\Desktop\URINBL~1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9" r="37395"/>
          <a:stretch/>
        </p:blipFill>
        <p:spPr bwMode="auto">
          <a:xfrm>
            <a:off x="3168203" y="1930400"/>
            <a:ext cx="4494727" cy="47923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1588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9600" dirty="0" smtClean="0"/>
              <a:t>      </a:t>
            </a:r>
            <a:r>
              <a:rPr lang="da-DK" sz="9600" dirty="0" smtClean="0"/>
              <a:t>?????????</a:t>
            </a:r>
            <a:endParaRPr lang="da-DK" sz="9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a-DK" sz="3600" dirty="0" smtClean="0"/>
              <a:t>Hvor mange af Jer har børn i institutionen der stadig er blebærere?</a:t>
            </a:r>
          </a:p>
          <a:p>
            <a:r>
              <a:rPr lang="da-DK" sz="3600" dirty="0" smtClean="0"/>
              <a:t>Hvilke udfordringer støder I på?</a:t>
            </a:r>
          </a:p>
          <a:p>
            <a:r>
              <a:rPr lang="da-DK" sz="3600" dirty="0" smtClean="0"/>
              <a:t>Har I en politik omkring blæretræning?</a:t>
            </a:r>
          </a:p>
          <a:p>
            <a:r>
              <a:rPr lang="da-DK" sz="3600" dirty="0" smtClean="0"/>
              <a:t>Hvilket samarbejde har I med forældrene?</a:t>
            </a:r>
          </a:p>
          <a:p>
            <a:r>
              <a:rPr lang="da-DK" sz="3600" dirty="0" smtClean="0"/>
              <a:t>Hvis er ansvaret for blæretræning?</a:t>
            </a:r>
            <a:endParaRPr lang="da-DK" sz="3600" dirty="0"/>
          </a:p>
        </p:txBody>
      </p:sp>
    </p:spTree>
    <p:extLst>
      <p:ext uri="{BB962C8B-B14F-4D97-AF65-F5344CB8AC3E}">
        <p14:creationId xmlns:p14="http://schemas.microsoft.com/office/powerpoint/2010/main" val="141089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8800" dirty="0" smtClean="0"/>
              <a:t>        Facts</a:t>
            </a:r>
            <a:endParaRPr lang="da-DK" sz="8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dirty="0" smtClean="0">
                <a:hlinkClick r:id="rId2"/>
              </a:rPr>
              <a:t>https://</a:t>
            </a:r>
            <a:r>
              <a:rPr lang="da-DK" sz="2800" dirty="0" smtClean="0">
                <a:hlinkClick r:id="rId2"/>
              </a:rPr>
              <a:t>www.youtube.com/watch?v=uyfesJDonfk</a:t>
            </a:r>
            <a:endParaRPr lang="da-DK" sz="2800" dirty="0" smtClean="0"/>
          </a:p>
          <a:p>
            <a:pPr marL="0" indent="0">
              <a:buNone/>
            </a:pPr>
            <a:endParaRPr lang="da-DK" sz="2800" dirty="0" smtClean="0"/>
          </a:p>
          <a:p>
            <a:pPr marL="0" indent="0">
              <a:buNone/>
            </a:pPr>
            <a:r>
              <a:rPr lang="da-DK" sz="5400" dirty="0" smtClean="0"/>
              <a:t>Var der ny viden for Jer i dette videoklip?</a:t>
            </a:r>
            <a:endParaRPr lang="da-DK" sz="5400" dirty="0"/>
          </a:p>
        </p:txBody>
      </p:sp>
    </p:spTree>
    <p:extLst>
      <p:ext uri="{BB962C8B-B14F-4D97-AF65-F5344CB8AC3E}">
        <p14:creationId xmlns:p14="http://schemas.microsoft.com/office/powerpoint/2010/main" val="104458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8000" dirty="0" smtClean="0"/>
              <a:t>          Fakta:</a:t>
            </a:r>
            <a:endParaRPr lang="da-DK" sz="8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da-DK" dirty="0"/>
              <a:t>15-20 pct. af danske børn lider af inkontinens ved skolestart.</a:t>
            </a:r>
          </a:p>
          <a:p>
            <a:pPr lvl="0"/>
            <a:r>
              <a:rPr lang="da-DK" dirty="0"/>
              <a:t>De fleste børn, der tisser i bukserne om dagen, kan behandles ved regelmæssige toiletbesøg.</a:t>
            </a:r>
          </a:p>
          <a:p>
            <a:pPr lvl="0"/>
            <a:r>
              <a:rPr lang="da-DK" dirty="0"/>
              <a:t>Danske børn har normalt kontrol over deres blære (i dagtimerne), når de er omkring tre år.</a:t>
            </a:r>
          </a:p>
          <a:p>
            <a:pPr lvl="0"/>
            <a:r>
              <a:rPr lang="da-DK" dirty="0"/>
              <a:t>Børn (og voksne) tømmer blæren fire-syv gange om dagen, men der er stor variation.</a:t>
            </a:r>
          </a:p>
          <a:p>
            <a:pPr lvl="0"/>
            <a:r>
              <a:rPr lang="da-DK" dirty="0"/>
              <a:t>De fleste har brug for at tømme tarmen tre-syv gange om ugen.</a:t>
            </a:r>
          </a:p>
          <a:p>
            <a:pPr lvl="0"/>
            <a:r>
              <a:rPr lang="da-DK" dirty="0"/>
              <a:t>Antal af vandladninger og afføringer afhænger af, hvad vi spiser og drikker.</a:t>
            </a:r>
          </a:p>
          <a:p>
            <a:pPr lvl="0"/>
            <a:r>
              <a:rPr lang="da-DK" dirty="0"/>
              <a:t>Det normale væskeindtag for børn er omkring 30-40 ml/kg per dag.</a:t>
            </a:r>
          </a:p>
          <a:p>
            <a:pPr lvl="0"/>
            <a:r>
              <a:rPr lang="da-DK" dirty="0"/>
              <a:t>Manglende væskeindtag kan føre til koncentrationsbesvær, hovedpine og forstoppelse.</a:t>
            </a:r>
          </a:p>
          <a:p>
            <a:pPr lvl="0"/>
            <a:r>
              <a:rPr lang="da-DK" sz="3300" b="1" dirty="0"/>
              <a:t>Inkontinens er et fysisk problem og skyldes ikke dovenskab eller psykiske problemer</a:t>
            </a:r>
            <a:r>
              <a:rPr lang="da-DK" sz="3300" b="1" dirty="0" smtClean="0"/>
              <a:t>.</a:t>
            </a:r>
          </a:p>
          <a:p>
            <a:pPr lvl="0"/>
            <a:endParaRPr lang="da-DK" sz="3300" b="1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269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a-DK" sz="9600" dirty="0" smtClean="0"/>
              <a:t> </a:t>
            </a:r>
            <a:r>
              <a:rPr lang="da-DK" sz="9600" dirty="0"/>
              <a:t>?????????</a:t>
            </a:r>
            <a:endParaRPr lang="da-DK" sz="9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4400" dirty="0" smtClean="0"/>
              <a:t>Hvad tænker I om det?</a:t>
            </a:r>
          </a:p>
          <a:p>
            <a:r>
              <a:rPr lang="da-DK" sz="4400" dirty="0" smtClean="0"/>
              <a:t>Hvilke overvejelser gør I Jer i forhold til overlevering fra børnehave til SFO?</a:t>
            </a:r>
          </a:p>
          <a:p>
            <a:r>
              <a:rPr lang="da-DK" sz="4400" dirty="0" smtClean="0"/>
              <a:t>Skal barnet medinddrages?</a:t>
            </a:r>
          </a:p>
          <a:p>
            <a:endParaRPr lang="da-DK" sz="4400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9859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7200" dirty="0" smtClean="0"/>
              <a:t>Hvad tænker han???</a:t>
            </a:r>
            <a:endParaRPr lang="da-DK" sz="72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160588"/>
            <a:ext cx="3846041" cy="4626817"/>
          </a:xfrm>
        </p:spPr>
      </p:pic>
    </p:spTree>
    <p:extLst>
      <p:ext uri="{BB962C8B-B14F-4D97-AF65-F5344CB8AC3E}">
        <p14:creationId xmlns:p14="http://schemas.microsoft.com/office/powerpoint/2010/main" val="15537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400" dirty="0" smtClean="0"/>
              <a:t>Ønsketænkning eller virkelighed?</a:t>
            </a:r>
            <a:endParaRPr lang="da-DK" sz="4400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2576154"/>
            <a:ext cx="8596312" cy="3050304"/>
          </a:xfrm>
        </p:spPr>
      </p:pic>
    </p:spTree>
    <p:extLst>
      <p:ext uri="{BB962C8B-B14F-4D97-AF65-F5344CB8AC3E}">
        <p14:creationId xmlns:p14="http://schemas.microsoft.com/office/powerpoint/2010/main" val="326142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394</TotalTime>
  <Words>438</Words>
  <Application>Microsoft Office PowerPoint</Application>
  <PresentationFormat>Widescreen</PresentationFormat>
  <Paragraphs>80</Paragraphs>
  <Slides>22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Inspiration til personale i daginstitutioner og SFO.  Hygiejne og børn der tisser i bukserne.</vt:lpstr>
      <vt:lpstr>    Velkommen</vt:lpstr>
      <vt:lpstr>   Blærens anatomi</vt:lpstr>
      <vt:lpstr>      ?????????</vt:lpstr>
      <vt:lpstr>        Facts</vt:lpstr>
      <vt:lpstr>          Fakta:</vt:lpstr>
      <vt:lpstr> ?????????</vt:lpstr>
      <vt:lpstr>Hvad tænker han???</vt:lpstr>
      <vt:lpstr>Ønsketænkning eller virkelighed?</vt:lpstr>
      <vt:lpstr>????????</vt:lpstr>
      <vt:lpstr>Vandladningsklinikken</vt:lpstr>
      <vt:lpstr>     Drilleblæren</vt:lpstr>
      <vt:lpstr>Vandladningsklinikken</vt:lpstr>
      <vt:lpstr>  Hygiejne-rutiner.</vt:lpstr>
      <vt:lpstr>Personalets opgave:</vt:lpstr>
      <vt:lpstr>Hvem er på spil?</vt:lpstr>
      <vt:lpstr>Smitteveje</vt:lpstr>
      <vt:lpstr>Hvorfor skal vi have fokus på hygiejne?</vt:lpstr>
      <vt:lpstr>Hvorfor skal vi have fokus på hygiejne?</vt:lpstr>
      <vt:lpstr>     ?????????????</vt:lpstr>
      <vt:lpstr>En hygiejnepolitik kan indeholde:</vt:lpstr>
      <vt:lpstr>Spørgsmål?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Oplæg til personale i daginstitutioner og SFO.</dc:title>
  <dc:creator>Connie Harrishøj</dc:creator>
  <cp:lastModifiedBy>Connie Harrishøj</cp:lastModifiedBy>
  <cp:revision>32</cp:revision>
  <dcterms:created xsi:type="dcterms:W3CDTF">2017-09-26T06:29:36Z</dcterms:created>
  <dcterms:modified xsi:type="dcterms:W3CDTF">2017-09-26T13:39:18Z</dcterms:modified>
</cp:coreProperties>
</file>