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00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  <p:sldId id="276" r:id="rId9"/>
  </p:sldIdLst>
  <p:sldSz cx="18288000" cy="10287000"/>
  <p:notesSz cx="9926638" cy="6797675"/>
  <p:custDataLst>
    <p:tags r:id="rId12"/>
  </p:custDataLst>
  <p:defaultTextStyle>
    <a:defPPr>
      <a:defRPr lang="da-DK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 userDrawn="1">
          <p15:clr>
            <a:srgbClr val="A4A3A4"/>
          </p15:clr>
        </p15:guide>
        <p15:guide id="2" pos="57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Forfatter" initials="F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FF"/>
    <a:srgbClr val="8D99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63740" autoAdjust="0"/>
  </p:normalViewPr>
  <p:slideViewPr>
    <p:cSldViewPr snapToGrid="0">
      <p:cViewPr varScale="1">
        <p:scale>
          <a:sx n="23" d="100"/>
          <a:sy n="23" d="100"/>
        </p:scale>
        <p:origin x="920" y="44"/>
      </p:cViewPr>
      <p:guideLst>
        <p:guide orient="horz" pos="3240"/>
        <p:guide pos="57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67" d="100"/>
          <a:sy n="167" d="100"/>
        </p:scale>
        <p:origin x="2418" y="1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3074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r">
              <a:defRPr sz="1200"/>
            </a:lvl1pPr>
          </a:lstStyle>
          <a:p>
            <a:fld id="{96770317-DDC1-43CC-B9F1-ACF35A5594C5}" type="datetimeFigureOut">
              <a:rPr lang="da-DK" smtClean="0"/>
              <a:t>23-11-2022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828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58" tIns="47779" rIns="95558" bIns="47779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5558" tIns="47779" rIns="95558" bIns="47779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r">
              <a:defRPr sz="1200"/>
            </a:lvl1pPr>
          </a:lstStyle>
          <a:p>
            <a:fld id="{76ED502D-817E-4215-8128-908F33087BE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53079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Moderat</a:t>
            </a:r>
            <a:r>
              <a:rPr lang="da-DK" baseline="0" dirty="0" smtClean="0"/>
              <a:t> </a:t>
            </a:r>
            <a:r>
              <a:rPr lang="da-DK" dirty="0" smtClean="0"/>
              <a:t>For tidligt fødte børn</a:t>
            </a:r>
            <a:r>
              <a:rPr lang="da-DK" baseline="0" dirty="0" smtClean="0"/>
              <a:t> i skolealderen har risiko for udfordringer med: </a:t>
            </a:r>
            <a:r>
              <a:rPr lang="da-DK" baseline="0" dirty="0" err="1" smtClean="0"/>
              <a:t>udadreagerende</a:t>
            </a:r>
            <a:r>
              <a:rPr lang="da-DK" baseline="0" dirty="0" smtClean="0"/>
              <a:t> adfærd, opmærksomhedsforstyrrelsen samt indlæringsproblemer sammenlignet med børn født til tiden. Som mulig forklaring herpå er blandt andet den medfødte hjernes sårbarhed, hjernemodning der finder sted imellem GA 32-37 som er blevet afbrudt. Det er vigtigt at bruge den korrigerede alder når man tager udgangspunkt i det for tidligt fødte barns alder. De </a:t>
            </a:r>
            <a:r>
              <a:rPr lang="da-DK" baseline="0" dirty="0" err="1" smtClean="0"/>
              <a:t>gennmgår</a:t>
            </a:r>
            <a:r>
              <a:rPr lang="da-DK" baseline="0" dirty="0" smtClean="0"/>
              <a:t> de samme faser som barnet født til tiden, men oftest forsinket </a:t>
            </a:r>
            <a:r>
              <a:rPr lang="da-DK" baseline="0" dirty="0" err="1" smtClean="0"/>
              <a:t>ift</a:t>
            </a:r>
            <a:r>
              <a:rPr lang="da-DK" baseline="0" dirty="0" smtClean="0"/>
              <a:t> reel alder. Det er vigtigt at korrigere for barnets alder i hele barnets opvækst, men den praktiske betydning er </a:t>
            </a:r>
            <a:r>
              <a:rPr lang="da-DK" baseline="0" dirty="0" err="1" smtClean="0"/>
              <a:t>størt</a:t>
            </a:r>
            <a:r>
              <a:rPr lang="da-DK" baseline="0" dirty="0" smtClean="0"/>
              <a:t> i de første 2-3 leveår. Barnet indhenter ikke sin for tidlige fødsel når det bliver ældre, men den praktiske betydning af at korrigere for den tidlige fødsel, bliver mindre og mindre som tiden går.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ED502D-817E-4215-8128-908F33087BEB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819612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Opmærksomhed: Det præmature barn kan opleves som tilpas efter en amning, selvom det ikke har spist nok.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ED502D-817E-4215-8128-908F33087BEB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467695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ADHD-udvikling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ED502D-817E-4215-8128-908F33087BEB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612594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Balancekegle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ED502D-817E-4215-8128-908F33087BEB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57160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12700"/>
            <a:ext cx="18288000" cy="10299701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0601" y="3606801"/>
            <a:ext cx="11650404" cy="2469453"/>
          </a:xfrm>
        </p:spPr>
        <p:txBody>
          <a:bodyPr anchor="b">
            <a:noAutofit/>
          </a:bodyPr>
          <a:lstStyle>
            <a:lvl1pPr algn="r">
              <a:defRPr sz="8100">
                <a:solidFill>
                  <a:schemeClr val="accent1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0601" y="6076250"/>
            <a:ext cx="11650404" cy="164534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429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800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486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427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3" y="914400"/>
            <a:ext cx="12895002" cy="5105400"/>
          </a:xfrm>
        </p:spPr>
        <p:txBody>
          <a:bodyPr anchor="ctr">
            <a:normAutofit/>
          </a:bodyPr>
          <a:lstStyle>
            <a:lvl1pPr algn="l">
              <a:defRPr sz="6600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3" y="6705600"/>
            <a:ext cx="12895002" cy="2356443"/>
          </a:xfrm>
        </p:spPr>
        <p:txBody>
          <a:bodyPr anchor="ctr">
            <a:normAutofit/>
          </a:bodyPr>
          <a:lstStyle>
            <a:lvl1pPr marL="0" indent="0" algn="l">
              <a:buNone/>
              <a:defRPr sz="27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858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861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7001" y="914400"/>
            <a:ext cx="12141201" cy="4533900"/>
          </a:xfrm>
        </p:spPr>
        <p:txBody>
          <a:bodyPr anchor="ctr">
            <a:normAutofit/>
          </a:bodyPr>
          <a:lstStyle>
            <a:lvl1pPr algn="l">
              <a:defRPr sz="6600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049209" y="5448300"/>
            <a:ext cx="10836786" cy="5715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85800" indent="0">
              <a:buFontTx/>
              <a:buNone/>
              <a:defRPr/>
            </a:lvl2pPr>
            <a:lvl3pPr marL="1371600" indent="0">
              <a:buFontTx/>
              <a:buNone/>
              <a:defRPr/>
            </a:lvl3pPr>
            <a:lvl4pPr marL="2057400" indent="0">
              <a:buFontTx/>
              <a:buNone/>
              <a:defRPr/>
            </a:lvl4pPr>
            <a:lvl5pPr marL="2743200" indent="0">
              <a:buFontTx/>
              <a:buNone/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3" y="6705600"/>
            <a:ext cx="12895002" cy="2356443"/>
          </a:xfrm>
        </p:spPr>
        <p:txBody>
          <a:bodyPr anchor="ctr">
            <a:normAutofit/>
          </a:bodyPr>
          <a:lstStyle>
            <a:lvl1pPr marL="0" indent="0" algn="l">
              <a:buNone/>
              <a:defRPr sz="27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858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812805" y="1185567"/>
            <a:ext cx="914400" cy="877164"/>
          </a:xfrm>
          <a:prstGeom prst="rect">
            <a:avLst/>
          </a:prstGeom>
        </p:spPr>
        <p:txBody>
          <a:bodyPr vert="horz" lIns="137160" tIns="68580" rIns="137160" bIns="68580" rtlCol="0" anchor="ctr">
            <a:noAutofit/>
          </a:bodyPr>
          <a:lstStyle/>
          <a:p>
            <a:pPr lvl="0"/>
            <a:r>
              <a:rPr lang="en-US" sz="12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3339517" y="4329834"/>
            <a:ext cx="914400" cy="877164"/>
          </a:xfrm>
          <a:prstGeom prst="rect">
            <a:avLst/>
          </a:prstGeom>
        </p:spPr>
        <p:txBody>
          <a:bodyPr vert="horz" lIns="137160" tIns="68580" rIns="137160" bIns="68580" rtlCol="0" anchor="ctr">
            <a:noAutofit/>
          </a:bodyPr>
          <a:lstStyle/>
          <a:p>
            <a:pPr lvl="0"/>
            <a:r>
              <a:rPr lang="en-US" sz="12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4050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321106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3" y="2897982"/>
            <a:ext cx="12895002" cy="3893190"/>
          </a:xfrm>
        </p:spPr>
        <p:txBody>
          <a:bodyPr anchor="b">
            <a:normAutofit/>
          </a:bodyPr>
          <a:lstStyle>
            <a:lvl1pPr algn="l">
              <a:defRPr sz="6600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3" y="6791172"/>
            <a:ext cx="12895002" cy="2270871"/>
          </a:xfrm>
        </p:spPr>
        <p:txBody>
          <a:bodyPr anchor="t">
            <a:normAutofit/>
          </a:bodyPr>
          <a:lstStyle>
            <a:lvl1pPr marL="0" indent="0" algn="l">
              <a:buNone/>
              <a:defRPr sz="27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858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9673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t med citat og nav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7001" y="914400"/>
            <a:ext cx="12141201" cy="4533900"/>
          </a:xfrm>
        </p:spPr>
        <p:txBody>
          <a:bodyPr anchor="ctr">
            <a:normAutofit/>
          </a:bodyPr>
          <a:lstStyle>
            <a:lvl1pPr algn="l">
              <a:defRPr sz="6600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15999" y="6019800"/>
            <a:ext cx="12895004" cy="771372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85800" indent="0">
              <a:buFontTx/>
              <a:buNone/>
              <a:defRPr/>
            </a:lvl2pPr>
            <a:lvl3pPr marL="1371600" indent="0">
              <a:buFontTx/>
              <a:buNone/>
              <a:defRPr/>
            </a:lvl3pPr>
            <a:lvl4pPr marL="2057400" indent="0">
              <a:buFontTx/>
              <a:buNone/>
              <a:defRPr/>
            </a:lvl4pPr>
            <a:lvl5pPr marL="2743200" indent="0">
              <a:buFontTx/>
              <a:buNone/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3" y="6791172"/>
            <a:ext cx="12895002" cy="2270871"/>
          </a:xfrm>
        </p:spPr>
        <p:txBody>
          <a:bodyPr anchor="t">
            <a:normAutofit/>
          </a:bodyPr>
          <a:lstStyle>
            <a:lvl1pPr marL="0" indent="0" algn="l">
              <a:buNone/>
              <a:defRPr sz="27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858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812805" y="1185567"/>
            <a:ext cx="914400" cy="877164"/>
          </a:xfrm>
          <a:prstGeom prst="rect">
            <a:avLst/>
          </a:prstGeom>
        </p:spPr>
        <p:txBody>
          <a:bodyPr vert="horz" lIns="137160" tIns="68580" rIns="137160" bIns="68580" rtlCol="0" anchor="ctr">
            <a:noAutofit/>
          </a:bodyPr>
          <a:lstStyle/>
          <a:p>
            <a:pPr lvl="0"/>
            <a:r>
              <a:rPr lang="en-US" sz="12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3339517" y="4329834"/>
            <a:ext cx="914400" cy="877164"/>
          </a:xfrm>
          <a:prstGeom prst="rect">
            <a:avLst/>
          </a:prstGeom>
        </p:spPr>
        <p:txBody>
          <a:bodyPr vert="horz" lIns="137160" tIns="68580" rIns="137160" bIns="68580" rtlCol="0" anchor="ctr">
            <a:noAutofit/>
          </a:bodyPr>
          <a:lstStyle/>
          <a:p>
            <a:pPr lvl="0"/>
            <a:r>
              <a:rPr lang="en-US" sz="12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096811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dt eller fals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914400"/>
            <a:ext cx="12882305" cy="4533900"/>
          </a:xfrm>
        </p:spPr>
        <p:txBody>
          <a:bodyPr anchor="ctr">
            <a:normAutofit/>
          </a:bodyPr>
          <a:lstStyle>
            <a:lvl1pPr algn="l">
              <a:defRPr sz="6600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15999" y="6019800"/>
            <a:ext cx="12895004" cy="771372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600">
                <a:solidFill>
                  <a:schemeClr val="accent1"/>
                </a:solidFill>
              </a:defRPr>
            </a:lvl1pPr>
            <a:lvl2pPr marL="685800" indent="0">
              <a:buFontTx/>
              <a:buNone/>
              <a:defRPr/>
            </a:lvl2pPr>
            <a:lvl3pPr marL="1371600" indent="0">
              <a:buFontTx/>
              <a:buNone/>
              <a:defRPr/>
            </a:lvl3pPr>
            <a:lvl4pPr marL="2057400" indent="0">
              <a:buFontTx/>
              <a:buNone/>
              <a:defRPr/>
            </a:lvl4pPr>
            <a:lvl5pPr marL="2743200" indent="0">
              <a:buFontTx/>
              <a:buNone/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3" y="6791172"/>
            <a:ext cx="12895002" cy="2270871"/>
          </a:xfrm>
        </p:spPr>
        <p:txBody>
          <a:bodyPr anchor="t">
            <a:normAutofit/>
          </a:bodyPr>
          <a:lstStyle>
            <a:lvl1pPr marL="0" indent="0" algn="l">
              <a:buNone/>
              <a:defRPr sz="27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858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7655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2062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951510" y="914399"/>
            <a:ext cx="1957115" cy="7877177"/>
          </a:xfrm>
        </p:spPr>
        <p:txBody>
          <a:bodyPr vert="eaVert" anchor="ctr"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16003" y="914400"/>
            <a:ext cx="10590225" cy="787717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0605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- Titel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 descr="Et billede, der indeholder tekst, clipart&#10;&#10;Automatisk genereret beskrivelse">
            <a:extLst>
              <a:ext uri="{FF2B5EF4-FFF2-40B4-BE49-F238E27FC236}">
                <a16:creationId xmlns="" xmlns:a16="http://schemas.microsoft.com/office/drawing/2014/main" id="{7C6DFEC2-A696-497F-A700-191FBA15D7C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1999" y="9576000"/>
            <a:ext cx="2390268" cy="396000"/>
          </a:xfrm>
          <a:prstGeom prst="rect">
            <a:avLst/>
          </a:prstGeom>
        </p:spPr>
      </p:pic>
      <p:sp>
        <p:nvSpPr>
          <p:cNvPr id="7" name="Pladsholder til tekst 6">
            <a:extLst>
              <a:ext uri="{FF2B5EF4-FFF2-40B4-BE49-F238E27FC236}">
                <a16:creationId xmlns="" xmlns:a16="http://schemas.microsoft.com/office/drawing/2014/main" id="{88CF3713-444F-4752-A780-8C5378E3EC0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496709" y="9393000"/>
            <a:ext cx="8116887" cy="762000"/>
          </a:xfrm>
          <a:prstGeom prst="rect">
            <a:avLst/>
          </a:prstGeom>
        </p:spPr>
        <p:txBody>
          <a:bodyPr tIns="0" bIns="0" anchor="ctr" anchorCtr="0"/>
          <a:lstStyle>
            <a:lvl1pPr marL="0" indent="0">
              <a:buNone/>
              <a:defRPr sz="40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-  23 september 2022</a:t>
            </a:r>
          </a:p>
        </p:txBody>
      </p:sp>
      <p:sp>
        <p:nvSpPr>
          <p:cNvPr id="9" name="Pladsholder til tekst 8">
            <a:extLst>
              <a:ext uri="{FF2B5EF4-FFF2-40B4-BE49-F238E27FC236}">
                <a16:creationId xmlns="" xmlns:a16="http://schemas.microsoft.com/office/drawing/2014/main" id="{81B51FD5-86A1-443D-BBF1-C0EF494552A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" y="2586038"/>
            <a:ext cx="18287999" cy="21336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Titel på slideshow</a:t>
            </a:r>
          </a:p>
        </p:txBody>
      </p:sp>
      <p:sp>
        <p:nvSpPr>
          <p:cNvPr id="12" name="Titel 11">
            <a:extLst>
              <a:ext uri="{FF2B5EF4-FFF2-40B4-BE49-F238E27FC236}">
                <a16:creationId xmlns="" xmlns:a16="http://schemas.microsoft.com/office/drawing/2014/main" id="{84CD2C73-5DEF-4413-9E28-10F31BAC1D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" y="4719638"/>
            <a:ext cx="18287999" cy="1989137"/>
          </a:xfrm>
          <a:prstGeom prst="rect">
            <a:avLst/>
          </a:prstGeom>
        </p:spPr>
        <p:txBody>
          <a:bodyPr/>
          <a:lstStyle>
            <a:lvl1pPr algn="ctr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Undertitel på slideshow</a:t>
            </a:r>
          </a:p>
        </p:txBody>
      </p:sp>
      <p:pic>
        <p:nvPicPr>
          <p:cNvPr id="6" name="Billede 5">
            <a:extLst>
              <a:ext uri="{FF2B5EF4-FFF2-40B4-BE49-F238E27FC236}">
                <a16:creationId xmlns="" xmlns:a16="http://schemas.microsoft.com/office/drawing/2014/main" id="{E8E501E6-55B6-4FCB-8419-0CD0D64FEEA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45505" y="0"/>
            <a:ext cx="1612879" cy="1962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4440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- Et billed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dsholder til billede 73">
            <a:extLst>
              <a:ext uri="{FF2B5EF4-FFF2-40B4-BE49-F238E27FC236}">
                <a16:creationId xmlns="" xmlns:a16="http://schemas.microsoft.com/office/drawing/2014/main" id="{8694C7DA-C400-465A-9452-3CC2ECFB1C6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1422060" y="0"/>
            <a:ext cx="6865940" cy="10287000"/>
          </a:xfrm>
          <a:custGeom>
            <a:avLst/>
            <a:gdLst>
              <a:gd name="connsiteX0" fmla="*/ 2857500 w 6865940"/>
              <a:gd name="connsiteY0" fmla="*/ 0 h 10287000"/>
              <a:gd name="connsiteX1" fmla="*/ 3106864 w 6865940"/>
              <a:gd name="connsiteY1" fmla="*/ 0 h 10287000"/>
              <a:gd name="connsiteX2" fmla="*/ 3429000 w 6865940"/>
              <a:gd name="connsiteY2" fmla="*/ 0 h 10287000"/>
              <a:gd name="connsiteX3" fmla="*/ 3432972 w 6865940"/>
              <a:gd name="connsiteY3" fmla="*/ 0 h 10287000"/>
              <a:gd name="connsiteX4" fmla="*/ 3432972 w 6865940"/>
              <a:gd name="connsiteY4" fmla="*/ 1908000 h 10287000"/>
              <a:gd name="connsiteX5" fmla="*/ 4704544 w 6865940"/>
              <a:gd name="connsiteY5" fmla="*/ 1908000 h 10287000"/>
              <a:gd name="connsiteX6" fmla="*/ 5009344 w 6865940"/>
              <a:gd name="connsiteY6" fmla="*/ 1603200 h 10287000"/>
              <a:gd name="connsiteX7" fmla="*/ 5009344 w 6865940"/>
              <a:gd name="connsiteY7" fmla="*/ 0 h 10287000"/>
              <a:gd name="connsiteX8" fmla="*/ 5101308 w 6865940"/>
              <a:gd name="connsiteY8" fmla="*/ 0 h 10287000"/>
              <a:gd name="connsiteX9" fmla="*/ 6865940 w 6865940"/>
              <a:gd name="connsiteY9" fmla="*/ 0 h 10287000"/>
              <a:gd name="connsiteX10" fmla="*/ 6865940 w 6865940"/>
              <a:gd name="connsiteY10" fmla="*/ 10287000 h 10287000"/>
              <a:gd name="connsiteX11" fmla="*/ 0 w 6865940"/>
              <a:gd name="connsiteY11" fmla="*/ 10287000 h 10287000"/>
              <a:gd name="connsiteX12" fmla="*/ 0 w 6865940"/>
              <a:gd name="connsiteY12" fmla="*/ 2857480 h 10287000"/>
              <a:gd name="connsiteX13" fmla="*/ 14752 w 6865940"/>
              <a:gd name="connsiteY13" fmla="*/ 2565337 h 10287000"/>
              <a:gd name="connsiteX14" fmla="*/ 2857500 w 6865940"/>
              <a:gd name="connsiteY14" fmla="*/ 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865940" h="10287000">
                <a:moveTo>
                  <a:pt x="2857500" y="0"/>
                </a:moveTo>
                <a:lnTo>
                  <a:pt x="3106864" y="0"/>
                </a:lnTo>
                <a:lnTo>
                  <a:pt x="3429000" y="0"/>
                </a:lnTo>
                <a:lnTo>
                  <a:pt x="3432972" y="0"/>
                </a:lnTo>
                <a:lnTo>
                  <a:pt x="3432972" y="1908000"/>
                </a:lnTo>
                <a:lnTo>
                  <a:pt x="4704544" y="1908000"/>
                </a:lnTo>
                <a:cubicBezTo>
                  <a:pt x="4872880" y="1908000"/>
                  <a:pt x="5009344" y="1771536"/>
                  <a:pt x="5009344" y="1603200"/>
                </a:cubicBezTo>
                <a:lnTo>
                  <a:pt x="5009344" y="0"/>
                </a:lnTo>
                <a:lnTo>
                  <a:pt x="5101308" y="0"/>
                </a:lnTo>
                <a:lnTo>
                  <a:pt x="6865940" y="0"/>
                </a:lnTo>
                <a:lnTo>
                  <a:pt x="6865940" y="10287000"/>
                </a:lnTo>
                <a:lnTo>
                  <a:pt x="0" y="10287000"/>
                </a:lnTo>
                <a:lnTo>
                  <a:pt x="0" y="2857480"/>
                </a:lnTo>
                <a:lnTo>
                  <a:pt x="14752" y="2565337"/>
                </a:lnTo>
                <a:cubicBezTo>
                  <a:pt x="161084" y="1124425"/>
                  <a:pt x="1377980" y="0"/>
                  <a:pt x="2857500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3600"/>
            </a:lvl1pPr>
          </a:lstStyle>
          <a:p>
            <a:r>
              <a:rPr lang="da-DK" dirty="0"/>
              <a:t>Klik på ikonet for at </a:t>
            </a:r>
            <a:br>
              <a:rPr lang="da-DK" dirty="0"/>
            </a:br>
            <a:r>
              <a:rPr lang="da-DK" dirty="0"/>
              <a:t>indsætte et  billede</a:t>
            </a:r>
          </a:p>
          <a:p>
            <a:endParaRPr lang="da-DK" dirty="0"/>
          </a:p>
          <a:p>
            <a:endParaRPr lang="da-DK" dirty="0"/>
          </a:p>
          <a:p>
            <a:endParaRPr lang="da-DK" dirty="0"/>
          </a:p>
        </p:txBody>
      </p:sp>
      <p:pic>
        <p:nvPicPr>
          <p:cNvPr id="76" name="Billede 75">
            <a:extLst>
              <a:ext uri="{FF2B5EF4-FFF2-40B4-BE49-F238E27FC236}">
                <a16:creationId xmlns="" xmlns:a16="http://schemas.microsoft.com/office/drawing/2014/main" id="{158D3DA1-E904-4946-94D3-7C79B90B714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45505" y="0"/>
            <a:ext cx="1612879" cy="1962546"/>
          </a:xfrm>
          <a:prstGeom prst="rect">
            <a:avLst/>
          </a:prstGeom>
        </p:spPr>
      </p:pic>
      <p:sp>
        <p:nvSpPr>
          <p:cNvPr id="4" name="Titel 3">
            <a:extLst>
              <a:ext uri="{FF2B5EF4-FFF2-40B4-BE49-F238E27FC236}">
                <a16:creationId xmlns="" xmlns:a16="http://schemas.microsoft.com/office/drawing/2014/main" id="{008C7912-E982-4CB2-B0A9-BA64FC0781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2000" y="792000"/>
            <a:ext cx="10080000" cy="8893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/>
            </a:lvl1pPr>
          </a:lstStyle>
          <a:p>
            <a:r>
              <a:rPr lang="da-DK" dirty="0"/>
              <a:t>Skriv en overskrift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="" xmlns:a16="http://schemas.microsoft.com/office/drawing/2014/main" id="{FFD43D12-F4B6-4D49-A916-913BDFDAB47B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92000" y="1872000"/>
            <a:ext cx="10080000" cy="72000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/>
            </a:lvl1pPr>
          </a:lstStyle>
          <a:p>
            <a:pPr lvl="0"/>
            <a:r>
              <a:rPr lang="da-DK" dirty="0"/>
              <a:t>Indsæt indhold</a:t>
            </a:r>
          </a:p>
          <a:p>
            <a:pPr lvl="0"/>
            <a:endParaRPr lang="da-DK" dirty="0"/>
          </a:p>
          <a:p>
            <a:pPr lvl="0"/>
            <a:endParaRPr lang="da-DK" dirty="0"/>
          </a:p>
        </p:txBody>
      </p:sp>
      <p:pic>
        <p:nvPicPr>
          <p:cNvPr id="16" name="Billede 15">
            <a:extLst>
              <a:ext uri="{FF2B5EF4-FFF2-40B4-BE49-F238E27FC236}">
                <a16:creationId xmlns=""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2000" y="9576000"/>
            <a:ext cx="2395067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9507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240" userDrawn="1">
          <p15:clr>
            <a:srgbClr val="FBAE40"/>
          </p15:clr>
        </p15:guide>
        <p15:guide id="2" pos="576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- To billeder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dsholder til billede 11">
            <a:extLst>
              <a:ext uri="{FF2B5EF4-FFF2-40B4-BE49-F238E27FC236}">
                <a16:creationId xmlns="" xmlns:a16="http://schemas.microsoft.com/office/drawing/2014/main" id="{8B99B115-D99E-492C-90DF-A8BB142C4B1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422060" y="0"/>
            <a:ext cx="6865940" cy="5143500"/>
          </a:xfrm>
          <a:custGeom>
            <a:avLst/>
            <a:gdLst>
              <a:gd name="connsiteX0" fmla="*/ 2857500 w 6865940"/>
              <a:gd name="connsiteY0" fmla="*/ 0 h 5143500"/>
              <a:gd name="connsiteX1" fmla="*/ 3106864 w 6865940"/>
              <a:gd name="connsiteY1" fmla="*/ 0 h 5143500"/>
              <a:gd name="connsiteX2" fmla="*/ 3429000 w 6865940"/>
              <a:gd name="connsiteY2" fmla="*/ 0 h 5143500"/>
              <a:gd name="connsiteX3" fmla="*/ 3432972 w 6865940"/>
              <a:gd name="connsiteY3" fmla="*/ 0 h 5143500"/>
              <a:gd name="connsiteX4" fmla="*/ 3432972 w 6865940"/>
              <a:gd name="connsiteY4" fmla="*/ 1908000 h 5143500"/>
              <a:gd name="connsiteX5" fmla="*/ 4704544 w 6865940"/>
              <a:gd name="connsiteY5" fmla="*/ 1908000 h 5143500"/>
              <a:gd name="connsiteX6" fmla="*/ 5009344 w 6865940"/>
              <a:gd name="connsiteY6" fmla="*/ 1603200 h 5143500"/>
              <a:gd name="connsiteX7" fmla="*/ 5009344 w 6865940"/>
              <a:gd name="connsiteY7" fmla="*/ 0 h 5143500"/>
              <a:gd name="connsiteX8" fmla="*/ 5101308 w 6865940"/>
              <a:gd name="connsiteY8" fmla="*/ 0 h 5143500"/>
              <a:gd name="connsiteX9" fmla="*/ 6865940 w 6865940"/>
              <a:gd name="connsiteY9" fmla="*/ 0 h 5143500"/>
              <a:gd name="connsiteX10" fmla="*/ 6865940 w 6865940"/>
              <a:gd name="connsiteY10" fmla="*/ 5143500 h 5143500"/>
              <a:gd name="connsiteX11" fmla="*/ 0 w 6865940"/>
              <a:gd name="connsiteY11" fmla="*/ 5143500 h 5143500"/>
              <a:gd name="connsiteX12" fmla="*/ 0 w 6865940"/>
              <a:gd name="connsiteY12" fmla="*/ 2857480 h 5143500"/>
              <a:gd name="connsiteX13" fmla="*/ 14752 w 6865940"/>
              <a:gd name="connsiteY13" fmla="*/ 2565337 h 5143500"/>
              <a:gd name="connsiteX14" fmla="*/ 2857500 w 6865940"/>
              <a:gd name="connsiteY14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865940" h="5143500">
                <a:moveTo>
                  <a:pt x="2857500" y="0"/>
                </a:moveTo>
                <a:lnTo>
                  <a:pt x="3106864" y="0"/>
                </a:lnTo>
                <a:lnTo>
                  <a:pt x="3429000" y="0"/>
                </a:lnTo>
                <a:lnTo>
                  <a:pt x="3432972" y="0"/>
                </a:lnTo>
                <a:lnTo>
                  <a:pt x="3432972" y="1908000"/>
                </a:lnTo>
                <a:lnTo>
                  <a:pt x="4704544" y="1908000"/>
                </a:lnTo>
                <a:cubicBezTo>
                  <a:pt x="4872880" y="1908000"/>
                  <a:pt x="5009344" y="1771536"/>
                  <a:pt x="5009344" y="1603200"/>
                </a:cubicBezTo>
                <a:lnTo>
                  <a:pt x="5009344" y="0"/>
                </a:lnTo>
                <a:lnTo>
                  <a:pt x="5101308" y="0"/>
                </a:lnTo>
                <a:lnTo>
                  <a:pt x="6865940" y="0"/>
                </a:lnTo>
                <a:lnTo>
                  <a:pt x="6865940" y="5143500"/>
                </a:lnTo>
                <a:lnTo>
                  <a:pt x="0" y="5143500"/>
                </a:lnTo>
                <a:lnTo>
                  <a:pt x="0" y="2857480"/>
                </a:lnTo>
                <a:lnTo>
                  <a:pt x="14752" y="2565337"/>
                </a:lnTo>
                <a:cubicBezTo>
                  <a:pt x="161084" y="1124425"/>
                  <a:pt x="1377980" y="0"/>
                  <a:pt x="285750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FontTx/>
              <a:buNone/>
              <a:defRPr sz="3600"/>
            </a:lvl1pPr>
          </a:lstStyle>
          <a:p>
            <a:pPr marL="342900" marR="0" lvl="0" indent="-342900" algn="l" defTabSz="1371600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a-DK" smtClean="0"/>
              <a:t>Klik på ikonet for at tilføje et billede</a:t>
            </a:r>
            <a:endParaRPr lang="da-DK" dirty="0"/>
          </a:p>
        </p:txBody>
      </p:sp>
      <p:pic>
        <p:nvPicPr>
          <p:cNvPr id="76" name="Billede 75">
            <a:extLst>
              <a:ext uri="{FF2B5EF4-FFF2-40B4-BE49-F238E27FC236}">
                <a16:creationId xmlns="" xmlns:a16="http://schemas.microsoft.com/office/drawing/2014/main" id="{158D3DA1-E904-4946-94D3-7C79B90B714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45505" y="0"/>
            <a:ext cx="1612879" cy="1962546"/>
          </a:xfrm>
          <a:prstGeom prst="rect">
            <a:avLst/>
          </a:prstGeom>
        </p:spPr>
      </p:pic>
      <p:sp>
        <p:nvSpPr>
          <p:cNvPr id="8" name="Pladsholder til billede 7">
            <a:extLst>
              <a:ext uri="{FF2B5EF4-FFF2-40B4-BE49-F238E27FC236}">
                <a16:creationId xmlns="" xmlns:a16="http://schemas.microsoft.com/office/drawing/2014/main" id="{FF688208-7264-488A-A54E-168660AA5EA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1422063" y="5143500"/>
            <a:ext cx="6865937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/>
            </a:lvl1pPr>
          </a:lstStyle>
          <a:p>
            <a:pPr marL="0" marR="0" lvl="0" indent="0" algn="l" defTabSz="1371600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13" name="Titel 3">
            <a:extLst>
              <a:ext uri="{FF2B5EF4-FFF2-40B4-BE49-F238E27FC236}">
                <a16:creationId xmlns="" xmlns:a16="http://schemas.microsoft.com/office/drawing/2014/main" id="{400CC1CE-2370-4C84-A8A3-ED3806D200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2000" y="792000"/>
            <a:ext cx="10080000" cy="8893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/>
            </a:lvl1pPr>
          </a:lstStyle>
          <a:p>
            <a:r>
              <a:rPr lang="da-DK" dirty="0"/>
              <a:t>Skriv en overskrift</a:t>
            </a:r>
          </a:p>
        </p:txBody>
      </p:sp>
      <p:sp>
        <p:nvSpPr>
          <p:cNvPr id="17" name="Pladsholder til indhold 5">
            <a:extLst>
              <a:ext uri="{FF2B5EF4-FFF2-40B4-BE49-F238E27FC236}">
                <a16:creationId xmlns="" xmlns:a16="http://schemas.microsoft.com/office/drawing/2014/main" id="{89862FB4-233E-4944-99BC-C55212607C50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792000" y="1872000"/>
            <a:ext cx="10080000" cy="72000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/>
            </a:lvl1pPr>
          </a:lstStyle>
          <a:p>
            <a:pPr lvl="0"/>
            <a:r>
              <a:rPr lang="da-DK" dirty="0"/>
              <a:t>Indsæt indhold</a:t>
            </a:r>
          </a:p>
          <a:p>
            <a:pPr lvl="0"/>
            <a:endParaRPr lang="da-DK" dirty="0"/>
          </a:p>
          <a:p>
            <a:pPr lvl="0"/>
            <a:endParaRPr lang="da-DK" dirty="0"/>
          </a:p>
        </p:txBody>
      </p:sp>
      <p:pic>
        <p:nvPicPr>
          <p:cNvPr id="9" name="Billede 8">
            <a:extLst>
              <a:ext uri="{FF2B5EF4-FFF2-40B4-BE49-F238E27FC236}">
                <a16:creationId xmlns="" xmlns:a16="http://schemas.microsoft.com/office/drawing/2014/main" id="{80871D2C-013C-44B1-8BE5-235D095EC7D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2000" y="9576000"/>
            <a:ext cx="2395067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502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6262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- tre billeder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dsholder til billede 11">
            <a:extLst>
              <a:ext uri="{FF2B5EF4-FFF2-40B4-BE49-F238E27FC236}">
                <a16:creationId xmlns="" xmlns:a16="http://schemas.microsoft.com/office/drawing/2014/main" id="{8B99B115-D99E-492C-90DF-A8BB142C4B1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422060" y="0"/>
            <a:ext cx="6865940" cy="5143500"/>
          </a:xfrm>
          <a:custGeom>
            <a:avLst/>
            <a:gdLst>
              <a:gd name="connsiteX0" fmla="*/ 2857500 w 6865940"/>
              <a:gd name="connsiteY0" fmla="*/ 0 h 5143500"/>
              <a:gd name="connsiteX1" fmla="*/ 3106864 w 6865940"/>
              <a:gd name="connsiteY1" fmla="*/ 0 h 5143500"/>
              <a:gd name="connsiteX2" fmla="*/ 3429000 w 6865940"/>
              <a:gd name="connsiteY2" fmla="*/ 0 h 5143500"/>
              <a:gd name="connsiteX3" fmla="*/ 3432972 w 6865940"/>
              <a:gd name="connsiteY3" fmla="*/ 0 h 5143500"/>
              <a:gd name="connsiteX4" fmla="*/ 3432972 w 6865940"/>
              <a:gd name="connsiteY4" fmla="*/ 1908000 h 5143500"/>
              <a:gd name="connsiteX5" fmla="*/ 4704544 w 6865940"/>
              <a:gd name="connsiteY5" fmla="*/ 1908000 h 5143500"/>
              <a:gd name="connsiteX6" fmla="*/ 5009344 w 6865940"/>
              <a:gd name="connsiteY6" fmla="*/ 1603200 h 5143500"/>
              <a:gd name="connsiteX7" fmla="*/ 5009344 w 6865940"/>
              <a:gd name="connsiteY7" fmla="*/ 0 h 5143500"/>
              <a:gd name="connsiteX8" fmla="*/ 5101308 w 6865940"/>
              <a:gd name="connsiteY8" fmla="*/ 0 h 5143500"/>
              <a:gd name="connsiteX9" fmla="*/ 6865940 w 6865940"/>
              <a:gd name="connsiteY9" fmla="*/ 0 h 5143500"/>
              <a:gd name="connsiteX10" fmla="*/ 6865940 w 6865940"/>
              <a:gd name="connsiteY10" fmla="*/ 5143500 h 5143500"/>
              <a:gd name="connsiteX11" fmla="*/ 0 w 6865940"/>
              <a:gd name="connsiteY11" fmla="*/ 5143500 h 5143500"/>
              <a:gd name="connsiteX12" fmla="*/ 0 w 6865940"/>
              <a:gd name="connsiteY12" fmla="*/ 2857480 h 5143500"/>
              <a:gd name="connsiteX13" fmla="*/ 14752 w 6865940"/>
              <a:gd name="connsiteY13" fmla="*/ 2565337 h 5143500"/>
              <a:gd name="connsiteX14" fmla="*/ 2857500 w 6865940"/>
              <a:gd name="connsiteY14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865940" h="5143500">
                <a:moveTo>
                  <a:pt x="2857500" y="0"/>
                </a:moveTo>
                <a:lnTo>
                  <a:pt x="3106864" y="0"/>
                </a:lnTo>
                <a:lnTo>
                  <a:pt x="3429000" y="0"/>
                </a:lnTo>
                <a:lnTo>
                  <a:pt x="3432972" y="0"/>
                </a:lnTo>
                <a:lnTo>
                  <a:pt x="3432972" y="1908000"/>
                </a:lnTo>
                <a:lnTo>
                  <a:pt x="4704544" y="1908000"/>
                </a:lnTo>
                <a:cubicBezTo>
                  <a:pt x="4872880" y="1908000"/>
                  <a:pt x="5009344" y="1771536"/>
                  <a:pt x="5009344" y="1603200"/>
                </a:cubicBezTo>
                <a:lnTo>
                  <a:pt x="5009344" y="0"/>
                </a:lnTo>
                <a:lnTo>
                  <a:pt x="5101308" y="0"/>
                </a:lnTo>
                <a:lnTo>
                  <a:pt x="6865940" y="0"/>
                </a:lnTo>
                <a:lnTo>
                  <a:pt x="6865940" y="5143500"/>
                </a:lnTo>
                <a:lnTo>
                  <a:pt x="0" y="5143500"/>
                </a:lnTo>
                <a:lnTo>
                  <a:pt x="0" y="2857480"/>
                </a:lnTo>
                <a:lnTo>
                  <a:pt x="14752" y="2565337"/>
                </a:lnTo>
                <a:cubicBezTo>
                  <a:pt x="161084" y="1124425"/>
                  <a:pt x="1377980" y="0"/>
                  <a:pt x="285750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3200"/>
            </a:lvl1pPr>
          </a:lstStyle>
          <a:p>
            <a:pPr marL="0" marR="0" lvl="0" indent="0" algn="l" defTabSz="1371600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 smtClean="0"/>
              <a:t>Klik på ikonet for at tilføje et billede</a:t>
            </a:r>
            <a:endParaRPr lang="da-DK" dirty="0"/>
          </a:p>
        </p:txBody>
      </p:sp>
      <p:pic>
        <p:nvPicPr>
          <p:cNvPr id="76" name="Billede 75">
            <a:extLst>
              <a:ext uri="{FF2B5EF4-FFF2-40B4-BE49-F238E27FC236}">
                <a16:creationId xmlns="" xmlns:a16="http://schemas.microsoft.com/office/drawing/2014/main" id="{158D3DA1-E904-4946-94D3-7C79B90B714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45505" y="0"/>
            <a:ext cx="1612879" cy="1962546"/>
          </a:xfrm>
          <a:prstGeom prst="rect">
            <a:avLst/>
          </a:prstGeom>
        </p:spPr>
      </p:pic>
      <p:sp>
        <p:nvSpPr>
          <p:cNvPr id="8" name="Pladsholder til billede 7">
            <a:extLst>
              <a:ext uri="{FF2B5EF4-FFF2-40B4-BE49-F238E27FC236}">
                <a16:creationId xmlns="" xmlns:a16="http://schemas.microsoft.com/office/drawing/2014/main" id="{FF688208-7264-488A-A54E-168660AA5EA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1422063" y="5143500"/>
            <a:ext cx="6865937" cy="257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/>
            </a:lvl1pPr>
          </a:lstStyle>
          <a:p>
            <a:pPr marL="0" marR="0" lvl="0" indent="0" algn="l" defTabSz="1371600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 dirty="0"/>
              <a:t>Klik på ikonet for at </a:t>
            </a:r>
            <a:br>
              <a:rPr lang="da-DK" dirty="0"/>
            </a:br>
            <a:r>
              <a:rPr lang="da-DK" dirty="0"/>
              <a:t>indsætte billede 2</a:t>
            </a:r>
          </a:p>
          <a:p>
            <a:endParaRPr lang="da-DK" dirty="0"/>
          </a:p>
        </p:txBody>
      </p:sp>
      <p:sp>
        <p:nvSpPr>
          <p:cNvPr id="9" name="Pladsholder til billede 7">
            <a:extLst>
              <a:ext uri="{FF2B5EF4-FFF2-40B4-BE49-F238E27FC236}">
                <a16:creationId xmlns="" xmlns:a16="http://schemas.microsoft.com/office/drawing/2014/main" id="{564EAAB9-6556-4CCA-8EB2-44047EEF1DD4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1422063" y="7717500"/>
            <a:ext cx="6865937" cy="257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/>
            </a:lvl1pPr>
          </a:lstStyle>
          <a:p>
            <a:pPr marL="0" marR="0" lvl="0" indent="0" algn="l" defTabSz="1371600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 dirty="0"/>
              <a:t>Klik på ikonet for at </a:t>
            </a:r>
            <a:br>
              <a:rPr lang="da-DK" dirty="0"/>
            </a:br>
            <a:r>
              <a:rPr lang="da-DK" dirty="0"/>
              <a:t>indsætte billede 3</a:t>
            </a:r>
          </a:p>
          <a:p>
            <a:endParaRPr lang="da-DK" dirty="0"/>
          </a:p>
        </p:txBody>
      </p:sp>
      <p:sp>
        <p:nvSpPr>
          <p:cNvPr id="15" name="Titel 3">
            <a:extLst>
              <a:ext uri="{FF2B5EF4-FFF2-40B4-BE49-F238E27FC236}">
                <a16:creationId xmlns="" xmlns:a16="http://schemas.microsoft.com/office/drawing/2014/main" id="{4FC8D3B3-1842-4565-AC40-C86DABBB2C7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2000" y="792000"/>
            <a:ext cx="10080000" cy="8893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/>
            </a:lvl1pPr>
          </a:lstStyle>
          <a:p>
            <a:r>
              <a:rPr lang="da-DK" dirty="0"/>
              <a:t>Skriv en overskrift</a:t>
            </a:r>
          </a:p>
        </p:txBody>
      </p:sp>
      <p:sp>
        <p:nvSpPr>
          <p:cNvPr id="18" name="Pladsholder til indhold 5">
            <a:extLst>
              <a:ext uri="{FF2B5EF4-FFF2-40B4-BE49-F238E27FC236}">
                <a16:creationId xmlns="" xmlns:a16="http://schemas.microsoft.com/office/drawing/2014/main" id="{7BFF5B87-BB6B-4E46-844D-7962E9491D2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792000" y="1872000"/>
            <a:ext cx="10080000" cy="72000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/>
            </a:lvl1pPr>
          </a:lstStyle>
          <a:p>
            <a:pPr lvl="0"/>
            <a:r>
              <a:rPr lang="da-DK" dirty="0"/>
              <a:t>Indsæt indhold</a:t>
            </a:r>
          </a:p>
          <a:p>
            <a:pPr lvl="0"/>
            <a:endParaRPr lang="da-DK" dirty="0"/>
          </a:p>
          <a:p>
            <a:pPr lvl="0"/>
            <a:endParaRPr lang="da-DK" dirty="0"/>
          </a:p>
        </p:txBody>
      </p:sp>
      <p:pic>
        <p:nvPicPr>
          <p:cNvPr id="10" name="Billede 9">
            <a:extLst>
              <a:ext uri="{FF2B5EF4-FFF2-40B4-BE49-F238E27FC236}">
                <a16:creationId xmlns="" xmlns:a16="http://schemas.microsoft.com/office/drawing/2014/main" id="{1050DFC2-8D3A-4A18-B63B-A28B548E4B0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2000" y="9576000"/>
            <a:ext cx="2395067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4116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- to kolonner 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dsholder til indhold 5">
            <a:extLst>
              <a:ext uri="{FF2B5EF4-FFF2-40B4-BE49-F238E27FC236}">
                <a16:creationId xmlns="" xmlns:a16="http://schemas.microsoft.com/office/drawing/2014/main" id="{12C8D058-24AC-41B2-A64B-361C5A28188A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92000" y="1872000"/>
            <a:ext cx="10080000" cy="72000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/>
            </a:lvl1pPr>
          </a:lstStyle>
          <a:p>
            <a:pPr lvl="0"/>
            <a:r>
              <a:rPr lang="da-DK" dirty="0"/>
              <a:t>Indsæt indhold</a:t>
            </a:r>
          </a:p>
          <a:p>
            <a:pPr lvl="0"/>
            <a:endParaRPr lang="da-DK" dirty="0"/>
          </a:p>
          <a:p>
            <a:pPr lvl="0"/>
            <a:endParaRPr lang="da-DK" dirty="0"/>
          </a:p>
        </p:txBody>
      </p:sp>
      <p:sp>
        <p:nvSpPr>
          <p:cNvPr id="17" name="Pladsholder til indhold 10">
            <a:extLst>
              <a:ext uri="{FF2B5EF4-FFF2-40B4-BE49-F238E27FC236}">
                <a16:creationId xmlns="" xmlns:a16="http://schemas.microsoft.com/office/drawing/2014/main" id="{BDE03F2D-599C-469E-A699-92B9F1C4C56B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2555939" y="1889125"/>
            <a:ext cx="5080164" cy="71828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1371600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 dirty="0"/>
              <a:t>Indsæt indhold</a:t>
            </a:r>
          </a:p>
        </p:txBody>
      </p:sp>
      <p:sp>
        <p:nvSpPr>
          <p:cNvPr id="19" name="Titel 3">
            <a:extLst>
              <a:ext uri="{FF2B5EF4-FFF2-40B4-BE49-F238E27FC236}">
                <a16:creationId xmlns="" xmlns:a16="http://schemas.microsoft.com/office/drawing/2014/main" id="{15274CD0-2568-4073-AB6C-509137F73C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2000" y="792000"/>
            <a:ext cx="10080000" cy="8893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/>
            </a:lvl1pPr>
          </a:lstStyle>
          <a:p>
            <a:r>
              <a:rPr lang="da-DK" dirty="0"/>
              <a:t>Skriv en overskrift</a:t>
            </a:r>
          </a:p>
        </p:txBody>
      </p:sp>
      <p:sp>
        <p:nvSpPr>
          <p:cNvPr id="21" name="Pladsholder til tekst 20">
            <a:extLst>
              <a:ext uri="{FF2B5EF4-FFF2-40B4-BE49-F238E27FC236}">
                <a16:creationId xmlns="" xmlns:a16="http://schemas.microsoft.com/office/drawing/2014/main" id="{2DBFBAC4-8014-47CB-9919-879B15315BF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555939" y="792163"/>
            <a:ext cx="5080164" cy="889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Overskrift</a:t>
            </a:r>
          </a:p>
        </p:txBody>
      </p:sp>
      <p:pic>
        <p:nvPicPr>
          <p:cNvPr id="7" name="Billede 6">
            <a:extLst>
              <a:ext uri="{FF2B5EF4-FFF2-40B4-BE49-F238E27FC236}">
                <a16:creationId xmlns="" xmlns:a16="http://schemas.microsoft.com/office/drawing/2014/main" id="{D05A918C-61A2-437E-BA4E-DEBAA2EDCB8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2000" y="9576000"/>
            <a:ext cx="2395067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9331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 - to kolonner grøn 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dsholder til indhold 5">
            <a:extLst>
              <a:ext uri="{FF2B5EF4-FFF2-40B4-BE49-F238E27FC236}">
                <a16:creationId xmlns="" xmlns:a16="http://schemas.microsoft.com/office/drawing/2014/main" id="{05D32876-202D-4ED4-B7FF-B3E92035FE9F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92000" y="1872000"/>
            <a:ext cx="10080000" cy="72000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Indsæt indhold</a:t>
            </a:r>
          </a:p>
          <a:p>
            <a:pPr lvl="0"/>
            <a:endParaRPr lang="da-DK" dirty="0"/>
          </a:p>
          <a:p>
            <a:pPr lvl="0"/>
            <a:endParaRPr lang="da-DK" dirty="0"/>
          </a:p>
        </p:txBody>
      </p:sp>
      <p:sp>
        <p:nvSpPr>
          <p:cNvPr id="23" name="Pladsholder til indhold 10">
            <a:extLst>
              <a:ext uri="{FF2B5EF4-FFF2-40B4-BE49-F238E27FC236}">
                <a16:creationId xmlns="" xmlns:a16="http://schemas.microsoft.com/office/drawing/2014/main" id="{2F0A98AF-369D-472A-BC77-3B1DC4CA44C6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2555939" y="1889125"/>
            <a:ext cx="5080164" cy="71828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marL="0" marR="0" lvl="0" indent="0" algn="l" defTabSz="1371600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 dirty="0"/>
              <a:t>Indsæt indhold</a:t>
            </a:r>
          </a:p>
        </p:txBody>
      </p:sp>
      <p:sp>
        <p:nvSpPr>
          <p:cNvPr id="24" name="Titel 3">
            <a:extLst>
              <a:ext uri="{FF2B5EF4-FFF2-40B4-BE49-F238E27FC236}">
                <a16:creationId xmlns="" xmlns:a16="http://schemas.microsoft.com/office/drawing/2014/main" id="{9A0F3DE8-4175-464B-B776-96FE09348E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2000" y="792000"/>
            <a:ext cx="10080000" cy="8893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Skriv en overskrift</a:t>
            </a:r>
          </a:p>
        </p:txBody>
      </p:sp>
      <p:sp>
        <p:nvSpPr>
          <p:cNvPr id="25" name="Pladsholder til tekst 20">
            <a:extLst>
              <a:ext uri="{FF2B5EF4-FFF2-40B4-BE49-F238E27FC236}">
                <a16:creationId xmlns="" xmlns:a16="http://schemas.microsoft.com/office/drawing/2014/main" id="{0BE832EE-8018-47A8-96CE-FC5E725D151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555939" y="792163"/>
            <a:ext cx="5080164" cy="889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600" b="1"/>
            </a:lvl1pPr>
          </a:lstStyle>
          <a:p>
            <a:pPr lvl="0"/>
            <a:r>
              <a:rPr lang="da-DK" dirty="0"/>
              <a:t>Overskrift</a:t>
            </a:r>
          </a:p>
        </p:txBody>
      </p:sp>
      <p:pic>
        <p:nvPicPr>
          <p:cNvPr id="7" name="Billede 6" descr="Et billede, der indeholder tekst, clipart&#10;&#10;Automatisk genereret beskrivelse">
            <a:extLst>
              <a:ext uri="{FF2B5EF4-FFF2-40B4-BE49-F238E27FC236}">
                <a16:creationId xmlns="" xmlns:a16="http://schemas.microsoft.com/office/drawing/2014/main" id="{AAE2ED2F-6119-40CA-945D-1C37FFDB779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1999" y="9576000"/>
            <a:ext cx="2390268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4797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- Stort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dsholder til billede 7">
            <a:extLst>
              <a:ext uri="{FF2B5EF4-FFF2-40B4-BE49-F238E27FC236}">
                <a16:creationId xmlns="" xmlns:a16="http://schemas.microsoft.com/office/drawing/2014/main" id="{E032F97C-21ED-46C1-8D6B-9AD718D2292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" y="0"/>
            <a:ext cx="18287999" cy="10287001"/>
          </a:xfrm>
          <a:custGeom>
            <a:avLst/>
            <a:gdLst>
              <a:gd name="connsiteX0" fmla="*/ 14846400 w 18287999"/>
              <a:gd name="connsiteY0" fmla="*/ 211 h 10287001"/>
              <a:gd name="connsiteX1" fmla="*/ 14846400 w 18287999"/>
              <a:gd name="connsiteY1" fmla="*/ 1908211 h 10287001"/>
              <a:gd name="connsiteX2" fmla="*/ 16117972 w 18287999"/>
              <a:gd name="connsiteY2" fmla="*/ 1908211 h 10287001"/>
              <a:gd name="connsiteX3" fmla="*/ 16422772 w 18287999"/>
              <a:gd name="connsiteY3" fmla="*/ 1603411 h 10287001"/>
              <a:gd name="connsiteX4" fmla="*/ 16422772 w 18287999"/>
              <a:gd name="connsiteY4" fmla="*/ 211 h 10287001"/>
              <a:gd name="connsiteX5" fmla="*/ 0 w 18287999"/>
              <a:gd name="connsiteY5" fmla="*/ 0 h 10287001"/>
              <a:gd name="connsiteX6" fmla="*/ 18287999 w 18287999"/>
              <a:gd name="connsiteY6" fmla="*/ 0 h 10287001"/>
              <a:gd name="connsiteX7" fmla="*/ 18287999 w 18287999"/>
              <a:gd name="connsiteY7" fmla="*/ 7429749 h 10287001"/>
              <a:gd name="connsiteX8" fmla="*/ 18273247 w 18287999"/>
              <a:gd name="connsiteY8" fmla="*/ 7721873 h 10287001"/>
              <a:gd name="connsiteX9" fmla="*/ 15704634 w 18287999"/>
              <a:gd name="connsiteY9" fmla="*/ 10274231 h 10287001"/>
              <a:gd name="connsiteX10" fmla="*/ 15434954 w 18287999"/>
              <a:gd name="connsiteY10" fmla="*/ 10287001 h 10287001"/>
              <a:gd name="connsiteX11" fmla="*/ 0 w 18287999"/>
              <a:gd name="connsiteY11" fmla="*/ 10287001 h 10287001"/>
              <a:gd name="connsiteX12" fmla="*/ 0 w 18287999"/>
              <a:gd name="connsiteY12" fmla="*/ 2628900 h 10287001"/>
              <a:gd name="connsiteX13" fmla="*/ 11555 w 18287999"/>
              <a:gd name="connsiteY13" fmla="*/ 2628900 h 10287001"/>
              <a:gd name="connsiteX14" fmla="*/ 14754 w 18287999"/>
              <a:gd name="connsiteY14" fmla="*/ 2565549 h 10287001"/>
              <a:gd name="connsiteX15" fmla="*/ 2857501 w 18287999"/>
              <a:gd name="connsiteY15" fmla="*/ 211 h 10287001"/>
              <a:gd name="connsiteX16" fmla="*/ 0 w 18287999"/>
              <a:gd name="connsiteY16" fmla="*/ 211 h 10287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8287999" h="10287001">
                <a:moveTo>
                  <a:pt x="14846400" y="211"/>
                </a:moveTo>
                <a:lnTo>
                  <a:pt x="14846400" y="1908211"/>
                </a:lnTo>
                <a:lnTo>
                  <a:pt x="16117972" y="1908211"/>
                </a:lnTo>
                <a:cubicBezTo>
                  <a:pt x="16286308" y="1908211"/>
                  <a:pt x="16422772" y="1771747"/>
                  <a:pt x="16422772" y="1603411"/>
                </a:cubicBezTo>
                <a:lnTo>
                  <a:pt x="16422772" y="211"/>
                </a:lnTo>
                <a:close/>
                <a:moveTo>
                  <a:pt x="0" y="0"/>
                </a:moveTo>
                <a:lnTo>
                  <a:pt x="18287999" y="0"/>
                </a:lnTo>
                <a:lnTo>
                  <a:pt x="18287999" y="7429749"/>
                </a:lnTo>
                <a:lnTo>
                  <a:pt x="18273247" y="7721873"/>
                </a:lnTo>
                <a:cubicBezTo>
                  <a:pt x="18136063" y="9072729"/>
                  <a:pt x="17057947" y="10145421"/>
                  <a:pt x="15704634" y="10274231"/>
                </a:cubicBezTo>
                <a:lnTo>
                  <a:pt x="15434954" y="10287001"/>
                </a:lnTo>
                <a:lnTo>
                  <a:pt x="0" y="10287001"/>
                </a:lnTo>
                <a:lnTo>
                  <a:pt x="0" y="2628900"/>
                </a:lnTo>
                <a:lnTo>
                  <a:pt x="11555" y="2628900"/>
                </a:lnTo>
                <a:lnTo>
                  <a:pt x="14754" y="2565549"/>
                </a:lnTo>
                <a:cubicBezTo>
                  <a:pt x="161087" y="1124637"/>
                  <a:pt x="1377981" y="211"/>
                  <a:pt x="2857501" y="211"/>
                </a:cubicBezTo>
                <a:lnTo>
                  <a:pt x="0" y="21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da-DK" smtClean="0"/>
              <a:t>Klik på ikonet for at tilføje et billede</a:t>
            </a:r>
            <a:endParaRPr lang="da-DK"/>
          </a:p>
        </p:txBody>
      </p:sp>
      <p:pic>
        <p:nvPicPr>
          <p:cNvPr id="9" name="Billede 8">
            <a:extLst>
              <a:ext uri="{FF2B5EF4-FFF2-40B4-BE49-F238E27FC236}">
                <a16:creationId xmlns="" xmlns:a16="http://schemas.microsoft.com/office/drawing/2014/main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45505" y="0"/>
            <a:ext cx="1612879" cy="1962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1751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Stort billede +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dsholder til billede 7">
            <a:extLst>
              <a:ext uri="{FF2B5EF4-FFF2-40B4-BE49-F238E27FC236}">
                <a16:creationId xmlns="" xmlns:a16="http://schemas.microsoft.com/office/drawing/2014/main" id="{E032F97C-21ED-46C1-8D6B-9AD718D2292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" y="0"/>
            <a:ext cx="18287999" cy="10287001"/>
          </a:xfrm>
          <a:custGeom>
            <a:avLst/>
            <a:gdLst>
              <a:gd name="connsiteX0" fmla="*/ 14846400 w 18287999"/>
              <a:gd name="connsiteY0" fmla="*/ 211 h 10287001"/>
              <a:gd name="connsiteX1" fmla="*/ 14846400 w 18287999"/>
              <a:gd name="connsiteY1" fmla="*/ 1908211 h 10287001"/>
              <a:gd name="connsiteX2" fmla="*/ 16117972 w 18287999"/>
              <a:gd name="connsiteY2" fmla="*/ 1908211 h 10287001"/>
              <a:gd name="connsiteX3" fmla="*/ 16422772 w 18287999"/>
              <a:gd name="connsiteY3" fmla="*/ 1603411 h 10287001"/>
              <a:gd name="connsiteX4" fmla="*/ 16422772 w 18287999"/>
              <a:gd name="connsiteY4" fmla="*/ 211 h 10287001"/>
              <a:gd name="connsiteX5" fmla="*/ 0 w 18287999"/>
              <a:gd name="connsiteY5" fmla="*/ 0 h 10287001"/>
              <a:gd name="connsiteX6" fmla="*/ 18287999 w 18287999"/>
              <a:gd name="connsiteY6" fmla="*/ 0 h 10287001"/>
              <a:gd name="connsiteX7" fmla="*/ 18287999 w 18287999"/>
              <a:gd name="connsiteY7" fmla="*/ 7429749 h 10287001"/>
              <a:gd name="connsiteX8" fmla="*/ 18273247 w 18287999"/>
              <a:gd name="connsiteY8" fmla="*/ 7721873 h 10287001"/>
              <a:gd name="connsiteX9" fmla="*/ 15704634 w 18287999"/>
              <a:gd name="connsiteY9" fmla="*/ 10274231 h 10287001"/>
              <a:gd name="connsiteX10" fmla="*/ 15434954 w 18287999"/>
              <a:gd name="connsiteY10" fmla="*/ 10287001 h 10287001"/>
              <a:gd name="connsiteX11" fmla="*/ 0 w 18287999"/>
              <a:gd name="connsiteY11" fmla="*/ 10287001 h 10287001"/>
              <a:gd name="connsiteX12" fmla="*/ 0 w 18287999"/>
              <a:gd name="connsiteY12" fmla="*/ 2628900 h 10287001"/>
              <a:gd name="connsiteX13" fmla="*/ 11555 w 18287999"/>
              <a:gd name="connsiteY13" fmla="*/ 2628900 h 10287001"/>
              <a:gd name="connsiteX14" fmla="*/ 14754 w 18287999"/>
              <a:gd name="connsiteY14" fmla="*/ 2565549 h 10287001"/>
              <a:gd name="connsiteX15" fmla="*/ 2857501 w 18287999"/>
              <a:gd name="connsiteY15" fmla="*/ 211 h 10287001"/>
              <a:gd name="connsiteX16" fmla="*/ 0 w 18287999"/>
              <a:gd name="connsiteY16" fmla="*/ 211 h 10287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8287999" h="10287001">
                <a:moveTo>
                  <a:pt x="14846400" y="211"/>
                </a:moveTo>
                <a:lnTo>
                  <a:pt x="14846400" y="1908211"/>
                </a:lnTo>
                <a:lnTo>
                  <a:pt x="16117972" y="1908211"/>
                </a:lnTo>
                <a:cubicBezTo>
                  <a:pt x="16286308" y="1908211"/>
                  <a:pt x="16422772" y="1771747"/>
                  <a:pt x="16422772" y="1603411"/>
                </a:cubicBezTo>
                <a:lnTo>
                  <a:pt x="16422772" y="211"/>
                </a:lnTo>
                <a:close/>
                <a:moveTo>
                  <a:pt x="0" y="0"/>
                </a:moveTo>
                <a:lnTo>
                  <a:pt x="18287999" y="0"/>
                </a:lnTo>
                <a:lnTo>
                  <a:pt x="18287999" y="7429749"/>
                </a:lnTo>
                <a:lnTo>
                  <a:pt x="18273247" y="7721873"/>
                </a:lnTo>
                <a:cubicBezTo>
                  <a:pt x="18136063" y="9072729"/>
                  <a:pt x="17057947" y="10145421"/>
                  <a:pt x="15704634" y="10274231"/>
                </a:cubicBezTo>
                <a:lnTo>
                  <a:pt x="15434954" y="10287001"/>
                </a:lnTo>
                <a:lnTo>
                  <a:pt x="0" y="10287001"/>
                </a:lnTo>
                <a:lnTo>
                  <a:pt x="0" y="2628900"/>
                </a:lnTo>
                <a:lnTo>
                  <a:pt x="11555" y="2628900"/>
                </a:lnTo>
                <a:lnTo>
                  <a:pt x="14754" y="2565549"/>
                </a:lnTo>
                <a:cubicBezTo>
                  <a:pt x="161087" y="1124637"/>
                  <a:pt x="1377981" y="211"/>
                  <a:pt x="2857501" y="211"/>
                </a:cubicBezTo>
                <a:lnTo>
                  <a:pt x="0" y="21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da-DK" smtClean="0"/>
              <a:t>Klik på ikonet for at tilføje et billede</a:t>
            </a:r>
            <a:endParaRPr lang="da-DK"/>
          </a:p>
        </p:txBody>
      </p:sp>
      <p:pic>
        <p:nvPicPr>
          <p:cNvPr id="9" name="Billede 8">
            <a:extLst>
              <a:ext uri="{FF2B5EF4-FFF2-40B4-BE49-F238E27FC236}">
                <a16:creationId xmlns="" xmlns:a16="http://schemas.microsoft.com/office/drawing/2014/main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45505" y="0"/>
            <a:ext cx="1612879" cy="1962546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="" xmlns:a16="http://schemas.microsoft.com/office/drawing/2014/main" id="{3CEFDBA1-B0EC-462F-A711-6D0C1C67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7300" y="1962547"/>
            <a:ext cx="15773400" cy="2565066"/>
          </a:xfrm>
          <a:prstGeom prst="rect">
            <a:avLst/>
          </a:prstGeom>
        </p:spPr>
        <p:txBody>
          <a:bodyPr/>
          <a:lstStyle>
            <a:lvl1pPr algn="ctr">
              <a:defRPr sz="16600" b="1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Break</a:t>
            </a:r>
          </a:p>
        </p:txBody>
      </p:sp>
    </p:spTree>
    <p:extLst>
      <p:ext uri="{BB962C8B-B14F-4D97-AF65-F5344CB8AC3E}">
        <p14:creationId xmlns:p14="http://schemas.microsoft.com/office/powerpoint/2010/main" val="34362712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 billede + grøn indhold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dsholder til billede 6">
            <a:extLst>
              <a:ext uri="{FF2B5EF4-FFF2-40B4-BE49-F238E27FC236}">
                <a16:creationId xmlns="" xmlns:a16="http://schemas.microsoft.com/office/drawing/2014/main" id="{603389F6-819B-437D-A80E-C11EE608C03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1430000" cy="10287001"/>
          </a:xfrm>
          <a:custGeom>
            <a:avLst/>
            <a:gdLst>
              <a:gd name="connsiteX0" fmla="*/ 0 w 11430000"/>
              <a:gd name="connsiteY0" fmla="*/ 0 h 10287001"/>
              <a:gd name="connsiteX1" fmla="*/ 11430000 w 11430000"/>
              <a:gd name="connsiteY1" fmla="*/ 0 h 10287001"/>
              <a:gd name="connsiteX2" fmla="*/ 11430000 w 11430000"/>
              <a:gd name="connsiteY2" fmla="*/ 7746151 h 10287001"/>
              <a:gd name="connsiteX3" fmla="*/ 11387988 w 11430000"/>
              <a:gd name="connsiteY3" fmla="*/ 8021428 h 10287001"/>
              <a:gd name="connsiteX4" fmla="*/ 9164428 w 11430000"/>
              <a:gd name="connsiteY4" fmla="*/ 10244987 h 10287001"/>
              <a:gd name="connsiteX5" fmla="*/ 8889139 w 11430000"/>
              <a:gd name="connsiteY5" fmla="*/ 10287001 h 10287001"/>
              <a:gd name="connsiteX6" fmla="*/ 0 w 11430000"/>
              <a:gd name="connsiteY6" fmla="*/ 10287001 h 10287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430000" h="10287001">
                <a:moveTo>
                  <a:pt x="0" y="0"/>
                </a:moveTo>
                <a:lnTo>
                  <a:pt x="11430000" y="0"/>
                </a:lnTo>
                <a:lnTo>
                  <a:pt x="11430000" y="7746151"/>
                </a:lnTo>
                <a:lnTo>
                  <a:pt x="11387988" y="8021428"/>
                </a:lnTo>
                <a:cubicBezTo>
                  <a:pt x="11159601" y="9137527"/>
                  <a:pt x="10280526" y="10016601"/>
                  <a:pt x="9164428" y="10244987"/>
                </a:cubicBezTo>
                <a:lnTo>
                  <a:pt x="8889139" y="10287001"/>
                </a:lnTo>
                <a:lnTo>
                  <a:pt x="0" y="1028700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8" name="Pladsholder til indhold 10">
            <a:extLst>
              <a:ext uri="{FF2B5EF4-FFF2-40B4-BE49-F238E27FC236}">
                <a16:creationId xmlns="" xmlns:a16="http://schemas.microsoft.com/office/drawing/2014/main" id="{AB5F99FC-A183-4346-9613-E3FB6B6143F6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2555939" y="1889125"/>
            <a:ext cx="5080164" cy="71828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1371600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 dirty="0"/>
              <a:t>Indsæt indhold</a:t>
            </a:r>
          </a:p>
        </p:txBody>
      </p:sp>
      <p:sp>
        <p:nvSpPr>
          <p:cNvPr id="9" name="Pladsholder til tekst 20">
            <a:extLst>
              <a:ext uri="{FF2B5EF4-FFF2-40B4-BE49-F238E27FC236}">
                <a16:creationId xmlns="" xmlns:a16="http://schemas.microsoft.com/office/drawing/2014/main" id="{43513F69-DF27-48AA-AFE5-0214428B20A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555939" y="792163"/>
            <a:ext cx="5080164" cy="889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Overskrift</a:t>
            </a:r>
          </a:p>
        </p:txBody>
      </p:sp>
      <p:pic>
        <p:nvPicPr>
          <p:cNvPr id="12" name="Billede 11" descr="Et billede, der indeholder tekst, clipart&#10;&#10;Automatisk genereret beskrivelse">
            <a:extLst>
              <a:ext uri="{FF2B5EF4-FFF2-40B4-BE49-F238E27FC236}">
                <a16:creationId xmlns="" xmlns:a16="http://schemas.microsoft.com/office/drawing/2014/main" id="{095CEE9B-A388-4AFB-8B6A-CFB5197EF19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45835" y="9576000"/>
            <a:ext cx="2390268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2282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 - bred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="" xmlns:a16="http://schemas.microsoft.com/office/drawing/2014/main" id="{931D65B7-11F2-41A8-8094-A23596BF1F1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45505" y="0"/>
            <a:ext cx="1612879" cy="1962546"/>
          </a:xfrm>
          <a:prstGeom prst="rect">
            <a:avLst/>
          </a:prstGeom>
        </p:spPr>
      </p:pic>
      <p:sp>
        <p:nvSpPr>
          <p:cNvPr id="5" name="Pladsholder til indhold 5">
            <a:extLst>
              <a:ext uri="{FF2B5EF4-FFF2-40B4-BE49-F238E27FC236}">
                <a16:creationId xmlns="" xmlns:a16="http://schemas.microsoft.com/office/drawing/2014/main" id="{7AE229F2-00EA-4E7E-9E4F-22526B2F5D3B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92000" y="1872000"/>
            <a:ext cx="15666384" cy="72000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/>
            </a:lvl1pPr>
          </a:lstStyle>
          <a:p>
            <a:pPr lvl="0"/>
            <a:r>
              <a:rPr lang="da-DK" dirty="0"/>
              <a:t>Indsæt indhold</a:t>
            </a:r>
          </a:p>
          <a:p>
            <a:pPr lvl="0"/>
            <a:endParaRPr lang="da-DK" dirty="0"/>
          </a:p>
          <a:p>
            <a:pPr lvl="0"/>
            <a:endParaRPr lang="da-DK" dirty="0"/>
          </a:p>
        </p:txBody>
      </p:sp>
      <p:sp>
        <p:nvSpPr>
          <p:cNvPr id="7" name="Titel 3">
            <a:extLst>
              <a:ext uri="{FF2B5EF4-FFF2-40B4-BE49-F238E27FC236}">
                <a16:creationId xmlns="" xmlns:a16="http://schemas.microsoft.com/office/drawing/2014/main" id="{3EE7590C-207A-4AEE-800C-843C1B955B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2000" y="792000"/>
            <a:ext cx="13870484" cy="8893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/>
            </a:lvl1pPr>
          </a:lstStyle>
          <a:p>
            <a:r>
              <a:rPr lang="da-DK" dirty="0"/>
              <a:t>Skriv en overskrift</a:t>
            </a:r>
          </a:p>
        </p:txBody>
      </p:sp>
      <p:pic>
        <p:nvPicPr>
          <p:cNvPr id="6" name="Billede 5">
            <a:extLst>
              <a:ext uri="{FF2B5EF4-FFF2-40B4-BE49-F238E27FC236}">
                <a16:creationId xmlns="" xmlns:a16="http://schemas.microsoft.com/office/drawing/2014/main" id="{0C1F3748-D322-4B50-8BD8-13F0C9AD9E2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2000" y="9576000"/>
            <a:ext cx="2395067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425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- Bred indhold hvid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="" xmlns:a16="http://schemas.microsoft.com/office/drawing/2014/main" id="{931D65B7-11F2-41A8-8094-A23596BF1F1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45505" y="0"/>
            <a:ext cx="1612879" cy="1962546"/>
          </a:xfrm>
          <a:prstGeom prst="rect">
            <a:avLst/>
          </a:prstGeom>
        </p:spPr>
      </p:pic>
      <p:sp>
        <p:nvSpPr>
          <p:cNvPr id="5" name="Pladsholder til indhold 5">
            <a:extLst>
              <a:ext uri="{FF2B5EF4-FFF2-40B4-BE49-F238E27FC236}">
                <a16:creationId xmlns="" xmlns:a16="http://schemas.microsoft.com/office/drawing/2014/main" id="{3124673F-4E45-4E89-82FD-E278F3E1AC67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92000" y="1872000"/>
            <a:ext cx="15666384" cy="72000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/>
            </a:lvl1pPr>
          </a:lstStyle>
          <a:p>
            <a:pPr lvl="0"/>
            <a:r>
              <a:rPr lang="da-DK" dirty="0"/>
              <a:t>Indsæt indhold</a:t>
            </a:r>
          </a:p>
          <a:p>
            <a:pPr lvl="0"/>
            <a:endParaRPr lang="da-DK" dirty="0"/>
          </a:p>
          <a:p>
            <a:pPr lvl="0"/>
            <a:endParaRPr lang="da-DK" dirty="0"/>
          </a:p>
        </p:txBody>
      </p:sp>
      <p:sp>
        <p:nvSpPr>
          <p:cNvPr id="7" name="Titel 3">
            <a:extLst>
              <a:ext uri="{FF2B5EF4-FFF2-40B4-BE49-F238E27FC236}">
                <a16:creationId xmlns="" xmlns:a16="http://schemas.microsoft.com/office/drawing/2014/main" id="{E2C613BC-CCF1-4B14-B2BA-C1E50EC572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2000" y="792000"/>
            <a:ext cx="13870484" cy="8893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/>
            </a:lvl1pPr>
          </a:lstStyle>
          <a:p>
            <a:r>
              <a:rPr lang="da-DK" dirty="0"/>
              <a:t>Skriv en overskrift</a:t>
            </a:r>
          </a:p>
        </p:txBody>
      </p:sp>
      <p:pic>
        <p:nvPicPr>
          <p:cNvPr id="6" name="Billede 5">
            <a:extLst>
              <a:ext uri="{FF2B5EF4-FFF2-40B4-BE49-F238E27FC236}">
                <a16:creationId xmlns="" xmlns:a16="http://schemas.microsoft.com/office/drawing/2014/main" id="{57B14D7E-7878-4F32-B091-6651D4483BF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2000" y="9576000"/>
            <a:ext cx="2395067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30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3" y="4051301"/>
            <a:ext cx="12895002" cy="2739872"/>
          </a:xfrm>
        </p:spPr>
        <p:txBody>
          <a:bodyPr anchor="b"/>
          <a:lstStyle>
            <a:lvl1pPr algn="l">
              <a:defRPr sz="6000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3" y="6791172"/>
            <a:ext cx="12895002" cy="1290600"/>
          </a:xfrm>
        </p:spPr>
        <p:txBody>
          <a:bodyPr anchor="t"/>
          <a:lstStyle>
            <a:lvl1pPr marL="0" indent="0" algn="l">
              <a:buNone/>
              <a:defRPr sz="3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858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667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002" y="3240884"/>
            <a:ext cx="6276053" cy="582115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34955" y="3240884"/>
            <a:ext cx="6276051" cy="5821160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692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3618" y="3241475"/>
            <a:ext cx="6278435" cy="864393"/>
          </a:xfrm>
        </p:spPr>
        <p:txBody>
          <a:bodyPr anchor="b">
            <a:noAutofit/>
          </a:bodyPr>
          <a:lstStyle>
            <a:lvl1pPr marL="0" indent="0">
              <a:buNone/>
              <a:defRPr sz="3600" b="0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3618" y="4105868"/>
            <a:ext cx="6278435" cy="4956176"/>
          </a:xfrm>
        </p:spPr>
        <p:txBody>
          <a:bodyPr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32575" y="3241475"/>
            <a:ext cx="6278427" cy="864393"/>
          </a:xfrm>
        </p:spPr>
        <p:txBody>
          <a:bodyPr anchor="b">
            <a:noAutofit/>
          </a:bodyPr>
          <a:lstStyle>
            <a:lvl1pPr marL="0" indent="0">
              <a:buNone/>
              <a:defRPr sz="3600" b="0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32577" y="4105868"/>
            <a:ext cx="6278426" cy="4956176"/>
          </a:xfrm>
        </p:spPr>
        <p:txBody>
          <a:bodyPr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223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1" y="914400"/>
            <a:ext cx="12895002" cy="198120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459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867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1" y="2247906"/>
            <a:ext cx="5781792" cy="1917699"/>
          </a:xfrm>
        </p:spPr>
        <p:txBody>
          <a:bodyPr anchor="b">
            <a:normAutofit/>
          </a:bodyPr>
          <a:lstStyle>
            <a:lvl1pPr>
              <a:defRPr sz="30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0692" y="772387"/>
            <a:ext cx="6770312" cy="8289656"/>
          </a:xfrm>
        </p:spPr>
        <p:txBody>
          <a:bodyPr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16001" y="4165604"/>
            <a:ext cx="5781792" cy="3876674"/>
          </a:xfrm>
        </p:spPr>
        <p:txBody>
          <a:bodyPr>
            <a:normAutofit/>
          </a:bodyPr>
          <a:lstStyle>
            <a:lvl1pPr marL="0" indent="0">
              <a:buNone/>
              <a:defRPr sz="2100"/>
            </a:lvl1pPr>
            <a:lvl2pPr marL="685595" indent="0">
              <a:buNone/>
              <a:defRPr sz="2100"/>
            </a:lvl2pPr>
            <a:lvl3pPr marL="1371189" indent="0">
              <a:buNone/>
              <a:defRPr sz="1800"/>
            </a:lvl3pPr>
            <a:lvl4pPr marL="2056784" indent="0">
              <a:buNone/>
              <a:defRPr sz="1500"/>
            </a:lvl4pPr>
            <a:lvl5pPr marL="2742377" indent="0">
              <a:buNone/>
              <a:defRPr sz="1500"/>
            </a:lvl5pPr>
            <a:lvl6pPr marL="3427971" indent="0">
              <a:buNone/>
              <a:defRPr sz="1500"/>
            </a:lvl6pPr>
            <a:lvl7pPr marL="4113566" indent="0">
              <a:buNone/>
              <a:defRPr sz="1500"/>
            </a:lvl7pPr>
            <a:lvl8pPr marL="4799160" indent="0">
              <a:buNone/>
              <a:defRPr sz="1500"/>
            </a:lvl8pPr>
            <a:lvl9pPr marL="5484755" indent="0">
              <a:buNone/>
              <a:defRPr sz="15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239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2" y="7200900"/>
            <a:ext cx="12895001" cy="85010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16001" y="914400"/>
            <a:ext cx="12895002" cy="576857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/>
            </a:lvl1pPr>
            <a:lvl2pPr marL="685800" indent="0">
              <a:buNone/>
              <a:defRPr sz="2400"/>
            </a:lvl2pPr>
            <a:lvl3pPr marL="1371600" indent="0">
              <a:buNone/>
              <a:defRPr sz="2400"/>
            </a:lvl3pPr>
            <a:lvl4pPr marL="2057400" indent="0">
              <a:buNone/>
              <a:defRPr sz="2400"/>
            </a:lvl4pPr>
            <a:lvl5pPr marL="2743200" indent="0">
              <a:buNone/>
              <a:defRPr sz="2400"/>
            </a:lvl5pPr>
            <a:lvl6pPr marL="3429000" indent="0">
              <a:buNone/>
              <a:defRPr sz="2400"/>
            </a:lvl6pPr>
            <a:lvl7pPr marL="4114800" indent="0">
              <a:buNone/>
              <a:defRPr sz="2400"/>
            </a:lvl7pPr>
            <a:lvl8pPr marL="4800600" indent="0">
              <a:buNone/>
              <a:defRPr sz="2400"/>
            </a:lvl8pPr>
            <a:lvl9pPr marL="5486400" indent="0">
              <a:buNone/>
              <a:defRPr sz="24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16002" y="8051007"/>
            <a:ext cx="12895001" cy="1011036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685800" indent="0">
              <a:buNone/>
              <a:defRPr sz="1800"/>
            </a:lvl2pPr>
            <a:lvl3pPr marL="1371600" indent="0">
              <a:buNone/>
              <a:defRPr sz="1500"/>
            </a:lvl3pPr>
            <a:lvl4pPr marL="2057400" indent="0">
              <a:buNone/>
              <a:defRPr sz="1350"/>
            </a:lvl4pPr>
            <a:lvl5pPr marL="2743200" indent="0">
              <a:buNone/>
              <a:defRPr sz="1350"/>
            </a:lvl5pPr>
            <a:lvl6pPr marL="3429000" indent="0">
              <a:buNone/>
              <a:defRPr sz="1350"/>
            </a:lvl6pPr>
            <a:lvl7pPr marL="4114800" indent="0">
              <a:buNone/>
              <a:defRPr sz="1350"/>
            </a:lvl7pPr>
            <a:lvl8pPr marL="4800600" indent="0">
              <a:buNone/>
              <a:defRPr sz="1350"/>
            </a:lvl8pPr>
            <a:lvl9pPr marL="5486400" indent="0">
              <a:buNone/>
              <a:defRPr sz="135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755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12700"/>
            <a:ext cx="18288000" cy="10299701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16001" y="914400"/>
            <a:ext cx="12895002" cy="19812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1" y="3240884"/>
            <a:ext cx="12895002" cy="5821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807700" y="9062044"/>
            <a:ext cx="1367909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16001" y="9062044"/>
            <a:ext cx="9446418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885995" y="9062044"/>
            <a:ext cx="1025009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677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  <p:sldLayoutId id="2147483715" r:id="rId15"/>
    <p:sldLayoutId id="2147483716" r:id="rId16"/>
    <p:sldLayoutId id="2147483699" r:id="rId17"/>
    <p:sldLayoutId id="2147483686" r:id="rId18"/>
    <p:sldLayoutId id="2147483687" r:id="rId19"/>
    <p:sldLayoutId id="2147483688" r:id="rId20"/>
    <p:sldLayoutId id="2147483690" r:id="rId21"/>
    <p:sldLayoutId id="2147483692" r:id="rId22"/>
    <p:sldLayoutId id="2147483696" r:id="rId23"/>
    <p:sldLayoutId id="2147483698" r:id="rId24"/>
    <p:sldLayoutId id="2147483697" r:id="rId25"/>
    <p:sldLayoutId id="2147483694" r:id="rId26"/>
    <p:sldLayoutId id="2147483695" r:id="rId27"/>
  </p:sldLayoutIdLst>
  <p:txStyles>
    <p:titleStyle>
      <a:lvl1pPr algn="l" defTabSz="685800" rtl="0" eaLnBrk="1" latinLnBrk="0" hangingPunct="1">
        <a:spcBef>
          <a:spcPct val="0"/>
        </a:spcBef>
        <a:buNone/>
        <a:defRPr sz="54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514350" indent="-514350" algn="l" defTabSz="685800" rtl="0" eaLnBrk="1" latinLnBrk="0" hangingPunct="1">
        <a:spcBef>
          <a:spcPts val="15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1114425" indent="-428625" algn="l" defTabSz="685800" rtl="0" eaLnBrk="1" latinLnBrk="0" hangingPunct="1">
        <a:spcBef>
          <a:spcPts val="15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714500" indent="-342900" algn="l" defTabSz="685800" rtl="0" eaLnBrk="1" latinLnBrk="0" hangingPunct="1">
        <a:spcBef>
          <a:spcPts val="15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2400300" indent="-342900" algn="l" defTabSz="685800" rtl="0" eaLnBrk="1" latinLnBrk="0" hangingPunct="1">
        <a:spcBef>
          <a:spcPts val="15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3086100" indent="-342900" algn="l" defTabSz="685800" rtl="0" eaLnBrk="1" latinLnBrk="0" hangingPunct="1">
        <a:spcBef>
          <a:spcPts val="15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3771900" indent="-342900" algn="l" defTabSz="685800" rtl="0" eaLnBrk="1" latinLnBrk="0" hangingPunct="1">
        <a:spcBef>
          <a:spcPts val="15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4457700" indent="-342900" algn="l" defTabSz="685800" rtl="0" eaLnBrk="1" latinLnBrk="0" hangingPunct="1">
        <a:spcBef>
          <a:spcPts val="15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5143500" indent="-342900" algn="l" defTabSz="685800" rtl="0" eaLnBrk="1" latinLnBrk="0" hangingPunct="1">
        <a:spcBef>
          <a:spcPts val="15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5829300" indent="-342900" algn="l" defTabSz="685800" rtl="0" eaLnBrk="1" latinLnBrk="0" hangingPunct="1">
        <a:spcBef>
          <a:spcPts val="15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6858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6858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6858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6858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6858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6858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6858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6858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felt 2"/>
          <p:cNvSpPr txBox="1"/>
          <p:nvPr/>
        </p:nvSpPr>
        <p:spPr>
          <a:xfrm>
            <a:off x="1483743" y="2191109"/>
            <a:ext cx="119562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5400" dirty="0" smtClean="0"/>
              <a:t>Senpræmature og potentielle konsekvenser heraf</a:t>
            </a:r>
            <a:endParaRPr lang="da-DK" sz="5400" dirty="0"/>
          </a:p>
        </p:txBody>
      </p:sp>
    </p:spTree>
    <p:extLst>
      <p:ext uri="{BB962C8B-B14F-4D97-AF65-F5344CB8AC3E}">
        <p14:creationId xmlns:p14="http://schemas.microsoft.com/office/powerpoint/2010/main" val="2169300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/>
          <p:cNvSpPr txBox="1"/>
          <p:nvPr/>
        </p:nvSpPr>
        <p:spPr>
          <a:xfrm>
            <a:off x="1759789" y="1552755"/>
            <a:ext cx="11490385" cy="5740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Definition af præmature:</a:t>
            </a:r>
          </a:p>
          <a:p>
            <a:endParaRPr lang="da-DK" dirty="0" smtClean="0"/>
          </a:p>
          <a:p>
            <a:r>
              <a:rPr lang="da-DK" dirty="0" smtClean="0"/>
              <a:t>Ekstremt for tidligt fødte: Fra 27+6 og nedefter</a:t>
            </a:r>
          </a:p>
          <a:p>
            <a:endParaRPr lang="da-DK" dirty="0"/>
          </a:p>
          <a:p>
            <a:r>
              <a:rPr lang="da-DK" dirty="0" smtClean="0"/>
              <a:t>Meget for tidligt fødte: 28 – 31+6 uge</a:t>
            </a:r>
          </a:p>
          <a:p>
            <a:endParaRPr lang="da-DK" dirty="0"/>
          </a:p>
          <a:p>
            <a:r>
              <a:rPr lang="da-DK" dirty="0" smtClean="0"/>
              <a:t>Moderat for tidligt fødte: Børn født fra 32 – 36+6</a:t>
            </a:r>
          </a:p>
          <a:p>
            <a:endParaRPr lang="da-DK" dirty="0"/>
          </a:p>
          <a:p>
            <a:r>
              <a:rPr lang="da-DK" dirty="0" smtClean="0"/>
              <a:t>Omkring 5% af alle børn fødes moderat for tidligt</a:t>
            </a:r>
          </a:p>
          <a:p>
            <a:r>
              <a:rPr lang="da-DK" dirty="0" err="1" smtClean="0"/>
              <a:t>Ca</a:t>
            </a:r>
            <a:r>
              <a:rPr lang="da-DK" dirty="0" smtClean="0"/>
              <a:t> 50% af alle for tidligt fødte børn udvikler sig helt normalt, de resterende 50% får udfordringer i forskellig grad med motorik, kognition, perception og adfærd.</a:t>
            </a:r>
          </a:p>
          <a:p>
            <a:endParaRPr lang="da-DK" dirty="0" smtClean="0"/>
          </a:p>
          <a:p>
            <a:r>
              <a:rPr lang="da-DK" sz="1600" dirty="0" smtClean="0">
                <a:solidFill>
                  <a:srgbClr val="0070C0"/>
                </a:solidFill>
              </a:rPr>
              <a:t>Kilde: Regionshospitalet Nordjylland terapi 2016</a:t>
            </a:r>
            <a:endParaRPr lang="da-DK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271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/>
          <p:cNvSpPr txBox="1"/>
          <p:nvPr/>
        </p:nvSpPr>
        <p:spPr>
          <a:xfrm>
            <a:off x="781050" y="666750"/>
            <a:ext cx="12458700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Tegn på umodenhed ved moderat præmature:</a:t>
            </a:r>
          </a:p>
          <a:p>
            <a:pPr marL="457200" indent="-457200">
              <a:buFontTx/>
              <a:buChar char="-"/>
            </a:pPr>
            <a:r>
              <a:rPr lang="da-DK" dirty="0" smtClean="0"/>
              <a:t>Temperaturregulering</a:t>
            </a:r>
          </a:p>
          <a:p>
            <a:pPr marL="457200" indent="-457200">
              <a:buFontTx/>
              <a:buChar char="-"/>
            </a:pPr>
            <a:r>
              <a:rPr lang="da-DK" dirty="0" smtClean="0"/>
              <a:t>Barnet bliver hurtigere afkølet og bruger meget energi på at temperaturoptimere</a:t>
            </a:r>
          </a:p>
          <a:p>
            <a:pPr marL="457200" indent="-457200">
              <a:buFontTx/>
              <a:buChar char="-"/>
            </a:pPr>
            <a:r>
              <a:rPr lang="da-DK" dirty="0" err="1" smtClean="0"/>
              <a:t>Hypoglykæmiske</a:t>
            </a:r>
            <a:r>
              <a:rPr lang="da-DK" dirty="0" smtClean="0"/>
              <a:t> udfordringer</a:t>
            </a:r>
          </a:p>
          <a:p>
            <a:pPr marL="457200" indent="-457200">
              <a:buFontTx/>
              <a:buChar char="-"/>
            </a:pPr>
            <a:r>
              <a:rPr lang="da-DK" dirty="0" smtClean="0"/>
              <a:t>Vægttab</a:t>
            </a:r>
          </a:p>
          <a:p>
            <a:pPr marL="457200" indent="-457200">
              <a:buFontTx/>
              <a:buChar char="-"/>
            </a:pPr>
            <a:r>
              <a:rPr lang="da-DK" dirty="0" smtClean="0"/>
              <a:t>Langsom vægtøgning (umoden tarmfunktion)</a:t>
            </a:r>
          </a:p>
          <a:p>
            <a:pPr marL="457200" indent="-457200">
              <a:buFontTx/>
              <a:buChar char="-"/>
            </a:pPr>
            <a:r>
              <a:rPr lang="da-DK" dirty="0" smtClean="0"/>
              <a:t>Forhøjet bilirubin og langvarig </a:t>
            </a:r>
            <a:r>
              <a:rPr lang="da-DK" dirty="0" err="1" smtClean="0"/>
              <a:t>icterus</a:t>
            </a:r>
            <a:r>
              <a:rPr lang="da-DK" dirty="0" smtClean="0"/>
              <a:t> grundet leverens umodenhed og dermed manglende evne til at udskille affaldsstoffer</a:t>
            </a:r>
          </a:p>
          <a:p>
            <a:pPr marL="457200" indent="-457200">
              <a:buFontTx/>
              <a:buChar char="-"/>
            </a:pPr>
            <a:r>
              <a:rPr lang="da-DK" dirty="0" smtClean="0"/>
              <a:t>Ernæring kompliceres af umoden sutteteknik og reduceret udholdenhed, svagere greb og ukoordineret sutterytme</a:t>
            </a:r>
          </a:p>
          <a:p>
            <a:pPr marL="457200" indent="-457200">
              <a:buFontTx/>
              <a:buChar char="-"/>
            </a:pPr>
            <a:endParaRPr lang="da-DK" dirty="0"/>
          </a:p>
          <a:p>
            <a:r>
              <a:rPr lang="da-DK" sz="2000" dirty="0" smtClean="0">
                <a:solidFill>
                  <a:srgbClr val="0070C0"/>
                </a:solidFill>
              </a:rPr>
              <a:t>Kilde: Geddes et al.</a:t>
            </a:r>
            <a:endParaRPr lang="da-DK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490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/>
          <p:cNvSpPr txBox="1"/>
          <p:nvPr/>
        </p:nvSpPr>
        <p:spPr>
          <a:xfrm>
            <a:off x="400050" y="381000"/>
            <a:ext cx="1373505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Ernæring: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 smtClean="0"/>
              <a:t>Suttesvage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 smtClean="0"/>
              <a:t>Reduceret udholdenhed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 smtClean="0"/>
              <a:t>Svagere suttegreb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 smtClean="0"/>
              <a:t>Ukoordineret sutterytme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 smtClean="0"/>
              <a:t>Kompressionsamning – barnet kan få op til 30% mere mad herved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 smtClean="0"/>
              <a:t>Afgrænses ordentligt under måltid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 smtClean="0"/>
              <a:t>Opmærksomhed på optimal </a:t>
            </a:r>
            <a:r>
              <a:rPr lang="da-DK" dirty="0" err="1" smtClean="0"/>
              <a:t>ammestilling</a:t>
            </a:r>
            <a:endParaRPr lang="da-DK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 smtClean="0"/>
              <a:t>Hvis mor bruger brik skal der </a:t>
            </a:r>
            <a:r>
              <a:rPr lang="da-DK" dirty="0" err="1" smtClean="0"/>
              <a:t>udmalkes</a:t>
            </a:r>
            <a:r>
              <a:rPr lang="da-DK" dirty="0" smtClean="0"/>
              <a:t> morgen og aften, indtil brikken kan smides. Hvis de ikke er i trivsel, skal man overveje at </a:t>
            </a:r>
            <a:r>
              <a:rPr lang="da-DK" dirty="0" err="1" smtClean="0"/>
              <a:t>udmalke</a:t>
            </a:r>
            <a:r>
              <a:rPr lang="da-DK" dirty="0" smtClean="0"/>
              <a:t> den fede mælk efter endt amning og supplere hermed.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 smtClean="0"/>
              <a:t>Amme – pusle – amme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 smtClean="0"/>
              <a:t>D-vitamin og Jern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 smtClean="0"/>
              <a:t>Opmærksom på barnets korrigerede alder ved opstart af mos/grød, da det præmature barn oftest er motorisk umodent.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86930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/>
          <p:cNvSpPr txBox="1"/>
          <p:nvPr/>
        </p:nvSpPr>
        <p:spPr>
          <a:xfrm>
            <a:off x="544749" y="505838"/>
            <a:ext cx="1357981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Udskillelse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 smtClean="0"/>
              <a:t>Langt de fleste præmature børn har store udfordring tarmmæssigt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 smtClean="0"/>
              <a:t>Det er vigtigt med stor opmærksomhed på den valgte MME </a:t>
            </a:r>
            <a:r>
              <a:rPr lang="da-DK" dirty="0" err="1" smtClean="0"/>
              <a:t>ift</a:t>
            </a:r>
            <a:r>
              <a:rPr lang="da-DK" dirty="0" smtClean="0"/>
              <a:t> barnets mæthed og afføring.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 smtClean="0"/>
              <a:t>Altid skift MME inden opstart af </a:t>
            </a:r>
            <a:r>
              <a:rPr lang="da-DK" dirty="0" err="1" smtClean="0"/>
              <a:t>laksantia</a:t>
            </a:r>
            <a:r>
              <a:rPr lang="da-DK" dirty="0" smtClean="0"/>
              <a:t> hvis muligt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41393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/>
          <p:cNvSpPr txBox="1"/>
          <p:nvPr/>
        </p:nvSpPr>
        <p:spPr>
          <a:xfrm>
            <a:off x="466928" y="369651"/>
            <a:ext cx="1357981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Søvn: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 smtClean="0"/>
              <a:t>Opmærksomhed på at barnet kan være meget signalsvag, så det kan være svært at tolke hvad barnets reelle behov er. Derfor er det ofte nødvendigt med forældre regulering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 smtClean="0"/>
              <a:t>Barnets søvnrytme ændres nødvendigvis ikke ved 6 </a:t>
            </a:r>
            <a:r>
              <a:rPr lang="da-DK" dirty="0" err="1" smtClean="0"/>
              <a:t>mdr</a:t>
            </a:r>
            <a:r>
              <a:rPr lang="da-DK" dirty="0" smtClean="0"/>
              <a:t>, som det sker for de fleste </a:t>
            </a:r>
            <a:r>
              <a:rPr lang="da-DK" dirty="0" err="1" smtClean="0"/>
              <a:t>mature</a:t>
            </a:r>
            <a:r>
              <a:rPr lang="da-DK" dirty="0" smtClean="0"/>
              <a:t> børn, kan være noget forsinket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 smtClean="0"/>
              <a:t>Vær opmærksom på den store sammenhæng imellem søvn og mad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 smtClean="0"/>
              <a:t>Nedsat evne til at bearbejde sanseindtryk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 smtClean="0"/>
              <a:t>Hjælp det præmature barn til at  skelne imellem dag og nat og skab en god døgnrytme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 smtClean="0"/>
              <a:t>Tydelig afgrænsning af barnet i søvnen med </a:t>
            </a:r>
            <a:r>
              <a:rPr lang="da-DK" dirty="0" err="1" smtClean="0"/>
              <a:t>evt</a:t>
            </a:r>
            <a:r>
              <a:rPr lang="da-DK" dirty="0" smtClean="0"/>
              <a:t> nest eller svøb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5458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/>
          <p:cNvSpPr txBox="1"/>
          <p:nvPr/>
        </p:nvSpPr>
        <p:spPr>
          <a:xfrm>
            <a:off x="603115" y="389106"/>
            <a:ext cx="1334634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Motorisk udvikling: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 err="1" smtClean="0"/>
              <a:t>Braincare</a:t>
            </a:r>
            <a:r>
              <a:rPr lang="da-DK" dirty="0" smtClean="0"/>
              <a:t> er et vigtigt redskab </a:t>
            </a:r>
            <a:r>
              <a:rPr lang="da-DK" dirty="0" err="1" smtClean="0"/>
              <a:t>ift</a:t>
            </a:r>
            <a:r>
              <a:rPr lang="da-DK" dirty="0" smtClean="0"/>
              <a:t> barnets motoriske udvikling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 smtClean="0"/>
              <a:t>I modsætning til de meget for tidligt fødte er det vigtigt at de </a:t>
            </a:r>
            <a:r>
              <a:rPr lang="da-DK" dirty="0" err="1" smtClean="0"/>
              <a:t>senpemature</a:t>
            </a:r>
            <a:r>
              <a:rPr lang="da-DK" dirty="0" smtClean="0"/>
              <a:t> børn stimuleres på niveau med et </a:t>
            </a:r>
            <a:r>
              <a:rPr lang="da-DK" dirty="0" err="1" smtClean="0"/>
              <a:t>maturt</a:t>
            </a:r>
            <a:r>
              <a:rPr lang="da-DK" dirty="0" smtClean="0"/>
              <a:t> barn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 smtClean="0"/>
              <a:t>Det senpræmature barn har behov for endnu mere motorisk stimulation end et barn født til tiden, da de ligger rigtig meget.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 smtClean="0"/>
              <a:t>Til trods herfor er vi nødt til at tage højde for at de senpræmature ikke nødvendigvis kan følge de klassiske milepæle </a:t>
            </a:r>
            <a:r>
              <a:rPr lang="da-DK" dirty="0" err="1" smtClean="0"/>
              <a:t>ift</a:t>
            </a:r>
            <a:r>
              <a:rPr lang="da-DK" dirty="0" smtClean="0"/>
              <a:t> motorisk udvikling.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 smtClean="0"/>
              <a:t>Senpræmature er ofte enten meget hyper- eller </a:t>
            </a:r>
            <a:r>
              <a:rPr lang="da-DK" dirty="0" err="1" smtClean="0"/>
              <a:t>hypotone</a:t>
            </a:r>
            <a:endParaRPr lang="da-DK" dirty="0" smtClean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37907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/>
          <p:cNvSpPr txBox="1"/>
          <p:nvPr/>
        </p:nvSpPr>
        <p:spPr>
          <a:xfrm>
            <a:off x="291830" y="350196"/>
            <a:ext cx="13735455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Social udvikling: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 smtClean="0"/>
              <a:t>Vigtigt at respektere at et senpræmaturt barn ikke nødvendigvis kan holde til det samme som et </a:t>
            </a:r>
            <a:r>
              <a:rPr lang="da-DK" dirty="0" err="1" smtClean="0"/>
              <a:t>maturt</a:t>
            </a:r>
            <a:r>
              <a:rPr lang="da-DK" dirty="0" smtClean="0"/>
              <a:t> barn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 smtClean="0"/>
              <a:t>Vigtigt at følge barnets udvikling og evne til at være.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 smtClean="0"/>
              <a:t>Man skal turde afprøve barnets evne til at kunne kapere indtryk fra omverdenen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 smtClean="0"/>
              <a:t>Have respekt for når barnet viser at det ikke kan være i situationen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 smtClean="0"/>
              <a:t>Tegn på </a:t>
            </a:r>
            <a:r>
              <a:rPr lang="da-DK" dirty="0" err="1" smtClean="0"/>
              <a:t>overtimulering</a:t>
            </a:r>
            <a:r>
              <a:rPr lang="da-DK" dirty="0" smtClean="0"/>
              <a:t>: Slår blikket ned, vender hovedet væk, lukker øjnene, sover, løfter armene afværgende, bliver urolige og grædende.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 smtClean="0"/>
              <a:t>Tænk NIDCAP principper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 smtClean="0"/>
              <a:t>Stort hensyn til barnets personlighed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 smtClean="0"/>
              <a:t>Fast berøring og IKKE </a:t>
            </a:r>
            <a:r>
              <a:rPr lang="da-DK" dirty="0" err="1" smtClean="0"/>
              <a:t>nussen</a:t>
            </a:r>
            <a:r>
              <a:rPr lang="da-DK" dirty="0" smtClean="0"/>
              <a:t> af præmature børn.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a-DK" dirty="0" smtClean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4123867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CCESSIBILITYFIXERID" val="0244ea05-c9e5-4403-a503-7dcfd331b17c"/>
</p:tagLst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738</Words>
  <Application>Microsoft Office PowerPoint</Application>
  <PresentationFormat>Brugerdefineret</PresentationFormat>
  <Paragraphs>69</Paragraphs>
  <Slides>8</Slides>
  <Notes>4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Facet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2022-11-22T07:48:48Z</dcterms:created>
  <dcterms:modified xsi:type="dcterms:W3CDTF">2022-11-23T11:24:43Z</dcterms:modified>
</cp:coreProperties>
</file>