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7"/>
  </p:notesMasterIdLst>
  <p:handoutMasterIdLst>
    <p:handoutMasterId r:id="rId8"/>
  </p:handoutMasterIdLst>
  <p:sldIdLst>
    <p:sldId id="269" r:id="rId2"/>
    <p:sldId id="270" r:id="rId3"/>
    <p:sldId id="271" r:id="rId4"/>
    <p:sldId id="273" r:id="rId5"/>
    <p:sldId id="275" r:id="rId6"/>
  </p:sldIdLst>
  <p:sldSz cx="18288000" cy="10287000"/>
  <p:notesSz cx="9926638" cy="6797675"/>
  <p:custDataLst>
    <p:tags r:id="rId9"/>
  </p:custDataLst>
  <p:defaultTextStyle>
    <a:defPPr>
      <a:defRPr lang="da-DK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9950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7192" autoAdjust="0"/>
  </p:normalViewPr>
  <p:slideViewPr>
    <p:cSldViewPr snapToGrid="0">
      <p:cViewPr>
        <p:scale>
          <a:sx n="42" d="100"/>
          <a:sy n="42" d="100"/>
        </p:scale>
        <p:origin x="2376" y="876"/>
      </p:cViewPr>
      <p:guideLst>
        <p:guide orient="horz" pos="3240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67" d="100"/>
          <a:sy n="167" d="100"/>
        </p:scale>
        <p:origin x="2418" y="1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074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200"/>
            </a:lvl1pPr>
          </a:lstStyle>
          <a:p>
            <a:fld id="{96770317-DDC1-43CC-B9F1-ACF35A5594C5}" type="datetimeFigureOut">
              <a:rPr lang="da-DK" smtClean="0"/>
              <a:t>22-11-2023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9" rIns="95558" bIns="47779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5558" tIns="47779" rIns="95558" bIns="47779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200"/>
            </a:lvl1pPr>
          </a:lstStyle>
          <a:p>
            <a:fld id="{76ED502D-817E-4215-8128-908F33087BE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3079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u="sng" dirty="0"/>
              <a:t>Til facilitator: </a:t>
            </a:r>
          </a:p>
          <a:p>
            <a:r>
              <a:rPr lang="da-DK" sz="1200" dirty="0"/>
              <a:t>Vores pausekultur handler om, hvordan vi sammen bruger pauser. Vi kan på en arbejdsplads ubevidst få skabt os en kultur eller nogle kollektive sandheder/normer, der gør, at vi hindrer hinanden i at lade op i pauserne. </a:t>
            </a:r>
          </a:p>
          <a:p>
            <a:r>
              <a:rPr lang="da-DK" sz="1200" dirty="0"/>
              <a:t>Det kan være uskrevne regler om: ”Det er asocialt ikke at deltage i den kollegiale snak i pauserne”, “I pauserne lader vi op ved at læsse de dårlige oplevelser af” eller “Vi er effektive og klarer aftaler, telefonopringninger osv. i pauserne”. Endelig er vi som mennesker forskellige i forhold til, hvor indad- eller udadvendte vi er, og hvor let vi lader os forstyrre. </a:t>
            </a:r>
            <a:br>
              <a:rPr lang="da-DK" sz="1200" dirty="0"/>
            </a:br>
            <a:r>
              <a:rPr lang="da-DK" sz="1200" dirty="0"/>
              <a:t>Brug de foreslåede spørgsmål og eksempler som inspiration til at drøfte, hvordan I mere aktivt kan bruge pauserne som værn mod stress på arbejdspladsen. Disse spørgsmål relaterer sig både til de individuelle behov, vores kultur og de praktiske muligheder.</a:t>
            </a:r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ED502D-817E-4215-8128-908F33087BEB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9882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u="sng" dirty="0"/>
              <a:t>Til facilitator:</a:t>
            </a:r>
          </a:p>
          <a:p>
            <a:r>
              <a:rPr lang="da-DK" sz="1200" dirty="0"/>
              <a:t>Tid: 15 minutter. </a:t>
            </a:r>
          </a:p>
          <a:p>
            <a:r>
              <a:rPr lang="da-DK" sz="1200" dirty="0"/>
              <a:t>Bed alle grupper fremlægge de vigtigste pointer fra deres drøftelser for resten af deltagerne i øvelsen. </a:t>
            </a:r>
          </a:p>
          <a:p>
            <a:br>
              <a:rPr lang="da-DK" sz="1200" dirty="0"/>
            </a:br>
            <a:r>
              <a:rPr lang="da-DK" sz="1200" dirty="0"/>
              <a:t>Saml op på tværs af pointerne: Fem ting, der vil understøtte jeres pausekultur, skrives op på en flipover, så I kan fastholde fokus på det, personalet er nået frem til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ED502D-817E-4215-8128-908F33087BEB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5745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- Titel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7C6DFEC2-A696-497F-A700-191FBA15D7C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999" y="9576000"/>
            <a:ext cx="2390268" cy="396000"/>
          </a:xfrm>
          <a:prstGeom prst="rect">
            <a:avLst/>
          </a:prstGeom>
        </p:spPr>
      </p:pic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88CF3713-444F-4752-A780-8C5378E3EC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96709" y="9393000"/>
            <a:ext cx="8116887" cy="762000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buNone/>
              <a:defRPr sz="4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-  23 september 2022</a:t>
            </a:r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81B51FD5-86A1-443D-BBF1-C0EF494552A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" y="2586038"/>
            <a:ext cx="18287999" cy="21336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Titel på slideshow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84CD2C73-5DEF-4413-9E28-10F31BAC1D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4719638"/>
            <a:ext cx="18287999" cy="1989137"/>
          </a:xfrm>
          <a:prstGeom prst="rect">
            <a:avLst/>
          </a:prstGeom>
        </p:spPr>
        <p:txBody>
          <a:bodyPr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Undertitel på slideshow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E8E501E6-55B6-4FCB-8419-0CD0D64FEEA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44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billede + grøn indhold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billede 6">
            <a:extLst>
              <a:ext uri="{FF2B5EF4-FFF2-40B4-BE49-F238E27FC236}">
                <a16:creationId xmlns:a16="http://schemas.microsoft.com/office/drawing/2014/main" id="{603389F6-819B-437D-A80E-C11EE608C03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1430000" cy="10287001"/>
          </a:xfrm>
          <a:custGeom>
            <a:avLst/>
            <a:gdLst>
              <a:gd name="connsiteX0" fmla="*/ 0 w 11430000"/>
              <a:gd name="connsiteY0" fmla="*/ 0 h 10287001"/>
              <a:gd name="connsiteX1" fmla="*/ 11430000 w 11430000"/>
              <a:gd name="connsiteY1" fmla="*/ 0 h 10287001"/>
              <a:gd name="connsiteX2" fmla="*/ 11430000 w 11430000"/>
              <a:gd name="connsiteY2" fmla="*/ 7746151 h 10287001"/>
              <a:gd name="connsiteX3" fmla="*/ 11387988 w 11430000"/>
              <a:gd name="connsiteY3" fmla="*/ 8021428 h 10287001"/>
              <a:gd name="connsiteX4" fmla="*/ 9164428 w 11430000"/>
              <a:gd name="connsiteY4" fmla="*/ 10244987 h 10287001"/>
              <a:gd name="connsiteX5" fmla="*/ 8889139 w 11430000"/>
              <a:gd name="connsiteY5" fmla="*/ 10287001 h 10287001"/>
              <a:gd name="connsiteX6" fmla="*/ 0 w 11430000"/>
              <a:gd name="connsiteY6" fmla="*/ 10287001 h 10287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30000" h="10287001">
                <a:moveTo>
                  <a:pt x="0" y="0"/>
                </a:moveTo>
                <a:lnTo>
                  <a:pt x="11430000" y="0"/>
                </a:lnTo>
                <a:lnTo>
                  <a:pt x="11430000" y="7746151"/>
                </a:lnTo>
                <a:lnTo>
                  <a:pt x="11387988" y="8021428"/>
                </a:lnTo>
                <a:cubicBezTo>
                  <a:pt x="11159601" y="9137527"/>
                  <a:pt x="10280526" y="10016601"/>
                  <a:pt x="9164428" y="10244987"/>
                </a:cubicBezTo>
                <a:lnTo>
                  <a:pt x="8889139" y="10287001"/>
                </a:lnTo>
                <a:lnTo>
                  <a:pt x="0" y="1028700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da-DK"/>
              <a:t>Klik på ikonet for at tilføje et billede</a:t>
            </a:r>
          </a:p>
        </p:txBody>
      </p:sp>
      <p:sp>
        <p:nvSpPr>
          <p:cNvPr id="8" name="Pladsholder til indhold 10">
            <a:extLst>
              <a:ext uri="{FF2B5EF4-FFF2-40B4-BE49-F238E27FC236}">
                <a16:creationId xmlns:a16="http://schemas.microsoft.com/office/drawing/2014/main" id="{AB5F99FC-A183-4346-9613-E3FB6B6143F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555939" y="1889125"/>
            <a:ext cx="5080164" cy="7182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Indsæt indhold</a:t>
            </a:r>
          </a:p>
        </p:txBody>
      </p:sp>
      <p:sp>
        <p:nvSpPr>
          <p:cNvPr id="9" name="Pladsholder til tekst 20">
            <a:extLst>
              <a:ext uri="{FF2B5EF4-FFF2-40B4-BE49-F238E27FC236}">
                <a16:creationId xmlns:a16="http://schemas.microsoft.com/office/drawing/2014/main" id="{43513F69-DF27-48AA-AFE5-0214428B20A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55939" y="792163"/>
            <a:ext cx="5080164" cy="88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Overskrift</a:t>
            </a:r>
          </a:p>
        </p:txBody>
      </p:sp>
      <p:pic>
        <p:nvPicPr>
          <p:cNvPr id="12" name="Billede 11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095CEE9B-A388-4AFB-8B6A-CFB5197EF1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5835" y="9576000"/>
            <a:ext cx="2390268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2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 - bred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31D65B7-11F2-41A8-8094-A23596BF1F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5" name="Pladsholder til indhold 5">
            <a:extLst>
              <a:ext uri="{FF2B5EF4-FFF2-40B4-BE49-F238E27FC236}">
                <a16:creationId xmlns:a16="http://schemas.microsoft.com/office/drawing/2014/main" id="{7AE229F2-00EA-4E7E-9E4F-22526B2F5D3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5666384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3EE7590C-207A-4AEE-800C-843C1B955B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3870484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0C1F3748-D322-4B50-8BD8-13F0C9AD9E2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425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- Bred indhold hvid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31D65B7-11F2-41A8-8094-A23596BF1F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5" name="Pladsholder til indhold 5">
            <a:extLst>
              <a:ext uri="{FF2B5EF4-FFF2-40B4-BE49-F238E27FC236}">
                <a16:creationId xmlns:a16="http://schemas.microsoft.com/office/drawing/2014/main" id="{3124673F-4E45-4E89-82FD-E278F3E1AC6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5666384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E2C613BC-CCF1-4B14-B2BA-C1E50EC572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3870484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57B14D7E-7878-4F32-B091-6651D4483BF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30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 - Tom m. Grafik og Randers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57B14D7E-7878-4F32-B091-6651D4483BF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534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 - Tom m. Ran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14291C6A-C420-5197-4B43-95C8580267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323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 -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7883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 - Tom grø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963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- Et bille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dsholder til billede 73">
            <a:extLst>
              <a:ext uri="{FF2B5EF4-FFF2-40B4-BE49-F238E27FC236}">
                <a16:creationId xmlns:a16="http://schemas.microsoft.com/office/drawing/2014/main" id="{8694C7DA-C400-465A-9452-3CC2ECFB1C6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422060" y="0"/>
            <a:ext cx="6865940" cy="10287000"/>
          </a:xfrm>
          <a:custGeom>
            <a:avLst/>
            <a:gdLst>
              <a:gd name="connsiteX0" fmla="*/ 2857500 w 6865940"/>
              <a:gd name="connsiteY0" fmla="*/ 0 h 10287000"/>
              <a:gd name="connsiteX1" fmla="*/ 3106864 w 6865940"/>
              <a:gd name="connsiteY1" fmla="*/ 0 h 10287000"/>
              <a:gd name="connsiteX2" fmla="*/ 3429000 w 6865940"/>
              <a:gd name="connsiteY2" fmla="*/ 0 h 10287000"/>
              <a:gd name="connsiteX3" fmla="*/ 3432972 w 6865940"/>
              <a:gd name="connsiteY3" fmla="*/ 0 h 10287000"/>
              <a:gd name="connsiteX4" fmla="*/ 3432972 w 6865940"/>
              <a:gd name="connsiteY4" fmla="*/ 1908000 h 10287000"/>
              <a:gd name="connsiteX5" fmla="*/ 4704544 w 6865940"/>
              <a:gd name="connsiteY5" fmla="*/ 1908000 h 10287000"/>
              <a:gd name="connsiteX6" fmla="*/ 5009344 w 6865940"/>
              <a:gd name="connsiteY6" fmla="*/ 1603200 h 10287000"/>
              <a:gd name="connsiteX7" fmla="*/ 5009344 w 6865940"/>
              <a:gd name="connsiteY7" fmla="*/ 0 h 10287000"/>
              <a:gd name="connsiteX8" fmla="*/ 5101308 w 6865940"/>
              <a:gd name="connsiteY8" fmla="*/ 0 h 10287000"/>
              <a:gd name="connsiteX9" fmla="*/ 6865940 w 6865940"/>
              <a:gd name="connsiteY9" fmla="*/ 0 h 10287000"/>
              <a:gd name="connsiteX10" fmla="*/ 6865940 w 6865940"/>
              <a:gd name="connsiteY10" fmla="*/ 10287000 h 10287000"/>
              <a:gd name="connsiteX11" fmla="*/ 0 w 6865940"/>
              <a:gd name="connsiteY11" fmla="*/ 10287000 h 10287000"/>
              <a:gd name="connsiteX12" fmla="*/ 0 w 6865940"/>
              <a:gd name="connsiteY12" fmla="*/ 2857480 h 10287000"/>
              <a:gd name="connsiteX13" fmla="*/ 14752 w 6865940"/>
              <a:gd name="connsiteY13" fmla="*/ 2565337 h 10287000"/>
              <a:gd name="connsiteX14" fmla="*/ 2857500 w 6865940"/>
              <a:gd name="connsiteY14" fmla="*/ 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65940" h="10287000">
                <a:moveTo>
                  <a:pt x="2857500" y="0"/>
                </a:moveTo>
                <a:lnTo>
                  <a:pt x="3106864" y="0"/>
                </a:lnTo>
                <a:lnTo>
                  <a:pt x="3429000" y="0"/>
                </a:lnTo>
                <a:lnTo>
                  <a:pt x="3432972" y="0"/>
                </a:lnTo>
                <a:lnTo>
                  <a:pt x="3432972" y="1908000"/>
                </a:lnTo>
                <a:lnTo>
                  <a:pt x="4704544" y="1908000"/>
                </a:lnTo>
                <a:cubicBezTo>
                  <a:pt x="4872880" y="1908000"/>
                  <a:pt x="5009344" y="1771536"/>
                  <a:pt x="5009344" y="1603200"/>
                </a:cubicBezTo>
                <a:lnTo>
                  <a:pt x="5009344" y="0"/>
                </a:lnTo>
                <a:lnTo>
                  <a:pt x="5101308" y="0"/>
                </a:lnTo>
                <a:lnTo>
                  <a:pt x="6865940" y="0"/>
                </a:lnTo>
                <a:lnTo>
                  <a:pt x="6865940" y="10287000"/>
                </a:lnTo>
                <a:lnTo>
                  <a:pt x="0" y="10287000"/>
                </a:lnTo>
                <a:lnTo>
                  <a:pt x="0" y="2857480"/>
                </a:lnTo>
                <a:lnTo>
                  <a:pt x="14752" y="2565337"/>
                </a:lnTo>
                <a:cubicBezTo>
                  <a:pt x="161084" y="1124425"/>
                  <a:pt x="1377980" y="0"/>
                  <a:pt x="285750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600"/>
            </a:lvl1pPr>
          </a:lstStyle>
          <a:p>
            <a:r>
              <a:rPr lang="da-DK" dirty="0"/>
              <a:t>Klik på ikonet for at </a:t>
            </a:r>
            <a:br>
              <a:rPr lang="da-DK" dirty="0"/>
            </a:br>
            <a:r>
              <a:rPr lang="da-DK" dirty="0"/>
              <a:t>indsætte et  billede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pic>
        <p:nvPicPr>
          <p:cNvPr id="76" name="Billede 75">
            <a:extLst>
              <a:ext uri="{FF2B5EF4-FFF2-40B4-BE49-F238E27FC236}">
                <a16:creationId xmlns:a16="http://schemas.microsoft.com/office/drawing/2014/main" id="{158D3DA1-E904-4946-94D3-7C79B90B714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008C7912-E982-4CB2-B0A9-BA64FC0781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FFD43D12-F4B6-4D49-A916-913BDFDAB47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pic>
        <p:nvPicPr>
          <p:cNvPr id="16" name="Billede 15">
            <a:extLst>
              <a:ext uri="{FF2B5EF4-FFF2-40B4-BE49-F238E27FC236}">
                <a16:creationId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9507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40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To billeder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billede 11">
            <a:extLst>
              <a:ext uri="{FF2B5EF4-FFF2-40B4-BE49-F238E27FC236}">
                <a16:creationId xmlns:a16="http://schemas.microsoft.com/office/drawing/2014/main" id="{8B99B115-D99E-492C-90DF-A8BB142C4B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422060" y="0"/>
            <a:ext cx="6865940" cy="5143500"/>
          </a:xfrm>
          <a:custGeom>
            <a:avLst/>
            <a:gdLst>
              <a:gd name="connsiteX0" fmla="*/ 2857500 w 6865940"/>
              <a:gd name="connsiteY0" fmla="*/ 0 h 5143500"/>
              <a:gd name="connsiteX1" fmla="*/ 3106864 w 6865940"/>
              <a:gd name="connsiteY1" fmla="*/ 0 h 5143500"/>
              <a:gd name="connsiteX2" fmla="*/ 3429000 w 6865940"/>
              <a:gd name="connsiteY2" fmla="*/ 0 h 5143500"/>
              <a:gd name="connsiteX3" fmla="*/ 3432972 w 6865940"/>
              <a:gd name="connsiteY3" fmla="*/ 0 h 5143500"/>
              <a:gd name="connsiteX4" fmla="*/ 3432972 w 6865940"/>
              <a:gd name="connsiteY4" fmla="*/ 1908000 h 5143500"/>
              <a:gd name="connsiteX5" fmla="*/ 4704544 w 6865940"/>
              <a:gd name="connsiteY5" fmla="*/ 1908000 h 5143500"/>
              <a:gd name="connsiteX6" fmla="*/ 5009344 w 6865940"/>
              <a:gd name="connsiteY6" fmla="*/ 1603200 h 5143500"/>
              <a:gd name="connsiteX7" fmla="*/ 5009344 w 6865940"/>
              <a:gd name="connsiteY7" fmla="*/ 0 h 5143500"/>
              <a:gd name="connsiteX8" fmla="*/ 5101308 w 6865940"/>
              <a:gd name="connsiteY8" fmla="*/ 0 h 5143500"/>
              <a:gd name="connsiteX9" fmla="*/ 6865940 w 6865940"/>
              <a:gd name="connsiteY9" fmla="*/ 0 h 5143500"/>
              <a:gd name="connsiteX10" fmla="*/ 6865940 w 6865940"/>
              <a:gd name="connsiteY10" fmla="*/ 5143500 h 5143500"/>
              <a:gd name="connsiteX11" fmla="*/ 0 w 6865940"/>
              <a:gd name="connsiteY11" fmla="*/ 5143500 h 5143500"/>
              <a:gd name="connsiteX12" fmla="*/ 0 w 6865940"/>
              <a:gd name="connsiteY12" fmla="*/ 2857480 h 5143500"/>
              <a:gd name="connsiteX13" fmla="*/ 14752 w 6865940"/>
              <a:gd name="connsiteY13" fmla="*/ 2565337 h 5143500"/>
              <a:gd name="connsiteX14" fmla="*/ 2857500 w 6865940"/>
              <a:gd name="connsiteY1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65940" h="5143500">
                <a:moveTo>
                  <a:pt x="2857500" y="0"/>
                </a:moveTo>
                <a:lnTo>
                  <a:pt x="3106864" y="0"/>
                </a:lnTo>
                <a:lnTo>
                  <a:pt x="3429000" y="0"/>
                </a:lnTo>
                <a:lnTo>
                  <a:pt x="3432972" y="0"/>
                </a:lnTo>
                <a:lnTo>
                  <a:pt x="3432972" y="1908000"/>
                </a:lnTo>
                <a:lnTo>
                  <a:pt x="4704544" y="1908000"/>
                </a:lnTo>
                <a:cubicBezTo>
                  <a:pt x="4872880" y="1908000"/>
                  <a:pt x="5009344" y="1771536"/>
                  <a:pt x="5009344" y="1603200"/>
                </a:cubicBezTo>
                <a:lnTo>
                  <a:pt x="5009344" y="0"/>
                </a:lnTo>
                <a:lnTo>
                  <a:pt x="5101308" y="0"/>
                </a:lnTo>
                <a:lnTo>
                  <a:pt x="6865940" y="0"/>
                </a:lnTo>
                <a:lnTo>
                  <a:pt x="6865940" y="5143500"/>
                </a:lnTo>
                <a:lnTo>
                  <a:pt x="0" y="5143500"/>
                </a:lnTo>
                <a:lnTo>
                  <a:pt x="0" y="2857480"/>
                </a:lnTo>
                <a:lnTo>
                  <a:pt x="14752" y="2565337"/>
                </a:lnTo>
                <a:cubicBezTo>
                  <a:pt x="161084" y="1124425"/>
                  <a:pt x="1377980" y="0"/>
                  <a:pt x="28575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FontTx/>
              <a:buNone/>
              <a:defRPr sz="3600"/>
            </a:lvl1pPr>
          </a:lstStyle>
          <a:p>
            <a:pPr marL="342900" marR="0" lvl="0" indent="-34290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/>
              <a:t>Klik på ikonet for at tilføje et billede</a:t>
            </a:r>
            <a:endParaRPr lang="da-DK" dirty="0"/>
          </a:p>
        </p:txBody>
      </p:sp>
      <p:pic>
        <p:nvPicPr>
          <p:cNvPr id="76" name="Billede 75">
            <a:extLst>
              <a:ext uri="{FF2B5EF4-FFF2-40B4-BE49-F238E27FC236}">
                <a16:creationId xmlns:a16="http://schemas.microsoft.com/office/drawing/2014/main" id="{158D3DA1-E904-4946-94D3-7C79B90B714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FF688208-7264-488A-A54E-168660AA5E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422063" y="5143500"/>
            <a:ext cx="6865937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13" name="Titel 3">
            <a:extLst>
              <a:ext uri="{FF2B5EF4-FFF2-40B4-BE49-F238E27FC236}">
                <a16:creationId xmlns:a16="http://schemas.microsoft.com/office/drawing/2014/main" id="{400CC1CE-2370-4C84-A8A3-ED3806D200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17" name="Pladsholder til indhold 5">
            <a:extLst>
              <a:ext uri="{FF2B5EF4-FFF2-40B4-BE49-F238E27FC236}">
                <a16:creationId xmlns:a16="http://schemas.microsoft.com/office/drawing/2014/main" id="{89862FB4-233E-4944-99BC-C55212607C50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80871D2C-013C-44B1-8BE5-235D095EC7D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50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- tre billeder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billede 11">
            <a:extLst>
              <a:ext uri="{FF2B5EF4-FFF2-40B4-BE49-F238E27FC236}">
                <a16:creationId xmlns:a16="http://schemas.microsoft.com/office/drawing/2014/main" id="{8B99B115-D99E-492C-90DF-A8BB142C4B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422060" y="0"/>
            <a:ext cx="6865940" cy="5143500"/>
          </a:xfrm>
          <a:custGeom>
            <a:avLst/>
            <a:gdLst>
              <a:gd name="connsiteX0" fmla="*/ 2857500 w 6865940"/>
              <a:gd name="connsiteY0" fmla="*/ 0 h 5143500"/>
              <a:gd name="connsiteX1" fmla="*/ 3106864 w 6865940"/>
              <a:gd name="connsiteY1" fmla="*/ 0 h 5143500"/>
              <a:gd name="connsiteX2" fmla="*/ 3429000 w 6865940"/>
              <a:gd name="connsiteY2" fmla="*/ 0 h 5143500"/>
              <a:gd name="connsiteX3" fmla="*/ 3432972 w 6865940"/>
              <a:gd name="connsiteY3" fmla="*/ 0 h 5143500"/>
              <a:gd name="connsiteX4" fmla="*/ 3432972 w 6865940"/>
              <a:gd name="connsiteY4" fmla="*/ 1908000 h 5143500"/>
              <a:gd name="connsiteX5" fmla="*/ 4704544 w 6865940"/>
              <a:gd name="connsiteY5" fmla="*/ 1908000 h 5143500"/>
              <a:gd name="connsiteX6" fmla="*/ 5009344 w 6865940"/>
              <a:gd name="connsiteY6" fmla="*/ 1603200 h 5143500"/>
              <a:gd name="connsiteX7" fmla="*/ 5009344 w 6865940"/>
              <a:gd name="connsiteY7" fmla="*/ 0 h 5143500"/>
              <a:gd name="connsiteX8" fmla="*/ 5101308 w 6865940"/>
              <a:gd name="connsiteY8" fmla="*/ 0 h 5143500"/>
              <a:gd name="connsiteX9" fmla="*/ 6865940 w 6865940"/>
              <a:gd name="connsiteY9" fmla="*/ 0 h 5143500"/>
              <a:gd name="connsiteX10" fmla="*/ 6865940 w 6865940"/>
              <a:gd name="connsiteY10" fmla="*/ 5143500 h 5143500"/>
              <a:gd name="connsiteX11" fmla="*/ 0 w 6865940"/>
              <a:gd name="connsiteY11" fmla="*/ 5143500 h 5143500"/>
              <a:gd name="connsiteX12" fmla="*/ 0 w 6865940"/>
              <a:gd name="connsiteY12" fmla="*/ 2857480 h 5143500"/>
              <a:gd name="connsiteX13" fmla="*/ 14752 w 6865940"/>
              <a:gd name="connsiteY13" fmla="*/ 2565337 h 5143500"/>
              <a:gd name="connsiteX14" fmla="*/ 2857500 w 6865940"/>
              <a:gd name="connsiteY1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65940" h="5143500">
                <a:moveTo>
                  <a:pt x="2857500" y="0"/>
                </a:moveTo>
                <a:lnTo>
                  <a:pt x="3106864" y="0"/>
                </a:lnTo>
                <a:lnTo>
                  <a:pt x="3429000" y="0"/>
                </a:lnTo>
                <a:lnTo>
                  <a:pt x="3432972" y="0"/>
                </a:lnTo>
                <a:lnTo>
                  <a:pt x="3432972" y="1908000"/>
                </a:lnTo>
                <a:lnTo>
                  <a:pt x="4704544" y="1908000"/>
                </a:lnTo>
                <a:cubicBezTo>
                  <a:pt x="4872880" y="1908000"/>
                  <a:pt x="5009344" y="1771536"/>
                  <a:pt x="5009344" y="1603200"/>
                </a:cubicBezTo>
                <a:lnTo>
                  <a:pt x="5009344" y="0"/>
                </a:lnTo>
                <a:lnTo>
                  <a:pt x="5101308" y="0"/>
                </a:lnTo>
                <a:lnTo>
                  <a:pt x="6865940" y="0"/>
                </a:lnTo>
                <a:lnTo>
                  <a:pt x="6865940" y="5143500"/>
                </a:lnTo>
                <a:lnTo>
                  <a:pt x="0" y="5143500"/>
                </a:lnTo>
                <a:lnTo>
                  <a:pt x="0" y="2857480"/>
                </a:lnTo>
                <a:lnTo>
                  <a:pt x="14752" y="2565337"/>
                </a:lnTo>
                <a:cubicBezTo>
                  <a:pt x="161084" y="1124425"/>
                  <a:pt x="1377980" y="0"/>
                  <a:pt x="28575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/>
              <a:t>Klik på ikonet for at tilføje et billede</a:t>
            </a:r>
            <a:endParaRPr lang="da-DK" dirty="0"/>
          </a:p>
        </p:txBody>
      </p:sp>
      <p:pic>
        <p:nvPicPr>
          <p:cNvPr id="76" name="Billede 75">
            <a:extLst>
              <a:ext uri="{FF2B5EF4-FFF2-40B4-BE49-F238E27FC236}">
                <a16:creationId xmlns:a16="http://schemas.microsoft.com/office/drawing/2014/main" id="{158D3DA1-E904-4946-94D3-7C79B90B714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FF688208-7264-488A-A54E-168660AA5EA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1422063" y="5143500"/>
            <a:ext cx="6865937" cy="257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Klik på ikonet for at </a:t>
            </a:r>
            <a:br>
              <a:rPr lang="da-DK" dirty="0"/>
            </a:br>
            <a:r>
              <a:rPr lang="da-DK" dirty="0"/>
              <a:t>indsætte billede 2</a:t>
            </a:r>
          </a:p>
          <a:p>
            <a:endParaRPr lang="da-DK" dirty="0"/>
          </a:p>
        </p:txBody>
      </p:sp>
      <p:sp>
        <p:nvSpPr>
          <p:cNvPr id="9" name="Pladsholder til billede 7">
            <a:extLst>
              <a:ext uri="{FF2B5EF4-FFF2-40B4-BE49-F238E27FC236}">
                <a16:creationId xmlns:a16="http://schemas.microsoft.com/office/drawing/2014/main" id="{564EAAB9-6556-4CCA-8EB2-44047EEF1DD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1422063" y="7717500"/>
            <a:ext cx="6865937" cy="257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Klik på ikonet for at </a:t>
            </a:r>
            <a:br>
              <a:rPr lang="da-DK" dirty="0"/>
            </a:br>
            <a:r>
              <a:rPr lang="da-DK" dirty="0"/>
              <a:t>indsætte billede 3</a:t>
            </a:r>
          </a:p>
          <a:p>
            <a:endParaRPr lang="da-DK" dirty="0"/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4FC8D3B3-1842-4565-AC40-C86DABBB2C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18" name="Pladsholder til indhold 5">
            <a:extLst>
              <a:ext uri="{FF2B5EF4-FFF2-40B4-BE49-F238E27FC236}">
                <a16:creationId xmlns:a16="http://schemas.microsoft.com/office/drawing/2014/main" id="{7BFF5B87-BB6B-4E46-844D-7962E9491D2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1050DFC2-8D3A-4A18-B63B-A28B548E4B0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41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- to kolonner 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dsholder til indhold 5">
            <a:extLst>
              <a:ext uri="{FF2B5EF4-FFF2-40B4-BE49-F238E27FC236}">
                <a16:creationId xmlns:a16="http://schemas.microsoft.com/office/drawing/2014/main" id="{12C8D058-24AC-41B2-A64B-361C5A28188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17" name="Pladsholder til indhold 10">
            <a:extLst>
              <a:ext uri="{FF2B5EF4-FFF2-40B4-BE49-F238E27FC236}">
                <a16:creationId xmlns:a16="http://schemas.microsoft.com/office/drawing/2014/main" id="{BDE03F2D-599C-469E-A699-92B9F1C4C56B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555939" y="1889125"/>
            <a:ext cx="5080164" cy="7182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Indsæt indhold</a:t>
            </a:r>
          </a:p>
        </p:txBody>
      </p:sp>
      <p:sp>
        <p:nvSpPr>
          <p:cNvPr id="19" name="Titel 3">
            <a:extLst>
              <a:ext uri="{FF2B5EF4-FFF2-40B4-BE49-F238E27FC236}">
                <a16:creationId xmlns:a16="http://schemas.microsoft.com/office/drawing/2014/main" id="{15274CD0-2568-4073-AB6C-509137F73C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21" name="Pladsholder til tekst 20">
            <a:extLst>
              <a:ext uri="{FF2B5EF4-FFF2-40B4-BE49-F238E27FC236}">
                <a16:creationId xmlns:a16="http://schemas.microsoft.com/office/drawing/2014/main" id="{2DBFBAC4-8014-47CB-9919-879B15315B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55939" y="792163"/>
            <a:ext cx="5080164" cy="88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Overskrift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D05A918C-61A2-437E-BA4E-DEBAA2EDCB8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933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- to kolonner hvid 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indhold 5">
            <a:extLst>
              <a:ext uri="{FF2B5EF4-FFF2-40B4-BE49-F238E27FC236}">
                <a16:creationId xmlns:a16="http://schemas.microsoft.com/office/drawing/2014/main" id="{5142445C-C242-46E5-96B1-E13C77A36340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16" name="Pladsholder til indhold 10">
            <a:extLst>
              <a:ext uri="{FF2B5EF4-FFF2-40B4-BE49-F238E27FC236}">
                <a16:creationId xmlns:a16="http://schemas.microsoft.com/office/drawing/2014/main" id="{946857DA-FBF2-4E1A-B632-2EDB12A2012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555939" y="1889125"/>
            <a:ext cx="5080164" cy="7182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Indsæt indhold</a:t>
            </a:r>
          </a:p>
        </p:txBody>
      </p:sp>
      <p:sp>
        <p:nvSpPr>
          <p:cNvPr id="18" name="Titel 3">
            <a:extLst>
              <a:ext uri="{FF2B5EF4-FFF2-40B4-BE49-F238E27FC236}">
                <a16:creationId xmlns:a16="http://schemas.microsoft.com/office/drawing/2014/main" id="{72F5C715-1CA9-441E-A212-9BF30FEAFE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19" name="Pladsholder til tekst 20">
            <a:extLst>
              <a:ext uri="{FF2B5EF4-FFF2-40B4-BE49-F238E27FC236}">
                <a16:creationId xmlns:a16="http://schemas.microsoft.com/office/drawing/2014/main" id="{8ACDE33E-D635-4BBF-8743-E7706148C48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55939" y="792163"/>
            <a:ext cx="5080164" cy="88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Overskrift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CE70E7DE-BFB3-4102-8F52-F3A53D7AACC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329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- to kolonner grøn 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dsholder til indhold 5">
            <a:extLst>
              <a:ext uri="{FF2B5EF4-FFF2-40B4-BE49-F238E27FC236}">
                <a16:creationId xmlns:a16="http://schemas.microsoft.com/office/drawing/2014/main" id="{05D32876-202D-4ED4-B7FF-B3E92035FE9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23" name="Pladsholder til indhold 10">
            <a:extLst>
              <a:ext uri="{FF2B5EF4-FFF2-40B4-BE49-F238E27FC236}">
                <a16:creationId xmlns:a16="http://schemas.microsoft.com/office/drawing/2014/main" id="{2F0A98AF-369D-472A-BC77-3B1DC4CA44C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555939" y="1889125"/>
            <a:ext cx="5080164" cy="7182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Indsæt indhold</a:t>
            </a:r>
          </a:p>
        </p:txBody>
      </p:sp>
      <p:sp>
        <p:nvSpPr>
          <p:cNvPr id="24" name="Titel 3">
            <a:extLst>
              <a:ext uri="{FF2B5EF4-FFF2-40B4-BE49-F238E27FC236}">
                <a16:creationId xmlns:a16="http://schemas.microsoft.com/office/drawing/2014/main" id="{9A0F3DE8-4175-464B-B776-96FE09348E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25" name="Pladsholder til tekst 20">
            <a:extLst>
              <a:ext uri="{FF2B5EF4-FFF2-40B4-BE49-F238E27FC236}">
                <a16:creationId xmlns:a16="http://schemas.microsoft.com/office/drawing/2014/main" id="{0BE832EE-8018-47A8-96CE-FC5E725D15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55939" y="792163"/>
            <a:ext cx="5080164" cy="88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/>
            </a:lvl1pPr>
          </a:lstStyle>
          <a:p>
            <a:pPr lvl="0"/>
            <a:r>
              <a:rPr lang="da-DK" dirty="0"/>
              <a:t>Overskrift</a:t>
            </a:r>
          </a:p>
        </p:txBody>
      </p:sp>
      <p:pic>
        <p:nvPicPr>
          <p:cNvPr id="7" name="Billede 6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AAE2ED2F-6119-40CA-945D-1C37FFDB77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999" y="9576000"/>
            <a:ext cx="2390268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47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- Stor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E032F97C-21ED-46C1-8D6B-9AD718D2292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0"/>
            <a:ext cx="18287999" cy="10287001"/>
          </a:xfrm>
          <a:custGeom>
            <a:avLst/>
            <a:gdLst>
              <a:gd name="connsiteX0" fmla="*/ 14846400 w 18287999"/>
              <a:gd name="connsiteY0" fmla="*/ 211 h 10287001"/>
              <a:gd name="connsiteX1" fmla="*/ 14846400 w 18287999"/>
              <a:gd name="connsiteY1" fmla="*/ 1908211 h 10287001"/>
              <a:gd name="connsiteX2" fmla="*/ 16117972 w 18287999"/>
              <a:gd name="connsiteY2" fmla="*/ 1908211 h 10287001"/>
              <a:gd name="connsiteX3" fmla="*/ 16422772 w 18287999"/>
              <a:gd name="connsiteY3" fmla="*/ 1603411 h 10287001"/>
              <a:gd name="connsiteX4" fmla="*/ 16422772 w 18287999"/>
              <a:gd name="connsiteY4" fmla="*/ 211 h 10287001"/>
              <a:gd name="connsiteX5" fmla="*/ 0 w 18287999"/>
              <a:gd name="connsiteY5" fmla="*/ 0 h 10287001"/>
              <a:gd name="connsiteX6" fmla="*/ 18287999 w 18287999"/>
              <a:gd name="connsiteY6" fmla="*/ 0 h 10287001"/>
              <a:gd name="connsiteX7" fmla="*/ 18287999 w 18287999"/>
              <a:gd name="connsiteY7" fmla="*/ 7429749 h 10287001"/>
              <a:gd name="connsiteX8" fmla="*/ 18273247 w 18287999"/>
              <a:gd name="connsiteY8" fmla="*/ 7721873 h 10287001"/>
              <a:gd name="connsiteX9" fmla="*/ 15704634 w 18287999"/>
              <a:gd name="connsiteY9" fmla="*/ 10274231 h 10287001"/>
              <a:gd name="connsiteX10" fmla="*/ 15434954 w 18287999"/>
              <a:gd name="connsiteY10" fmla="*/ 10287001 h 10287001"/>
              <a:gd name="connsiteX11" fmla="*/ 0 w 18287999"/>
              <a:gd name="connsiteY11" fmla="*/ 10287001 h 10287001"/>
              <a:gd name="connsiteX12" fmla="*/ 0 w 18287999"/>
              <a:gd name="connsiteY12" fmla="*/ 2628900 h 10287001"/>
              <a:gd name="connsiteX13" fmla="*/ 11555 w 18287999"/>
              <a:gd name="connsiteY13" fmla="*/ 2628900 h 10287001"/>
              <a:gd name="connsiteX14" fmla="*/ 14754 w 18287999"/>
              <a:gd name="connsiteY14" fmla="*/ 2565549 h 10287001"/>
              <a:gd name="connsiteX15" fmla="*/ 2857501 w 18287999"/>
              <a:gd name="connsiteY15" fmla="*/ 211 h 10287001"/>
              <a:gd name="connsiteX16" fmla="*/ 0 w 18287999"/>
              <a:gd name="connsiteY16" fmla="*/ 211 h 10287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8287999" h="10287001">
                <a:moveTo>
                  <a:pt x="14846400" y="211"/>
                </a:moveTo>
                <a:lnTo>
                  <a:pt x="14846400" y="1908211"/>
                </a:lnTo>
                <a:lnTo>
                  <a:pt x="16117972" y="1908211"/>
                </a:lnTo>
                <a:cubicBezTo>
                  <a:pt x="16286308" y="1908211"/>
                  <a:pt x="16422772" y="1771747"/>
                  <a:pt x="16422772" y="1603411"/>
                </a:cubicBezTo>
                <a:lnTo>
                  <a:pt x="16422772" y="211"/>
                </a:lnTo>
                <a:close/>
                <a:moveTo>
                  <a:pt x="0" y="0"/>
                </a:moveTo>
                <a:lnTo>
                  <a:pt x="18287999" y="0"/>
                </a:lnTo>
                <a:lnTo>
                  <a:pt x="18287999" y="7429749"/>
                </a:lnTo>
                <a:lnTo>
                  <a:pt x="18273247" y="7721873"/>
                </a:lnTo>
                <a:cubicBezTo>
                  <a:pt x="18136063" y="9072729"/>
                  <a:pt x="17057947" y="10145421"/>
                  <a:pt x="15704634" y="10274231"/>
                </a:cubicBezTo>
                <a:lnTo>
                  <a:pt x="15434954" y="10287001"/>
                </a:lnTo>
                <a:lnTo>
                  <a:pt x="0" y="10287001"/>
                </a:lnTo>
                <a:lnTo>
                  <a:pt x="0" y="2628900"/>
                </a:lnTo>
                <a:lnTo>
                  <a:pt x="11555" y="2628900"/>
                </a:lnTo>
                <a:lnTo>
                  <a:pt x="14754" y="2565549"/>
                </a:lnTo>
                <a:cubicBezTo>
                  <a:pt x="161087" y="1124637"/>
                  <a:pt x="1377981" y="211"/>
                  <a:pt x="2857501" y="211"/>
                </a:cubicBezTo>
                <a:lnTo>
                  <a:pt x="0" y="21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da-DK"/>
              <a:t>Klik på ikonet for at tilføje et billede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175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Stort billede +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E032F97C-21ED-46C1-8D6B-9AD718D2292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0"/>
            <a:ext cx="18287999" cy="10287001"/>
          </a:xfrm>
          <a:custGeom>
            <a:avLst/>
            <a:gdLst>
              <a:gd name="connsiteX0" fmla="*/ 14846400 w 18287999"/>
              <a:gd name="connsiteY0" fmla="*/ 211 h 10287001"/>
              <a:gd name="connsiteX1" fmla="*/ 14846400 w 18287999"/>
              <a:gd name="connsiteY1" fmla="*/ 1908211 h 10287001"/>
              <a:gd name="connsiteX2" fmla="*/ 16117972 w 18287999"/>
              <a:gd name="connsiteY2" fmla="*/ 1908211 h 10287001"/>
              <a:gd name="connsiteX3" fmla="*/ 16422772 w 18287999"/>
              <a:gd name="connsiteY3" fmla="*/ 1603411 h 10287001"/>
              <a:gd name="connsiteX4" fmla="*/ 16422772 w 18287999"/>
              <a:gd name="connsiteY4" fmla="*/ 211 h 10287001"/>
              <a:gd name="connsiteX5" fmla="*/ 0 w 18287999"/>
              <a:gd name="connsiteY5" fmla="*/ 0 h 10287001"/>
              <a:gd name="connsiteX6" fmla="*/ 18287999 w 18287999"/>
              <a:gd name="connsiteY6" fmla="*/ 0 h 10287001"/>
              <a:gd name="connsiteX7" fmla="*/ 18287999 w 18287999"/>
              <a:gd name="connsiteY7" fmla="*/ 7429749 h 10287001"/>
              <a:gd name="connsiteX8" fmla="*/ 18273247 w 18287999"/>
              <a:gd name="connsiteY8" fmla="*/ 7721873 h 10287001"/>
              <a:gd name="connsiteX9" fmla="*/ 15704634 w 18287999"/>
              <a:gd name="connsiteY9" fmla="*/ 10274231 h 10287001"/>
              <a:gd name="connsiteX10" fmla="*/ 15434954 w 18287999"/>
              <a:gd name="connsiteY10" fmla="*/ 10287001 h 10287001"/>
              <a:gd name="connsiteX11" fmla="*/ 0 w 18287999"/>
              <a:gd name="connsiteY11" fmla="*/ 10287001 h 10287001"/>
              <a:gd name="connsiteX12" fmla="*/ 0 w 18287999"/>
              <a:gd name="connsiteY12" fmla="*/ 2628900 h 10287001"/>
              <a:gd name="connsiteX13" fmla="*/ 11555 w 18287999"/>
              <a:gd name="connsiteY13" fmla="*/ 2628900 h 10287001"/>
              <a:gd name="connsiteX14" fmla="*/ 14754 w 18287999"/>
              <a:gd name="connsiteY14" fmla="*/ 2565549 h 10287001"/>
              <a:gd name="connsiteX15" fmla="*/ 2857501 w 18287999"/>
              <a:gd name="connsiteY15" fmla="*/ 211 h 10287001"/>
              <a:gd name="connsiteX16" fmla="*/ 0 w 18287999"/>
              <a:gd name="connsiteY16" fmla="*/ 211 h 10287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8287999" h="10287001">
                <a:moveTo>
                  <a:pt x="14846400" y="211"/>
                </a:moveTo>
                <a:lnTo>
                  <a:pt x="14846400" y="1908211"/>
                </a:lnTo>
                <a:lnTo>
                  <a:pt x="16117972" y="1908211"/>
                </a:lnTo>
                <a:cubicBezTo>
                  <a:pt x="16286308" y="1908211"/>
                  <a:pt x="16422772" y="1771747"/>
                  <a:pt x="16422772" y="1603411"/>
                </a:cubicBezTo>
                <a:lnTo>
                  <a:pt x="16422772" y="211"/>
                </a:lnTo>
                <a:close/>
                <a:moveTo>
                  <a:pt x="0" y="0"/>
                </a:moveTo>
                <a:lnTo>
                  <a:pt x="18287999" y="0"/>
                </a:lnTo>
                <a:lnTo>
                  <a:pt x="18287999" y="7429749"/>
                </a:lnTo>
                <a:lnTo>
                  <a:pt x="18273247" y="7721873"/>
                </a:lnTo>
                <a:cubicBezTo>
                  <a:pt x="18136063" y="9072729"/>
                  <a:pt x="17057947" y="10145421"/>
                  <a:pt x="15704634" y="10274231"/>
                </a:cubicBezTo>
                <a:lnTo>
                  <a:pt x="15434954" y="10287001"/>
                </a:lnTo>
                <a:lnTo>
                  <a:pt x="0" y="10287001"/>
                </a:lnTo>
                <a:lnTo>
                  <a:pt x="0" y="2628900"/>
                </a:lnTo>
                <a:lnTo>
                  <a:pt x="11555" y="2628900"/>
                </a:lnTo>
                <a:lnTo>
                  <a:pt x="14754" y="2565549"/>
                </a:lnTo>
                <a:cubicBezTo>
                  <a:pt x="161087" y="1124637"/>
                  <a:pt x="1377981" y="211"/>
                  <a:pt x="2857501" y="211"/>
                </a:cubicBezTo>
                <a:lnTo>
                  <a:pt x="0" y="21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da-DK"/>
              <a:t>Klik på ikonet for at tilføje et billede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CEFDBA1-B0EC-462F-A711-6D0C1C67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7300" y="1962547"/>
            <a:ext cx="15773400" cy="2565066"/>
          </a:xfrm>
          <a:prstGeom prst="rect">
            <a:avLst/>
          </a:prstGeom>
        </p:spPr>
        <p:txBody>
          <a:bodyPr/>
          <a:lstStyle>
            <a:lvl1pPr algn="ctr">
              <a:defRPr sz="16600" b="1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Break</a:t>
            </a:r>
          </a:p>
        </p:txBody>
      </p:sp>
    </p:spTree>
    <p:extLst>
      <p:ext uri="{BB962C8B-B14F-4D97-AF65-F5344CB8AC3E}">
        <p14:creationId xmlns:p14="http://schemas.microsoft.com/office/powerpoint/2010/main" val="34362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170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6" r:id="rId2"/>
    <p:sldLayoutId id="2147483687" r:id="rId3"/>
    <p:sldLayoutId id="2147483688" r:id="rId4"/>
    <p:sldLayoutId id="2147483690" r:id="rId5"/>
    <p:sldLayoutId id="2147483691" r:id="rId6"/>
    <p:sldLayoutId id="2147483692" r:id="rId7"/>
    <p:sldLayoutId id="2147483696" r:id="rId8"/>
    <p:sldLayoutId id="2147483698" r:id="rId9"/>
    <p:sldLayoutId id="2147483697" r:id="rId10"/>
    <p:sldLayoutId id="2147483694" r:id="rId11"/>
    <p:sldLayoutId id="2147483695" r:id="rId12"/>
    <p:sldLayoutId id="2147483700" r:id="rId13"/>
    <p:sldLayoutId id="2147483702" r:id="rId14"/>
    <p:sldLayoutId id="2147483701" r:id="rId15"/>
    <p:sldLayoutId id="2147483703" r:id="rId16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j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j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j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j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6.svg"/><Relationship Id="rId7" Type="http://schemas.microsoft.com/office/2007/relationships/hdphoto" Target="../media/hdphoto1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Relationship Id="rId9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75350F5-3632-BF89-A61D-DD1A5E753D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1114815" y="2584014"/>
            <a:ext cx="18287999" cy="2133600"/>
          </a:xfrm>
        </p:spPr>
        <p:txBody>
          <a:bodyPr/>
          <a:lstStyle/>
          <a:p>
            <a:r>
              <a:rPr lang="da-DK" sz="5600" dirty="0"/>
              <a:t>Øvelse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44A1A42-4E90-6068-B260-9026E2907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64503" y="4717614"/>
            <a:ext cx="18287999" cy="1989137"/>
          </a:xfrm>
        </p:spPr>
        <p:txBody>
          <a:bodyPr/>
          <a:lstStyle/>
          <a:p>
            <a:r>
              <a:rPr lang="da-DK" dirty="0"/>
              <a:t>Giv jeres pausekultur et eftersyn</a:t>
            </a:r>
          </a:p>
        </p:txBody>
      </p:sp>
      <p:pic>
        <p:nvPicPr>
          <p:cNvPr id="6" name="Grafik 5" descr="Kaffe med massiv udfyldning">
            <a:extLst>
              <a:ext uri="{FF2B5EF4-FFF2-40B4-BE49-F238E27FC236}">
                <a16:creationId xmlns:a16="http://schemas.microsoft.com/office/drawing/2014/main" id="{916FCC62-2B6E-D0C6-CC40-9F531A26F9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36888" y="5569386"/>
            <a:ext cx="4025552" cy="4025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800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dsholder til indhold 4" descr="Højrepegende baghåndsindeks kontur">
            <a:extLst>
              <a:ext uri="{FF2B5EF4-FFF2-40B4-BE49-F238E27FC236}">
                <a16:creationId xmlns:a16="http://schemas.microsoft.com/office/drawing/2014/main" id="{CDB0D9EB-3B79-9390-65E2-4F1FD8803782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2783897"/>
            <a:ext cx="4625109" cy="4625109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A3A90A7C-2BE5-F62A-C302-214AC5858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4994" y="4254156"/>
            <a:ext cx="13870484" cy="889344"/>
          </a:xfrm>
        </p:spPr>
        <p:txBody>
          <a:bodyPr>
            <a:noAutofit/>
          </a:bodyPr>
          <a:lstStyle/>
          <a:p>
            <a:r>
              <a:rPr lang="da-DK" sz="7200" dirty="0"/>
              <a:t>Introduktion</a:t>
            </a:r>
          </a:p>
        </p:txBody>
      </p:sp>
    </p:spTree>
    <p:extLst>
      <p:ext uri="{BB962C8B-B14F-4D97-AF65-F5344CB8AC3E}">
        <p14:creationId xmlns:p14="http://schemas.microsoft.com/office/powerpoint/2010/main" val="2251027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dsholder til indhold 6" descr="Møde kontur">
            <a:extLst>
              <a:ext uri="{FF2B5EF4-FFF2-40B4-BE49-F238E27FC236}">
                <a16:creationId xmlns:a16="http://schemas.microsoft.com/office/drawing/2014/main" id="{A4115DA7-0AA0-B26C-D31C-EFBB9732D531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638338" y="5023644"/>
            <a:ext cx="914400" cy="914400"/>
          </a:xfrm>
        </p:spPr>
      </p:pic>
      <p:sp>
        <p:nvSpPr>
          <p:cNvPr id="8" name="Titel 7">
            <a:extLst>
              <a:ext uri="{FF2B5EF4-FFF2-40B4-BE49-F238E27FC236}">
                <a16:creationId xmlns:a16="http://schemas.microsoft.com/office/drawing/2014/main" id="{190C7836-2C4B-0BAA-55EF-5F2011A34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5000" dirty="0"/>
              <a:t>Gruppedialog 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8476369C-04D8-ECC8-35D8-71F2008EA793}"/>
              </a:ext>
            </a:extLst>
          </p:cNvPr>
          <p:cNvSpPr txBox="1"/>
          <p:nvPr/>
        </p:nvSpPr>
        <p:spPr>
          <a:xfrm>
            <a:off x="945357" y="2459502"/>
            <a:ext cx="96262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3200" dirty="0">
                <a:latin typeface="+mj-lt"/>
              </a:rPr>
              <a:t>Gå sammen to og to eller i grupper på max fem personer </a:t>
            </a:r>
            <a:br>
              <a:rPr lang="da-DK" sz="3200" dirty="0">
                <a:latin typeface="+mj-lt"/>
              </a:rPr>
            </a:br>
            <a:r>
              <a:rPr lang="da-DK" sz="3200" dirty="0">
                <a:latin typeface="+mj-lt"/>
              </a:rPr>
              <a:t>og drøfte de fem spørgsmål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EDC53ED7-593C-7A6C-E0C3-0775DA26085E}"/>
              </a:ext>
            </a:extLst>
          </p:cNvPr>
          <p:cNvSpPr txBox="1"/>
          <p:nvPr/>
        </p:nvSpPr>
        <p:spPr>
          <a:xfrm>
            <a:off x="945357" y="3778126"/>
            <a:ext cx="1024911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a-DK" sz="3200" dirty="0">
                <a:latin typeface="+mj-lt"/>
              </a:rPr>
              <a:t>Hvordan bruger vi vores pauser her på stedet?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a-DK" sz="3200" dirty="0">
                <a:latin typeface="+mj-lt"/>
              </a:rPr>
              <a:t>Er pauser en mulighed for at være social med kollegaer? 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a-DK" sz="3200" dirty="0">
                <a:latin typeface="+mj-lt"/>
              </a:rPr>
              <a:t>Er det tydeligt, hvornår vi har pause? Har vi en eller flere pauser i løbet af dagen? </a:t>
            </a:r>
            <a:br>
              <a:rPr lang="da-DK" sz="3200" dirty="0">
                <a:latin typeface="+mj-lt"/>
              </a:rPr>
            </a:br>
            <a:r>
              <a:rPr lang="da-DK" sz="3200" dirty="0">
                <a:latin typeface="+mj-lt"/>
              </a:rPr>
              <a:t>Passer pauserne til rytmen i arbejdsopgaverne? 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a-DK" sz="3200" dirty="0">
                <a:latin typeface="+mj-lt"/>
              </a:rPr>
              <a:t>Hvornår oplever vi, at pauser giver energi? Og hvornår oplever vi, at pauser ikke giver energi, men måske ligefrem dræner? 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a-DK" sz="3200" dirty="0">
                <a:latin typeface="+mj-lt"/>
              </a:rPr>
              <a:t>Har vi i vores kultur “sandheder”, der støtter eller underminerer sunde pauser? Hvilke og hvordan? </a:t>
            </a:r>
          </a:p>
        </p:txBody>
      </p:sp>
      <p:pic>
        <p:nvPicPr>
          <p:cNvPr id="5" name="Grafik 4" descr="Brugere kontur">
            <a:extLst>
              <a:ext uri="{FF2B5EF4-FFF2-40B4-BE49-F238E27FC236}">
                <a16:creationId xmlns:a16="http://schemas.microsoft.com/office/drawing/2014/main" id="{65C61010-37B4-A5BD-4B59-D910FD4419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850247" y="3459776"/>
            <a:ext cx="4154984" cy="4154984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A6DEE76F-F823-33D4-AC0F-523B3B6B98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8125" l="8108" r="95367">
                        <a14:foregroundMark x1="61390" y1="63125" x2="53958" y2="45625"/>
                        <a14:foregroundMark x1="53310" y1="36250" x2="54440" y2="17500"/>
                        <a14:foregroundMark x1="54440" y1="17500" x2="86100" y2="8750"/>
                        <a14:foregroundMark x1="86100" y1="8750" x2="94981" y2="37500"/>
                        <a14:foregroundMark x1="94981" y1="37500" x2="92278" y2="62500"/>
                        <a14:foregroundMark x1="92278" y1="62500" x2="76448" y2="63125"/>
                        <a14:foregroundMark x1="76448" y1="63125" x2="64093" y2="75625"/>
                        <a14:foregroundMark x1="64093" y1="75625" x2="61390" y2="61875"/>
                        <a14:foregroundMark x1="39768" y1="89375" x2="41042" y2="95147"/>
                        <a14:foregroundMark x1="10425" y1="20625" x2="8494" y2="68750"/>
                        <a14:foregroundMark x1="87645" y1="8750" x2="94981" y2="31875"/>
                        <a14:foregroundMark x1="94981" y1="31875" x2="95367" y2="56875"/>
                        <a14:foregroundMark x1="95367" y1="56875" x2="77606" y2="63125"/>
                        <a14:foregroundMark x1="77606" y1="63125" x2="59459" y2="56250"/>
                        <a14:foregroundMark x1="59459" y1="56250" x2="68726" y2="27500"/>
                        <a14:foregroundMark x1="68726" y1="27500" x2="84556" y2="26250"/>
                        <a14:foregroundMark x1="84556" y1="26250" x2="83398" y2="55625"/>
                        <a14:foregroundMark x1="83398" y1="55625" x2="71429" y2="39375"/>
                        <a14:foregroundMark x1="71429" y1="39375" x2="74903" y2="41875"/>
                        <a14:backgroundMark x1="41313" y1="97500" x2="42085" y2="98750"/>
                        <a14:backgroundMark x1="40541" y1="95625" x2="41313" y2="97500"/>
                        <a14:backgroundMark x1="52124" y1="39375" x2="52124" y2="45625"/>
                        <a14:backgroundMark x1="52124" y1="36250" x2="52124" y2="3937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2589657" y="1732517"/>
            <a:ext cx="4097361" cy="2531188"/>
          </a:xfrm>
          <a:prstGeom prst="rect">
            <a:avLst/>
          </a:prstGeom>
        </p:spPr>
      </p:pic>
      <p:pic>
        <p:nvPicPr>
          <p:cNvPr id="2" name="Billede 1">
            <a:extLst>
              <a:ext uri="{FF2B5EF4-FFF2-40B4-BE49-F238E27FC236}">
                <a16:creationId xmlns:a16="http://schemas.microsoft.com/office/drawing/2014/main" id="{1AFFDD35-F844-2E6E-F368-5E544BFEDA8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9877" b="91358" l="10000" r="96000">
                        <a14:foregroundMark x1="89333" y1="35185" x2="96000" y2="61728"/>
                        <a14:foregroundMark x1="96000" y1="61728" x2="91333" y2="45679"/>
                        <a14:foregroundMark x1="74000" y1="89506" x2="46667" y2="91358"/>
                        <a14:foregroundMark x1="46667" y1="91358" x2="48000" y2="9135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85987" y="85946"/>
            <a:ext cx="2085975" cy="2252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838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F88DFA2-98BF-8A17-94F9-B99C58BF22F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2000" y="1681344"/>
            <a:ext cx="15666384" cy="7200000"/>
          </a:xfrm>
        </p:spPr>
        <p:txBody>
          <a:bodyPr/>
          <a:lstStyle/>
          <a:p>
            <a:endParaRPr lang="da-DK" sz="5400" dirty="0"/>
          </a:p>
          <a:p>
            <a:r>
              <a:rPr lang="da-DK" sz="3200" dirty="0"/>
              <a:t>Lav tydelige aftaler om, hvornår man holder pause og hvor </a:t>
            </a:r>
            <a:br>
              <a:rPr lang="da-DK" sz="3200" dirty="0"/>
            </a:br>
            <a:r>
              <a:rPr lang="da-DK" sz="3200" dirty="0"/>
              <a:t>mange (og hvor lange) pauser, I har i løbet af arbejdsdagen. 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a-DK" sz="3200" dirty="0"/>
              <a:t>Lav klare aftaler om, hvornår man må forstyrre hinanden </a:t>
            </a:r>
            <a:br>
              <a:rPr lang="da-DK" sz="3200" dirty="0"/>
            </a:br>
            <a:r>
              <a:rPr lang="da-DK" sz="3200" dirty="0"/>
              <a:t>med faglige spørgsmål - og hvornår man respekterer, at en </a:t>
            </a:r>
            <a:br>
              <a:rPr lang="da-DK" sz="3200" dirty="0"/>
            </a:br>
            <a:r>
              <a:rPr lang="da-DK" sz="3200" dirty="0"/>
              <a:t>kollega kobler af. 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a-DK" sz="3200" dirty="0"/>
              <a:t>Opret stillezoner og fordybelsesrum i forbindelse med </a:t>
            </a:r>
            <a:br>
              <a:rPr lang="da-DK" sz="3200" dirty="0"/>
            </a:br>
            <a:r>
              <a:rPr lang="da-DK" sz="3200" dirty="0"/>
              <a:t>personalerum. 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a-DK" sz="3200" dirty="0"/>
              <a:t>Skab mødesteder. Pauser kræver plads. Sørg for, at der er fysisk rum til pauser. 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a-DK" sz="3200" dirty="0"/>
              <a:t>Vær rollemodel. Ledere og andre toneangivende medarbejdere bør gå forrest og holde pauser.</a:t>
            </a:r>
            <a:endParaRPr lang="da-DK" sz="6600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7C9D5748-9B8F-A15C-0793-77266514B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sz="6600" dirty="0"/>
              <a:t>Tips: Sådan kan I understøtte jeres pauser</a:t>
            </a:r>
            <a:br>
              <a:rPr lang="da-DK" sz="6600" dirty="0"/>
            </a:br>
            <a:endParaRPr lang="da-DK" dirty="0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BF8061DD-B4B3-0440-6298-8DC4C4731B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43" b="89764" l="9665" r="92565">
                        <a14:foregroundMark x1="42868" y1="46773" x2="42007" y2="47638"/>
                        <a14:foregroundMark x1="45143" y1="44487" x2="44866" y2="44766"/>
                        <a14:foregroundMark x1="71004" y1="18504" x2="56149" y2="33429"/>
                        <a14:foregroundMark x1="50259" y1="48761" x2="82528" y2="53150"/>
                        <a14:foregroundMark x1="46849" y1="48297" x2="47818" y2="48429"/>
                        <a14:foregroundMark x1="42007" y1="47638" x2="43465" y2="47837"/>
                        <a14:foregroundMark x1="82528" y1="53150" x2="83271" y2="31890"/>
                        <a14:foregroundMark x1="83271" y1="31890" x2="62825" y2="32283"/>
                        <a14:foregroundMark x1="62825" y1="32283" x2="79926" y2="49213"/>
                        <a14:foregroundMark x1="79926" y1="49213" x2="69145" y2="32677"/>
                        <a14:foregroundMark x1="69145" y1="32677" x2="86245" y2="42126"/>
                        <a14:foregroundMark x1="86245" y1="42126" x2="82528" y2="42913"/>
                        <a14:foregroundMark x1="92565" y1="40551" x2="92565" y2="44882"/>
                        <a14:foregroundMark x1="28253" y1="50000" x2="28625" y2="47244"/>
                        <a14:foregroundMark x1="28253" y1="48425" x2="28253" y2="48425"/>
                        <a14:foregroundMark x1="28253" y1="48425" x2="28253" y2="48425"/>
                        <a14:foregroundMark x1="28625" y1="55512" x2="28253" y2="55118"/>
                        <a14:foregroundMark x1="28996" y1="46457" x2="27138" y2="51575"/>
                        <a14:backgroundMark x1="53160" y1="39764" x2="48699" y2="42126"/>
                        <a14:backgroundMark x1="50558" y1="35827" x2="52788" y2="41339"/>
                        <a14:backgroundMark x1="48699" y1="42913" x2="44610" y2="43701"/>
                        <a14:backgroundMark x1="92937" y1="35039" x2="93309" y2="39370"/>
                        <a14:backgroundMark x1="92565" y1="34252" x2="93680" y2="38976"/>
                        <a14:backgroundMark x1="47584" y1="49606" x2="44238" y2="4921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312646" y="2215904"/>
            <a:ext cx="3656419" cy="3452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90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6495D1FF-9670-799B-C45D-B42C8792945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da-DK" sz="4400" dirty="0"/>
          </a:p>
          <a:p>
            <a:r>
              <a:rPr lang="da-DK" sz="4400" dirty="0"/>
              <a:t>Fremlæg de vigtigste pointer fra deres drøftelser for resten af deltagerne i øvelsen. </a:t>
            </a:r>
          </a:p>
          <a:p>
            <a:endParaRPr lang="da-DK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6DD752-F541-0BC1-420C-4217C2DD4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Opsamling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B32CC582-A737-BFAF-2660-D60DD72454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8125" l="8108" r="95367">
                        <a14:foregroundMark x1="61390" y1="63125" x2="53958" y2="45625"/>
                        <a14:foregroundMark x1="53122" y1="39375" x2="54440" y2="17500"/>
                        <a14:foregroundMark x1="54440" y1="17500" x2="86100" y2="8750"/>
                        <a14:foregroundMark x1="86100" y1="8750" x2="94981" y2="37500"/>
                        <a14:foregroundMark x1="94981" y1="37500" x2="92278" y2="62500"/>
                        <a14:foregroundMark x1="92278" y1="62500" x2="76448" y2="63125"/>
                        <a14:foregroundMark x1="76448" y1="63125" x2="64093" y2="75625"/>
                        <a14:foregroundMark x1="64093" y1="75625" x2="61390" y2="61875"/>
                        <a14:foregroundMark x1="39768" y1="89375" x2="41042" y2="95147"/>
                        <a14:foregroundMark x1="10425" y1="20625" x2="8494" y2="68750"/>
                        <a14:foregroundMark x1="87645" y1="8750" x2="94981" y2="31875"/>
                        <a14:foregroundMark x1="94981" y1="31875" x2="95367" y2="56875"/>
                        <a14:foregroundMark x1="95367" y1="56875" x2="77606" y2="63125"/>
                        <a14:foregroundMark x1="77606" y1="63125" x2="59459" y2="56250"/>
                        <a14:foregroundMark x1="59459" y1="56250" x2="68726" y2="27500"/>
                        <a14:foregroundMark x1="68726" y1="27500" x2="84556" y2="26250"/>
                        <a14:foregroundMark x1="84556" y1="26250" x2="83398" y2="55625"/>
                        <a14:foregroundMark x1="83398" y1="55625" x2="71429" y2="39375"/>
                        <a14:foregroundMark x1="71429" y1="39375" x2="74903" y2="41875"/>
                        <a14:backgroundMark x1="41313" y1="97500" x2="42085" y2="98750"/>
                        <a14:backgroundMark x1="40541" y1="95625" x2="41313" y2="97500"/>
                        <a14:backgroundMark x1="52124" y1="39375" x2="52124" y2="4562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008533" y="5143500"/>
            <a:ext cx="4097361" cy="253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8232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CESSIBILITYFIXERID" val="0244ea05-c9e5-4403-a503-7dcfd331b17c"/>
</p:tagLst>
</file>

<file path=ppt/theme/theme1.xml><?xml version="1.0" encoding="utf-8"?>
<a:theme xmlns:a="http://schemas.openxmlformats.org/drawingml/2006/main" name="1_Brugerdefineret design">
  <a:themeElements>
    <a:clrScheme name="Brugerdefineret 1">
      <a:dk1>
        <a:sysClr val="windowText" lastClr="000000"/>
      </a:dk1>
      <a:lt1>
        <a:sysClr val="window" lastClr="FFFFFF"/>
      </a:lt1>
      <a:dk2>
        <a:srgbClr val="8D9950"/>
      </a:dk2>
      <a:lt2>
        <a:srgbClr val="FFFFFF"/>
      </a:lt2>
      <a:accent1>
        <a:srgbClr val="8D9950"/>
      </a:accent1>
      <a:accent2>
        <a:srgbClr val="000000"/>
      </a:accent2>
      <a:accent3>
        <a:srgbClr val="FFFFFF"/>
      </a:accent3>
      <a:accent4>
        <a:srgbClr val="8D9950"/>
      </a:accent4>
      <a:accent5>
        <a:srgbClr val="8D9950"/>
      </a:accent5>
      <a:accent6>
        <a:srgbClr val="8D9950"/>
      </a:accent6>
      <a:hlink>
        <a:srgbClr val="000000"/>
      </a:hlink>
      <a:folHlink>
        <a:srgbClr val="8D9950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wrap="square" rtlCol="0" anchor="ctr"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020623" id="{AAB36C70-6B1D-4364-91A8-E2A97B38CC12}" vid="{9389B0F7-0F10-49E2-B3B1-046FD65DAF4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84</TotalTime>
  <Words>467</Words>
  <Application>Microsoft Office PowerPoint</Application>
  <PresentationFormat>Brugerdefineret</PresentationFormat>
  <Paragraphs>29</Paragraphs>
  <Slides>5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1_Brugerdefineret design</vt:lpstr>
      <vt:lpstr>Giv jeres pausekultur et eftersyn</vt:lpstr>
      <vt:lpstr>Introduktion</vt:lpstr>
      <vt:lpstr>Gruppedialog </vt:lpstr>
      <vt:lpstr>Tips: Sådan kan I understøtte jeres pauser </vt:lpstr>
      <vt:lpstr>Opsamling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 jeres pausekultur et eftersyn</dc:title>
  <dc:creator>Anne Maj Holm Larsen</dc:creator>
  <cp:lastModifiedBy>Anne Maj Holm Larsen</cp:lastModifiedBy>
  <cp:revision>10</cp:revision>
  <dcterms:created xsi:type="dcterms:W3CDTF">2023-08-29T12:27:19Z</dcterms:created>
  <dcterms:modified xsi:type="dcterms:W3CDTF">2023-11-22T08:02:55Z</dcterms:modified>
</cp:coreProperties>
</file>