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handoutMasterIdLst>
    <p:handoutMasterId r:id="rId14"/>
  </p:handoutMasterIdLst>
  <p:sldIdLst>
    <p:sldId id="489" r:id="rId5"/>
    <p:sldId id="503" r:id="rId6"/>
    <p:sldId id="504" r:id="rId7"/>
    <p:sldId id="490" r:id="rId8"/>
    <p:sldId id="496" r:id="rId9"/>
    <p:sldId id="500" r:id="rId10"/>
    <p:sldId id="501" r:id="rId11"/>
    <p:sldId id="502" r:id="rId12"/>
  </p:sldIdLst>
  <p:sldSz cx="12192000" cy="6858000"/>
  <p:notesSz cx="6858000" cy="9144000"/>
  <p:defaultTextStyle>
    <a:defPPr rtl="0">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nesa Zejnullahu" initials="AZ" lastIdx="2" clrIdx="0">
    <p:extLst>
      <p:ext uri="{19B8F6BF-5375-455C-9EA6-DF929625EA0E}">
        <p15:presenceInfo xmlns:p15="http://schemas.microsoft.com/office/powerpoint/2012/main" userId="S-1-5-21-1136665172-943260962-315576832-125425" providerId="AD"/>
      </p:ext>
    </p:extLst>
  </p:cmAuthor>
  <p:cmAuthor id="2" name="Dina Jung Vetter Kristensen" initials="DJVK" lastIdx="1" clrIdx="1">
    <p:extLst>
      <p:ext uri="{19B8F6BF-5375-455C-9EA6-DF929625EA0E}">
        <p15:presenceInfo xmlns:p15="http://schemas.microsoft.com/office/powerpoint/2012/main" userId="S-1-5-21-1136665172-943260962-315576832-128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5389"/>
    <a:srgbClr val="BFD268"/>
    <a:srgbClr val="EEF0E5"/>
    <a:srgbClr val="8D9950"/>
    <a:srgbClr val="B4B2B2"/>
    <a:srgbClr val="49C5B1"/>
    <a:srgbClr val="C6CCA7"/>
    <a:srgbClr val="1B365D"/>
    <a:srgbClr val="F4F2EC"/>
    <a:srgbClr val="F0F1E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yst layou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yst layout 2 - Markering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366" autoAdjust="0"/>
  </p:normalViewPr>
  <p:slideViewPr>
    <p:cSldViewPr snapToGrid="0">
      <p:cViewPr varScale="1">
        <p:scale>
          <a:sx n="68" d="100"/>
          <a:sy n="68" d="100"/>
        </p:scale>
        <p:origin x="456" y="60"/>
      </p:cViewPr>
      <p:guideLst/>
    </p:cSldViewPr>
  </p:slideViewPr>
  <p:notesTextViewPr>
    <p:cViewPr>
      <p:scale>
        <a:sx n="1" d="1"/>
        <a:sy n="1" d="1"/>
      </p:scale>
      <p:origin x="0" y="0"/>
    </p:cViewPr>
  </p:notesTextViewPr>
  <p:sorterViewPr>
    <p:cViewPr>
      <p:scale>
        <a:sx n="60" d="100"/>
        <a:sy n="6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modSld">
      <pc:chgData name="Fake Test User" userId="SID-0" providerId="Test" clId="FakeClientId" dt="2021-03-10T13:15:46.762" v="25" actId="20577"/>
      <pc:docMkLst>
        <pc:docMk/>
      </pc:docMkLst>
      <pc:sldChg chg="modSp mod">
        <pc:chgData name="Fake Test User" userId="SID-0" providerId="Test" clId="FakeClientId" dt="2021-03-10T13:15:46.762" v="25" actId="20577"/>
        <pc:sldMkLst>
          <pc:docMk/>
          <pc:sldMk cId="1279475182" sldId="391"/>
        </pc:sldMkLst>
        <pc:graphicFrameChg chg="modGraphic">
          <ac:chgData name="Fake Test User" userId="SID-0" providerId="Test" clId="FakeClientId" dt="2021-03-10T13:15:46.762" v="25" actId="20577"/>
          <ac:graphicFrameMkLst>
            <pc:docMk/>
            <pc:sldMk cId="1279475182" sldId="391"/>
            <ac:graphicFrameMk id="4" creationId="{115C55EB-D35E-42BE-8A0C-ED4493EFBDD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49DDBF-7797-4301-B286-50E41E750787}"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da-DK"/>
        </a:p>
      </dgm:t>
    </dgm:pt>
    <dgm:pt modelId="{A643CD25-90AE-43FB-9CC8-9D2F862A6EC9}">
      <dgm:prSet phldrT="[Tekst]"/>
      <dgm:spPr>
        <a:solidFill>
          <a:srgbClr val="8C5389"/>
        </a:solidFill>
        <a:ln>
          <a:solidFill>
            <a:srgbClr val="8C5389"/>
          </a:solidFill>
        </a:ln>
      </dgm:spPr>
      <dgm:t>
        <a:bodyPr/>
        <a:lstStyle/>
        <a:p>
          <a:endParaRPr lang="da-DK" dirty="0"/>
        </a:p>
      </dgm:t>
    </dgm:pt>
    <dgm:pt modelId="{BD274B88-2312-4DE6-A768-14AE824A8BE9}">
      <dgm:prSet phldrT="[Tekst]"/>
      <dgm:spPr>
        <a:solidFill>
          <a:srgbClr val="8C5389"/>
        </a:solidFill>
        <a:ln>
          <a:solidFill>
            <a:srgbClr val="8C5389"/>
          </a:solidFill>
        </a:ln>
      </dgm:spPr>
      <dgm:t>
        <a:bodyPr/>
        <a:lstStyle/>
        <a:p>
          <a:endParaRPr lang="da-DK" dirty="0"/>
        </a:p>
      </dgm:t>
    </dgm:pt>
    <dgm:pt modelId="{D0912E17-022A-476B-872D-3AC07125BB95}">
      <dgm:prSet phldrT="[Tekst]" custT="1"/>
      <dgm:spPr>
        <a:solidFill>
          <a:srgbClr val="8C5389"/>
        </a:solidFill>
        <a:ln>
          <a:solidFill>
            <a:srgbClr val="8C5389"/>
          </a:solidFill>
        </a:ln>
      </dgm:spPr>
      <dgm:t>
        <a:bodyPr/>
        <a:lstStyle/>
        <a:p>
          <a:endParaRPr lang="da-DK" sz="1000" dirty="0"/>
        </a:p>
      </dgm:t>
    </dgm:pt>
    <dgm:pt modelId="{27A28E58-F0AB-4145-9B30-3239F1E8B382}">
      <dgm:prSet phldrT="[Tekst]"/>
      <dgm:spPr>
        <a:solidFill>
          <a:srgbClr val="8C5389"/>
        </a:solidFill>
        <a:ln>
          <a:solidFill>
            <a:srgbClr val="8C5389"/>
          </a:solidFill>
        </a:ln>
      </dgm:spPr>
      <dgm:t>
        <a:bodyPr/>
        <a:lstStyle/>
        <a:p>
          <a:endParaRPr lang="da-DK" dirty="0"/>
        </a:p>
      </dgm:t>
    </dgm:pt>
    <dgm:pt modelId="{8745E4DB-0750-43B5-84AF-ADAFC6C0534C}">
      <dgm:prSet phldrT="[Tekst]"/>
      <dgm:spPr>
        <a:solidFill>
          <a:srgbClr val="8C5389"/>
        </a:solidFill>
        <a:ln>
          <a:solidFill>
            <a:srgbClr val="8C5389"/>
          </a:solidFill>
        </a:ln>
      </dgm:spPr>
      <dgm:t>
        <a:bodyPr/>
        <a:lstStyle/>
        <a:p>
          <a:endParaRPr lang="da-DK" dirty="0"/>
        </a:p>
      </dgm:t>
    </dgm:pt>
    <dgm:pt modelId="{71BACDA5-5161-4952-9347-F9B86BB07554}">
      <dgm:prSet phldrT="[Tekst]"/>
      <dgm:spPr>
        <a:solidFill>
          <a:srgbClr val="8C5389"/>
        </a:solidFill>
        <a:ln>
          <a:solidFill>
            <a:srgbClr val="8C5389"/>
          </a:solidFill>
        </a:ln>
      </dgm:spPr>
      <dgm:t>
        <a:bodyPr/>
        <a:lstStyle/>
        <a:p>
          <a:endParaRPr lang="da-DK" dirty="0"/>
        </a:p>
      </dgm:t>
    </dgm:pt>
    <dgm:pt modelId="{5C9FDC4F-F764-41B0-BBBF-3C0450AD330C}">
      <dgm:prSet phldrT="[Tekst]"/>
      <dgm:spPr>
        <a:solidFill>
          <a:srgbClr val="8C5389"/>
        </a:solidFill>
        <a:ln>
          <a:solidFill>
            <a:srgbClr val="8C5389"/>
          </a:solidFill>
        </a:ln>
      </dgm:spPr>
      <dgm:t>
        <a:bodyPr/>
        <a:lstStyle/>
        <a:p>
          <a:endParaRPr lang="da-DK" dirty="0"/>
        </a:p>
      </dgm:t>
    </dgm:pt>
    <dgm:pt modelId="{8F8B087F-EB5F-4500-9658-2EDA1C71EEDD}">
      <dgm:prSet phldrT="[Tekst]"/>
      <dgm:spPr>
        <a:solidFill>
          <a:srgbClr val="8C5389"/>
        </a:solidFill>
        <a:ln>
          <a:solidFill>
            <a:srgbClr val="8C5389"/>
          </a:solidFill>
        </a:ln>
      </dgm:spPr>
      <dgm:t>
        <a:bodyPr/>
        <a:lstStyle/>
        <a:p>
          <a:endParaRPr lang="da-DK" dirty="0"/>
        </a:p>
      </dgm:t>
    </dgm:pt>
    <dgm:pt modelId="{F69ECE6F-671F-4BCF-A186-BA0E74BF0BD0}">
      <dgm:prSet phldrT="[Tekst]"/>
      <dgm:spPr>
        <a:solidFill>
          <a:srgbClr val="8C5389"/>
        </a:solidFill>
        <a:ln>
          <a:solidFill>
            <a:srgbClr val="8C5389"/>
          </a:solidFill>
        </a:ln>
      </dgm:spPr>
      <dgm:t>
        <a:bodyPr/>
        <a:lstStyle/>
        <a:p>
          <a:endParaRPr lang="da-DK" dirty="0"/>
        </a:p>
      </dgm:t>
    </dgm:pt>
    <dgm:pt modelId="{32F0D472-112C-4C02-8D8C-EF21B2ACE4B5}">
      <dgm:prSet phldrT="[Tekst]"/>
      <dgm:spPr>
        <a:solidFill>
          <a:srgbClr val="8C5389"/>
        </a:solidFill>
        <a:ln>
          <a:solidFill>
            <a:srgbClr val="8C5389"/>
          </a:solidFill>
        </a:ln>
      </dgm:spPr>
      <dgm:t>
        <a:bodyPr/>
        <a:lstStyle/>
        <a:p>
          <a:endParaRPr lang="da-DK" dirty="0"/>
        </a:p>
      </dgm:t>
    </dgm:pt>
    <dgm:pt modelId="{F8BFD962-6C49-4313-86FF-883DAA00872C}">
      <dgm:prSet phldrT="[Tekst]"/>
      <dgm:spPr>
        <a:solidFill>
          <a:srgbClr val="BFD268"/>
        </a:solidFill>
        <a:ln>
          <a:solidFill>
            <a:srgbClr val="BFD268"/>
          </a:solidFill>
        </a:ln>
      </dgm:spPr>
      <dgm:t>
        <a:bodyPr/>
        <a:lstStyle/>
        <a:p>
          <a:endParaRPr lang="da-DK" dirty="0"/>
        </a:p>
      </dgm:t>
    </dgm:pt>
    <dgm:pt modelId="{4D0878E9-9130-4BE4-A638-9A637AAA1942}" type="sibTrans" cxnId="{2F1A9791-3420-400B-8F9B-FC6E9DDBD4E2}">
      <dgm:prSet/>
      <dgm:spPr/>
      <dgm:t>
        <a:bodyPr/>
        <a:lstStyle/>
        <a:p>
          <a:endParaRPr lang="da-DK"/>
        </a:p>
      </dgm:t>
    </dgm:pt>
    <dgm:pt modelId="{FBD8B0AB-E5CF-48E8-B006-5CD5164F585C}" type="parTrans" cxnId="{2F1A9791-3420-400B-8F9B-FC6E9DDBD4E2}">
      <dgm:prSet/>
      <dgm:spPr/>
      <dgm:t>
        <a:bodyPr/>
        <a:lstStyle/>
        <a:p>
          <a:endParaRPr lang="da-DK"/>
        </a:p>
      </dgm:t>
    </dgm:pt>
    <dgm:pt modelId="{331756D3-F7BA-4F0A-B26F-31CF205DCDCD}" type="sibTrans" cxnId="{41C94CBF-3726-42DB-A11F-890E60634738}">
      <dgm:prSet/>
      <dgm:spPr/>
      <dgm:t>
        <a:bodyPr/>
        <a:lstStyle/>
        <a:p>
          <a:endParaRPr lang="da-DK"/>
        </a:p>
      </dgm:t>
    </dgm:pt>
    <dgm:pt modelId="{33F8EE88-EC6D-4F39-B022-86465A0034D5}" type="parTrans" cxnId="{41C94CBF-3726-42DB-A11F-890E60634738}">
      <dgm:prSet/>
      <dgm:spPr>
        <a:ln>
          <a:solidFill>
            <a:srgbClr val="B4B2B2"/>
          </a:solidFill>
        </a:ln>
      </dgm:spPr>
      <dgm:t>
        <a:bodyPr/>
        <a:lstStyle/>
        <a:p>
          <a:endParaRPr lang="da-DK"/>
        </a:p>
      </dgm:t>
    </dgm:pt>
    <dgm:pt modelId="{2BD02D69-CAA7-4114-AE73-67632F9410D9}" type="sibTrans" cxnId="{B725CC6A-7D10-467C-B8A8-6B818E46B830}">
      <dgm:prSet/>
      <dgm:spPr/>
      <dgm:t>
        <a:bodyPr/>
        <a:lstStyle/>
        <a:p>
          <a:endParaRPr lang="da-DK"/>
        </a:p>
      </dgm:t>
    </dgm:pt>
    <dgm:pt modelId="{C7B99AAE-8DD7-4A63-AB6A-5510D741273D}" type="parTrans" cxnId="{B725CC6A-7D10-467C-B8A8-6B818E46B830}">
      <dgm:prSet/>
      <dgm:spPr>
        <a:ln>
          <a:solidFill>
            <a:srgbClr val="B4B2B2"/>
          </a:solidFill>
        </a:ln>
      </dgm:spPr>
      <dgm:t>
        <a:bodyPr/>
        <a:lstStyle/>
        <a:p>
          <a:endParaRPr lang="da-DK"/>
        </a:p>
      </dgm:t>
    </dgm:pt>
    <dgm:pt modelId="{949FF2B5-821F-403F-81A7-E5C093FD1F44}" type="sibTrans" cxnId="{4FB6B8EA-3414-4DDB-B82C-F42568041548}">
      <dgm:prSet/>
      <dgm:spPr/>
      <dgm:t>
        <a:bodyPr/>
        <a:lstStyle/>
        <a:p>
          <a:endParaRPr lang="da-DK"/>
        </a:p>
      </dgm:t>
    </dgm:pt>
    <dgm:pt modelId="{06FFAEDC-64D6-4BC5-B317-3E3269E1A071}" type="parTrans" cxnId="{4FB6B8EA-3414-4DDB-B82C-F42568041548}">
      <dgm:prSet/>
      <dgm:spPr>
        <a:ln>
          <a:solidFill>
            <a:srgbClr val="B4B2B2"/>
          </a:solidFill>
        </a:ln>
      </dgm:spPr>
      <dgm:t>
        <a:bodyPr/>
        <a:lstStyle/>
        <a:p>
          <a:endParaRPr lang="da-DK"/>
        </a:p>
      </dgm:t>
    </dgm:pt>
    <dgm:pt modelId="{8430EA5D-8016-4E88-98C4-FB57F1576C8E}" type="sibTrans" cxnId="{31CE4EF2-0B8C-45E1-8FB9-EAD6E27AA332}">
      <dgm:prSet/>
      <dgm:spPr/>
      <dgm:t>
        <a:bodyPr/>
        <a:lstStyle/>
        <a:p>
          <a:endParaRPr lang="da-DK"/>
        </a:p>
      </dgm:t>
    </dgm:pt>
    <dgm:pt modelId="{D849513F-5638-469D-B8CE-356CC7F6648D}" type="parTrans" cxnId="{31CE4EF2-0B8C-45E1-8FB9-EAD6E27AA332}">
      <dgm:prSet/>
      <dgm:spPr>
        <a:ln>
          <a:solidFill>
            <a:srgbClr val="B4B2B2"/>
          </a:solidFill>
        </a:ln>
      </dgm:spPr>
      <dgm:t>
        <a:bodyPr/>
        <a:lstStyle/>
        <a:p>
          <a:endParaRPr lang="da-DK"/>
        </a:p>
      </dgm:t>
    </dgm:pt>
    <dgm:pt modelId="{DD044AA5-E7D9-40D9-BC03-432E75630C1F}" type="sibTrans" cxnId="{ADB26FBF-4689-4902-A08D-B1DDCB1E1171}">
      <dgm:prSet/>
      <dgm:spPr/>
      <dgm:t>
        <a:bodyPr/>
        <a:lstStyle/>
        <a:p>
          <a:endParaRPr lang="da-DK"/>
        </a:p>
      </dgm:t>
    </dgm:pt>
    <dgm:pt modelId="{83F2BAA3-E584-40D5-83DF-96B29E932352}" type="parTrans" cxnId="{ADB26FBF-4689-4902-A08D-B1DDCB1E1171}">
      <dgm:prSet/>
      <dgm:spPr>
        <a:ln>
          <a:solidFill>
            <a:srgbClr val="B4B2B2"/>
          </a:solidFill>
        </a:ln>
      </dgm:spPr>
      <dgm:t>
        <a:bodyPr/>
        <a:lstStyle/>
        <a:p>
          <a:endParaRPr lang="da-DK"/>
        </a:p>
      </dgm:t>
    </dgm:pt>
    <dgm:pt modelId="{7589B85A-1C42-4F96-82D5-BB4385C07838}" type="sibTrans" cxnId="{0EEFD7B7-CAD8-468D-9603-87E51E7FF7EC}">
      <dgm:prSet/>
      <dgm:spPr/>
      <dgm:t>
        <a:bodyPr/>
        <a:lstStyle/>
        <a:p>
          <a:endParaRPr lang="da-DK"/>
        </a:p>
      </dgm:t>
    </dgm:pt>
    <dgm:pt modelId="{9259B8A2-4521-4341-8FD2-3712D4385185}" type="parTrans" cxnId="{0EEFD7B7-CAD8-468D-9603-87E51E7FF7EC}">
      <dgm:prSet/>
      <dgm:spPr>
        <a:ln>
          <a:solidFill>
            <a:srgbClr val="B4B2B2"/>
          </a:solidFill>
        </a:ln>
      </dgm:spPr>
      <dgm:t>
        <a:bodyPr/>
        <a:lstStyle/>
        <a:p>
          <a:endParaRPr lang="da-DK"/>
        </a:p>
      </dgm:t>
    </dgm:pt>
    <dgm:pt modelId="{98E1CC61-ABF5-4C4E-9E90-58B660AF1534}" type="sibTrans" cxnId="{B9ABD6F1-645C-4F88-A3DC-0595944053DC}">
      <dgm:prSet/>
      <dgm:spPr/>
      <dgm:t>
        <a:bodyPr/>
        <a:lstStyle/>
        <a:p>
          <a:endParaRPr lang="da-DK"/>
        </a:p>
      </dgm:t>
    </dgm:pt>
    <dgm:pt modelId="{CD017A21-973F-4D8C-9CFC-79F36BDDAC30}" type="parTrans" cxnId="{B9ABD6F1-645C-4F88-A3DC-0595944053DC}">
      <dgm:prSet/>
      <dgm:spPr>
        <a:ln>
          <a:solidFill>
            <a:srgbClr val="B4B2B2"/>
          </a:solidFill>
        </a:ln>
      </dgm:spPr>
      <dgm:t>
        <a:bodyPr/>
        <a:lstStyle/>
        <a:p>
          <a:endParaRPr lang="da-DK"/>
        </a:p>
      </dgm:t>
    </dgm:pt>
    <dgm:pt modelId="{43DDB65E-2163-4168-B0F4-8EF4F4B1468D}" type="sibTrans" cxnId="{9DD61DEE-D6F2-4E0F-8420-67529C00D1B5}">
      <dgm:prSet/>
      <dgm:spPr/>
      <dgm:t>
        <a:bodyPr/>
        <a:lstStyle/>
        <a:p>
          <a:endParaRPr lang="da-DK"/>
        </a:p>
      </dgm:t>
    </dgm:pt>
    <dgm:pt modelId="{7E95292E-32CF-4D8C-B948-62DC0679E2C7}" type="parTrans" cxnId="{9DD61DEE-D6F2-4E0F-8420-67529C00D1B5}">
      <dgm:prSet/>
      <dgm:spPr>
        <a:ln>
          <a:solidFill>
            <a:srgbClr val="B4B2B2"/>
          </a:solidFill>
        </a:ln>
      </dgm:spPr>
      <dgm:t>
        <a:bodyPr/>
        <a:lstStyle/>
        <a:p>
          <a:endParaRPr lang="da-DK"/>
        </a:p>
      </dgm:t>
    </dgm:pt>
    <dgm:pt modelId="{BD1A7656-C0EC-446A-A763-15EF60889E8B}" type="sibTrans" cxnId="{6805361A-109D-4A93-8F9B-F3FF09089AB7}">
      <dgm:prSet/>
      <dgm:spPr/>
      <dgm:t>
        <a:bodyPr/>
        <a:lstStyle/>
        <a:p>
          <a:endParaRPr lang="da-DK"/>
        </a:p>
      </dgm:t>
    </dgm:pt>
    <dgm:pt modelId="{A52B3D7C-FE2F-4EF2-8BA6-6AE6F37C2908}" type="parTrans" cxnId="{6805361A-109D-4A93-8F9B-F3FF09089AB7}">
      <dgm:prSet/>
      <dgm:spPr>
        <a:ln>
          <a:solidFill>
            <a:srgbClr val="B4B2B2"/>
          </a:solidFill>
        </a:ln>
      </dgm:spPr>
      <dgm:t>
        <a:bodyPr/>
        <a:lstStyle/>
        <a:p>
          <a:endParaRPr lang="da-DK"/>
        </a:p>
      </dgm:t>
    </dgm:pt>
    <dgm:pt modelId="{C2D36FA9-C743-4087-9641-C22BFE37DD81}" type="sibTrans" cxnId="{450C5EF4-EA8E-4AFB-907D-061097496481}">
      <dgm:prSet/>
      <dgm:spPr/>
      <dgm:t>
        <a:bodyPr/>
        <a:lstStyle/>
        <a:p>
          <a:endParaRPr lang="da-DK"/>
        </a:p>
      </dgm:t>
    </dgm:pt>
    <dgm:pt modelId="{0BFE25B9-D3C6-4FC0-99C0-9F52188F661D}" type="parTrans" cxnId="{450C5EF4-EA8E-4AFB-907D-061097496481}">
      <dgm:prSet/>
      <dgm:spPr>
        <a:ln>
          <a:solidFill>
            <a:srgbClr val="B4B2B2"/>
          </a:solidFill>
        </a:ln>
      </dgm:spPr>
      <dgm:t>
        <a:bodyPr/>
        <a:lstStyle/>
        <a:p>
          <a:endParaRPr lang="da-DK"/>
        </a:p>
      </dgm:t>
    </dgm:pt>
    <dgm:pt modelId="{E880B100-316E-4F2D-83D6-09AF2DB5A4AF}" type="pres">
      <dgm:prSet presAssocID="{5249DDBF-7797-4301-B286-50E41E750787}" presName="cycle" presStyleCnt="0">
        <dgm:presLayoutVars>
          <dgm:chMax val="1"/>
          <dgm:dir/>
          <dgm:animLvl val="ctr"/>
          <dgm:resizeHandles val="exact"/>
        </dgm:presLayoutVars>
      </dgm:prSet>
      <dgm:spPr/>
      <dgm:t>
        <a:bodyPr/>
        <a:lstStyle/>
        <a:p>
          <a:endParaRPr lang="da-DK"/>
        </a:p>
      </dgm:t>
    </dgm:pt>
    <dgm:pt modelId="{37C4F6E1-AF9E-4AF9-9037-6BCCA2183466}" type="pres">
      <dgm:prSet presAssocID="{F8BFD962-6C49-4313-86FF-883DAA00872C}" presName="centerShape" presStyleLbl="node0" presStyleIdx="0" presStyleCnt="1"/>
      <dgm:spPr/>
      <dgm:t>
        <a:bodyPr/>
        <a:lstStyle/>
        <a:p>
          <a:endParaRPr lang="da-DK"/>
        </a:p>
      </dgm:t>
    </dgm:pt>
    <dgm:pt modelId="{4DD88CFF-BBBD-4B0F-AA60-D23B172AE6BA}" type="pres">
      <dgm:prSet presAssocID="{0BFE25B9-D3C6-4FC0-99C0-9F52188F661D}" presName="Name9" presStyleLbl="parChTrans1D2" presStyleIdx="0" presStyleCnt="10"/>
      <dgm:spPr/>
      <dgm:t>
        <a:bodyPr/>
        <a:lstStyle/>
        <a:p>
          <a:endParaRPr lang="da-DK"/>
        </a:p>
      </dgm:t>
    </dgm:pt>
    <dgm:pt modelId="{6CB28AA1-92E4-4ED8-8DF2-B2BC1C1F6EBF}" type="pres">
      <dgm:prSet presAssocID="{0BFE25B9-D3C6-4FC0-99C0-9F52188F661D}" presName="connTx" presStyleLbl="parChTrans1D2" presStyleIdx="0" presStyleCnt="10"/>
      <dgm:spPr/>
      <dgm:t>
        <a:bodyPr/>
        <a:lstStyle/>
        <a:p>
          <a:endParaRPr lang="da-DK"/>
        </a:p>
      </dgm:t>
    </dgm:pt>
    <dgm:pt modelId="{5D2CEED2-CF2B-4F50-83D3-79A48254031B}" type="pres">
      <dgm:prSet presAssocID="{32F0D472-112C-4C02-8D8C-EF21B2ACE4B5}" presName="node" presStyleLbl="node1" presStyleIdx="0" presStyleCnt="10" custRadScaleRad="100428">
        <dgm:presLayoutVars>
          <dgm:bulletEnabled val="1"/>
        </dgm:presLayoutVars>
      </dgm:prSet>
      <dgm:spPr/>
      <dgm:t>
        <a:bodyPr/>
        <a:lstStyle/>
        <a:p>
          <a:endParaRPr lang="da-DK"/>
        </a:p>
      </dgm:t>
    </dgm:pt>
    <dgm:pt modelId="{EDA0B818-1685-4284-A98D-018A05099599}" type="pres">
      <dgm:prSet presAssocID="{A52B3D7C-FE2F-4EF2-8BA6-6AE6F37C2908}" presName="Name9" presStyleLbl="parChTrans1D2" presStyleIdx="1" presStyleCnt="10"/>
      <dgm:spPr/>
      <dgm:t>
        <a:bodyPr/>
        <a:lstStyle/>
        <a:p>
          <a:endParaRPr lang="da-DK"/>
        </a:p>
      </dgm:t>
    </dgm:pt>
    <dgm:pt modelId="{9B4ACFD9-2595-4641-80D9-07115000395E}" type="pres">
      <dgm:prSet presAssocID="{A52B3D7C-FE2F-4EF2-8BA6-6AE6F37C2908}" presName="connTx" presStyleLbl="parChTrans1D2" presStyleIdx="1" presStyleCnt="10"/>
      <dgm:spPr/>
      <dgm:t>
        <a:bodyPr/>
        <a:lstStyle/>
        <a:p>
          <a:endParaRPr lang="da-DK"/>
        </a:p>
      </dgm:t>
    </dgm:pt>
    <dgm:pt modelId="{D03A2714-E5B6-426E-92FE-32EB97329A44}" type="pres">
      <dgm:prSet presAssocID="{F69ECE6F-671F-4BCF-A186-BA0E74BF0BD0}" presName="node" presStyleLbl="node1" presStyleIdx="1" presStyleCnt="10">
        <dgm:presLayoutVars>
          <dgm:bulletEnabled val="1"/>
        </dgm:presLayoutVars>
      </dgm:prSet>
      <dgm:spPr/>
      <dgm:t>
        <a:bodyPr/>
        <a:lstStyle/>
        <a:p>
          <a:endParaRPr lang="da-DK"/>
        </a:p>
      </dgm:t>
    </dgm:pt>
    <dgm:pt modelId="{41444C89-B052-475B-A206-E51253FE9C37}" type="pres">
      <dgm:prSet presAssocID="{7E95292E-32CF-4D8C-B948-62DC0679E2C7}" presName="Name9" presStyleLbl="parChTrans1D2" presStyleIdx="2" presStyleCnt="10"/>
      <dgm:spPr/>
      <dgm:t>
        <a:bodyPr/>
        <a:lstStyle/>
        <a:p>
          <a:endParaRPr lang="da-DK"/>
        </a:p>
      </dgm:t>
    </dgm:pt>
    <dgm:pt modelId="{9D404D71-76A2-4991-B932-E187C2F3AF7F}" type="pres">
      <dgm:prSet presAssocID="{7E95292E-32CF-4D8C-B948-62DC0679E2C7}" presName="connTx" presStyleLbl="parChTrans1D2" presStyleIdx="2" presStyleCnt="10"/>
      <dgm:spPr/>
      <dgm:t>
        <a:bodyPr/>
        <a:lstStyle/>
        <a:p>
          <a:endParaRPr lang="da-DK"/>
        </a:p>
      </dgm:t>
    </dgm:pt>
    <dgm:pt modelId="{681D6A61-5C91-49C4-AB4A-D364E9442033}" type="pres">
      <dgm:prSet presAssocID="{8F8B087F-EB5F-4500-9658-2EDA1C71EEDD}" presName="node" presStyleLbl="node1" presStyleIdx="2" presStyleCnt="10">
        <dgm:presLayoutVars>
          <dgm:bulletEnabled val="1"/>
        </dgm:presLayoutVars>
      </dgm:prSet>
      <dgm:spPr/>
      <dgm:t>
        <a:bodyPr/>
        <a:lstStyle/>
        <a:p>
          <a:endParaRPr lang="da-DK"/>
        </a:p>
      </dgm:t>
    </dgm:pt>
    <dgm:pt modelId="{3346DFBC-9BFF-48A3-B5A2-7BE3A5D48362}" type="pres">
      <dgm:prSet presAssocID="{CD017A21-973F-4D8C-9CFC-79F36BDDAC30}" presName="Name9" presStyleLbl="parChTrans1D2" presStyleIdx="3" presStyleCnt="10"/>
      <dgm:spPr/>
      <dgm:t>
        <a:bodyPr/>
        <a:lstStyle/>
        <a:p>
          <a:endParaRPr lang="da-DK"/>
        </a:p>
      </dgm:t>
    </dgm:pt>
    <dgm:pt modelId="{051BAF6D-2702-41D7-863F-AC64313F6C28}" type="pres">
      <dgm:prSet presAssocID="{CD017A21-973F-4D8C-9CFC-79F36BDDAC30}" presName="connTx" presStyleLbl="parChTrans1D2" presStyleIdx="3" presStyleCnt="10"/>
      <dgm:spPr/>
      <dgm:t>
        <a:bodyPr/>
        <a:lstStyle/>
        <a:p>
          <a:endParaRPr lang="da-DK"/>
        </a:p>
      </dgm:t>
    </dgm:pt>
    <dgm:pt modelId="{1CF65402-A6A3-433A-880A-9997B9432E5D}" type="pres">
      <dgm:prSet presAssocID="{5C9FDC4F-F764-41B0-BBBF-3C0450AD330C}" presName="node" presStyleLbl="node1" presStyleIdx="3" presStyleCnt="10">
        <dgm:presLayoutVars>
          <dgm:bulletEnabled val="1"/>
        </dgm:presLayoutVars>
      </dgm:prSet>
      <dgm:spPr/>
      <dgm:t>
        <a:bodyPr/>
        <a:lstStyle/>
        <a:p>
          <a:endParaRPr lang="da-DK"/>
        </a:p>
      </dgm:t>
    </dgm:pt>
    <dgm:pt modelId="{2F8B90AA-E1EB-4CCA-BF77-C1005EC82BD2}" type="pres">
      <dgm:prSet presAssocID="{9259B8A2-4521-4341-8FD2-3712D4385185}" presName="Name9" presStyleLbl="parChTrans1D2" presStyleIdx="4" presStyleCnt="10"/>
      <dgm:spPr/>
      <dgm:t>
        <a:bodyPr/>
        <a:lstStyle/>
        <a:p>
          <a:endParaRPr lang="da-DK"/>
        </a:p>
      </dgm:t>
    </dgm:pt>
    <dgm:pt modelId="{6C7E09C8-33F7-44ED-BDA6-BC312EA1EB11}" type="pres">
      <dgm:prSet presAssocID="{9259B8A2-4521-4341-8FD2-3712D4385185}" presName="connTx" presStyleLbl="parChTrans1D2" presStyleIdx="4" presStyleCnt="10"/>
      <dgm:spPr/>
      <dgm:t>
        <a:bodyPr/>
        <a:lstStyle/>
        <a:p>
          <a:endParaRPr lang="da-DK"/>
        </a:p>
      </dgm:t>
    </dgm:pt>
    <dgm:pt modelId="{4092B372-6D51-407D-B4AB-23419ADF7F64}" type="pres">
      <dgm:prSet presAssocID="{71BACDA5-5161-4952-9347-F9B86BB07554}" presName="node" presStyleLbl="node1" presStyleIdx="4" presStyleCnt="10">
        <dgm:presLayoutVars>
          <dgm:bulletEnabled val="1"/>
        </dgm:presLayoutVars>
      </dgm:prSet>
      <dgm:spPr/>
      <dgm:t>
        <a:bodyPr/>
        <a:lstStyle/>
        <a:p>
          <a:endParaRPr lang="da-DK"/>
        </a:p>
      </dgm:t>
    </dgm:pt>
    <dgm:pt modelId="{4A558655-D335-4280-9A68-BCB4C799F8AB}" type="pres">
      <dgm:prSet presAssocID="{83F2BAA3-E584-40D5-83DF-96B29E932352}" presName="Name9" presStyleLbl="parChTrans1D2" presStyleIdx="5" presStyleCnt="10"/>
      <dgm:spPr/>
      <dgm:t>
        <a:bodyPr/>
        <a:lstStyle/>
        <a:p>
          <a:endParaRPr lang="da-DK"/>
        </a:p>
      </dgm:t>
    </dgm:pt>
    <dgm:pt modelId="{DAFB96A0-51E6-41EE-BDC2-45BFF5EC2375}" type="pres">
      <dgm:prSet presAssocID="{83F2BAA3-E584-40D5-83DF-96B29E932352}" presName="connTx" presStyleLbl="parChTrans1D2" presStyleIdx="5" presStyleCnt="10"/>
      <dgm:spPr/>
      <dgm:t>
        <a:bodyPr/>
        <a:lstStyle/>
        <a:p>
          <a:endParaRPr lang="da-DK"/>
        </a:p>
      </dgm:t>
    </dgm:pt>
    <dgm:pt modelId="{616CBAFE-3425-4D87-B177-94D60B0F3803}" type="pres">
      <dgm:prSet presAssocID="{8745E4DB-0750-43B5-84AF-ADAFC6C0534C}" presName="node" presStyleLbl="node1" presStyleIdx="5" presStyleCnt="10">
        <dgm:presLayoutVars>
          <dgm:bulletEnabled val="1"/>
        </dgm:presLayoutVars>
      </dgm:prSet>
      <dgm:spPr/>
      <dgm:t>
        <a:bodyPr/>
        <a:lstStyle/>
        <a:p>
          <a:endParaRPr lang="da-DK"/>
        </a:p>
      </dgm:t>
    </dgm:pt>
    <dgm:pt modelId="{950F5180-FEDE-426F-8347-EED29E9D5D98}" type="pres">
      <dgm:prSet presAssocID="{D849513F-5638-469D-B8CE-356CC7F6648D}" presName="Name9" presStyleLbl="parChTrans1D2" presStyleIdx="6" presStyleCnt="10"/>
      <dgm:spPr/>
      <dgm:t>
        <a:bodyPr/>
        <a:lstStyle/>
        <a:p>
          <a:endParaRPr lang="da-DK"/>
        </a:p>
      </dgm:t>
    </dgm:pt>
    <dgm:pt modelId="{622BE7B0-B19B-46E4-AEFF-4EA2EB674D7C}" type="pres">
      <dgm:prSet presAssocID="{D849513F-5638-469D-B8CE-356CC7F6648D}" presName="connTx" presStyleLbl="parChTrans1D2" presStyleIdx="6" presStyleCnt="10"/>
      <dgm:spPr/>
      <dgm:t>
        <a:bodyPr/>
        <a:lstStyle/>
        <a:p>
          <a:endParaRPr lang="da-DK"/>
        </a:p>
      </dgm:t>
    </dgm:pt>
    <dgm:pt modelId="{3C454A0D-0228-4D5D-A8EC-783490AD8FB2}" type="pres">
      <dgm:prSet presAssocID="{27A28E58-F0AB-4145-9B30-3239F1E8B382}" presName="node" presStyleLbl="node1" presStyleIdx="6" presStyleCnt="10">
        <dgm:presLayoutVars>
          <dgm:bulletEnabled val="1"/>
        </dgm:presLayoutVars>
      </dgm:prSet>
      <dgm:spPr/>
      <dgm:t>
        <a:bodyPr/>
        <a:lstStyle/>
        <a:p>
          <a:endParaRPr lang="da-DK"/>
        </a:p>
      </dgm:t>
    </dgm:pt>
    <dgm:pt modelId="{BF42F8EE-CA59-47D7-BB81-D3CC08CADDB2}" type="pres">
      <dgm:prSet presAssocID="{06FFAEDC-64D6-4BC5-B317-3E3269E1A071}" presName="Name9" presStyleLbl="parChTrans1D2" presStyleIdx="7" presStyleCnt="10"/>
      <dgm:spPr/>
      <dgm:t>
        <a:bodyPr/>
        <a:lstStyle/>
        <a:p>
          <a:endParaRPr lang="da-DK"/>
        </a:p>
      </dgm:t>
    </dgm:pt>
    <dgm:pt modelId="{5566AD10-46A4-4E70-9E04-EBE661C2D074}" type="pres">
      <dgm:prSet presAssocID="{06FFAEDC-64D6-4BC5-B317-3E3269E1A071}" presName="connTx" presStyleLbl="parChTrans1D2" presStyleIdx="7" presStyleCnt="10"/>
      <dgm:spPr/>
      <dgm:t>
        <a:bodyPr/>
        <a:lstStyle/>
        <a:p>
          <a:endParaRPr lang="da-DK"/>
        </a:p>
      </dgm:t>
    </dgm:pt>
    <dgm:pt modelId="{62E401A5-4BF9-4975-81CF-E3240A72EF43}" type="pres">
      <dgm:prSet presAssocID="{D0912E17-022A-476B-872D-3AC07125BB95}" presName="node" presStyleLbl="node1" presStyleIdx="7" presStyleCnt="10">
        <dgm:presLayoutVars>
          <dgm:bulletEnabled val="1"/>
        </dgm:presLayoutVars>
      </dgm:prSet>
      <dgm:spPr/>
      <dgm:t>
        <a:bodyPr/>
        <a:lstStyle/>
        <a:p>
          <a:endParaRPr lang="da-DK"/>
        </a:p>
      </dgm:t>
    </dgm:pt>
    <dgm:pt modelId="{775453D1-4E52-43EF-AAA9-DA490294844F}" type="pres">
      <dgm:prSet presAssocID="{C7B99AAE-8DD7-4A63-AB6A-5510D741273D}" presName="Name9" presStyleLbl="parChTrans1D2" presStyleIdx="8" presStyleCnt="10"/>
      <dgm:spPr/>
      <dgm:t>
        <a:bodyPr/>
        <a:lstStyle/>
        <a:p>
          <a:endParaRPr lang="da-DK"/>
        </a:p>
      </dgm:t>
    </dgm:pt>
    <dgm:pt modelId="{A010C074-DD01-4382-B702-38AFDDD09F3C}" type="pres">
      <dgm:prSet presAssocID="{C7B99AAE-8DD7-4A63-AB6A-5510D741273D}" presName="connTx" presStyleLbl="parChTrans1D2" presStyleIdx="8" presStyleCnt="10"/>
      <dgm:spPr/>
      <dgm:t>
        <a:bodyPr/>
        <a:lstStyle/>
        <a:p>
          <a:endParaRPr lang="da-DK"/>
        </a:p>
      </dgm:t>
    </dgm:pt>
    <dgm:pt modelId="{4DD0DF96-6C63-4DF5-9CD0-B829B29D070D}" type="pres">
      <dgm:prSet presAssocID="{BD274B88-2312-4DE6-A768-14AE824A8BE9}" presName="node" presStyleLbl="node1" presStyleIdx="8" presStyleCnt="10">
        <dgm:presLayoutVars>
          <dgm:bulletEnabled val="1"/>
        </dgm:presLayoutVars>
      </dgm:prSet>
      <dgm:spPr/>
      <dgm:t>
        <a:bodyPr/>
        <a:lstStyle/>
        <a:p>
          <a:endParaRPr lang="da-DK"/>
        </a:p>
      </dgm:t>
    </dgm:pt>
    <dgm:pt modelId="{448BA389-2955-4391-8C6C-6A07CD5B5388}" type="pres">
      <dgm:prSet presAssocID="{33F8EE88-EC6D-4F39-B022-86465A0034D5}" presName="Name9" presStyleLbl="parChTrans1D2" presStyleIdx="9" presStyleCnt="10"/>
      <dgm:spPr/>
      <dgm:t>
        <a:bodyPr/>
        <a:lstStyle/>
        <a:p>
          <a:endParaRPr lang="da-DK"/>
        </a:p>
      </dgm:t>
    </dgm:pt>
    <dgm:pt modelId="{CE96BA6D-B8A6-4609-AAE1-5394A76435F8}" type="pres">
      <dgm:prSet presAssocID="{33F8EE88-EC6D-4F39-B022-86465A0034D5}" presName="connTx" presStyleLbl="parChTrans1D2" presStyleIdx="9" presStyleCnt="10"/>
      <dgm:spPr/>
      <dgm:t>
        <a:bodyPr/>
        <a:lstStyle/>
        <a:p>
          <a:endParaRPr lang="da-DK"/>
        </a:p>
      </dgm:t>
    </dgm:pt>
    <dgm:pt modelId="{B1A4365C-3F83-4D74-BFD1-C140FE3D041D}" type="pres">
      <dgm:prSet presAssocID="{A643CD25-90AE-43FB-9CC8-9D2F862A6EC9}" presName="node" presStyleLbl="node1" presStyleIdx="9" presStyleCnt="10">
        <dgm:presLayoutVars>
          <dgm:bulletEnabled val="1"/>
        </dgm:presLayoutVars>
      </dgm:prSet>
      <dgm:spPr/>
      <dgm:t>
        <a:bodyPr/>
        <a:lstStyle/>
        <a:p>
          <a:endParaRPr lang="da-DK"/>
        </a:p>
      </dgm:t>
    </dgm:pt>
  </dgm:ptLst>
  <dgm:cxnLst>
    <dgm:cxn modelId="{ADB26FBF-4689-4902-A08D-B1DDCB1E1171}" srcId="{F8BFD962-6C49-4313-86FF-883DAA00872C}" destId="{8745E4DB-0750-43B5-84AF-ADAFC6C0534C}" srcOrd="5" destOrd="0" parTransId="{83F2BAA3-E584-40D5-83DF-96B29E932352}" sibTransId="{DD044AA5-E7D9-40D9-BC03-432E75630C1F}"/>
    <dgm:cxn modelId="{0EEFD7B7-CAD8-468D-9603-87E51E7FF7EC}" srcId="{F8BFD962-6C49-4313-86FF-883DAA00872C}" destId="{71BACDA5-5161-4952-9347-F9B86BB07554}" srcOrd="4" destOrd="0" parTransId="{9259B8A2-4521-4341-8FD2-3712D4385185}" sibTransId="{7589B85A-1C42-4F96-82D5-BB4385C07838}"/>
    <dgm:cxn modelId="{41C94CBF-3726-42DB-A11F-890E60634738}" srcId="{F8BFD962-6C49-4313-86FF-883DAA00872C}" destId="{A643CD25-90AE-43FB-9CC8-9D2F862A6EC9}" srcOrd="9" destOrd="0" parTransId="{33F8EE88-EC6D-4F39-B022-86465A0034D5}" sibTransId="{331756D3-F7BA-4F0A-B26F-31CF205DCDCD}"/>
    <dgm:cxn modelId="{DD6462E0-722C-4A1A-AFF0-3872320CDAAE}" type="presOf" srcId="{D0912E17-022A-476B-872D-3AC07125BB95}" destId="{62E401A5-4BF9-4975-81CF-E3240A72EF43}" srcOrd="0" destOrd="0" presId="urn:microsoft.com/office/officeart/2005/8/layout/radial1"/>
    <dgm:cxn modelId="{7C9C3C4D-4F3D-4398-A05A-8C4FA6FC5C35}" type="presOf" srcId="{BD274B88-2312-4DE6-A768-14AE824A8BE9}" destId="{4DD0DF96-6C63-4DF5-9CD0-B829B29D070D}" srcOrd="0" destOrd="0" presId="urn:microsoft.com/office/officeart/2005/8/layout/radial1"/>
    <dgm:cxn modelId="{A0ED32A3-A25E-4CC9-B624-18B5D4CE548A}" type="presOf" srcId="{71BACDA5-5161-4952-9347-F9B86BB07554}" destId="{4092B372-6D51-407D-B4AB-23419ADF7F64}" srcOrd="0" destOrd="0" presId="urn:microsoft.com/office/officeart/2005/8/layout/radial1"/>
    <dgm:cxn modelId="{A40CC539-4C8B-4C8B-8668-2A8AECD2E8F0}" type="presOf" srcId="{33F8EE88-EC6D-4F39-B022-86465A0034D5}" destId="{448BA389-2955-4391-8C6C-6A07CD5B5388}" srcOrd="0" destOrd="0" presId="urn:microsoft.com/office/officeart/2005/8/layout/radial1"/>
    <dgm:cxn modelId="{31CE4EF2-0B8C-45E1-8FB9-EAD6E27AA332}" srcId="{F8BFD962-6C49-4313-86FF-883DAA00872C}" destId="{27A28E58-F0AB-4145-9B30-3239F1E8B382}" srcOrd="6" destOrd="0" parTransId="{D849513F-5638-469D-B8CE-356CC7F6648D}" sibTransId="{8430EA5D-8016-4E88-98C4-FB57F1576C8E}"/>
    <dgm:cxn modelId="{48E34FEC-56AC-465C-A41B-4AD0BCA72828}" type="presOf" srcId="{8745E4DB-0750-43B5-84AF-ADAFC6C0534C}" destId="{616CBAFE-3425-4D87-B177-94D60B0F3803}" srcOrd="0" destOrd="0" presId="urn:microsoft.com/office/officeart/2005/8/layout/radial1"/>
    <dgm:cxn modelId="{29356208-7B50-4600-8569-ADDD7D603E51}" type="presOf" srcId="{F69ECE6F-671F-4BCF-A186-BA0E74BF0BD0}" destId="{D03A2714-E5B6-426E-92FE-32EB97329A44}" srcOrd="0" destOrd="0" presId="urn:microsoft.com/office/officeart/2005/8/layout/radial1"/>
    <dgm:cxn modelId="{9DD61DEE-D6F2-4E0F-8420-67529C00D1B5}" srcId="{F8BFD962-6C49-4313-86FF-883DAA00872C}" destId="{8F8B087F-EB5F-4500-9658-2EDA1C71EEDD}" srcOrd="2" destOrd="0" parTransId="{7E95292E-32CF-4D8C-B948-62DC0679E2C7}" sibTransId="{43DDB65E-2163-4168-B0F4-8EF4F4B1468D}"/>
    <dgm:cxn modelId="{7CDACF6B-34EB-45FA-9F6A-17FDE4138BCC}" type="presOf" srcId="{06FFAEDC-64D6-4BC5-B317-3E3269E1A071}" destId="{BF42F8EE-CA59-47D7-BB81-D3CC08CADDB2}" srcOrd="0" destOrd="0" presId="urn:microsoft.com/office/officeart/2005/8/layout/radial1"/>
    <dgm:cxn modelId="{9028D9FF-0D36-4B98-8C1E-3C67D404D1DE}" type="presOf" srcId="{0BFE25B9-D3C6-4FC0-99C0-9F52188F661D}" destId="{6CB28AA1-92E4-4ED8-8DF2-B2BC1C1F6EBF}" srcOrd="1" destOrd="0" presId="urn:microsoft.com/office/officeart/2005/8/layout/radial1"/>
    <dgm:cxn modelId="{B725CC6A-7D10-467C-B8A8-6B818E46B830}" srcId="{F8BFD962-6C49-4313-86FF-883DAA00872C}" destId="{BD274B88-2312-4DE6-A768-14AE824A8BE9}" srcOrd="8" destOrd="0" parTransId="{C7B99AAE-8DD7-4A63-AB6A-5510D741273D}" sibTransId="{2BD02D69-CAA7-4114-AE73-67632F9410D9}"/>
    <dgm:cxn modelId="{58DB6506-C351-4BBA-A4BA-43F6C76FCBBF}" type="presOf" srcId="{32F0D472-112C-4C02-8D8C-EF21B2ACE4B5}" destId="{5D2CEED2-CF2B-4F50-83D3-79A48254031B}" srcOrd="0" destOrd="0" presId="urn:microsoft.com/office/officeart/2005/8/layout/radial1"/>
    <dgm:cxn modelId="{57E6A280-C0FC-48B1-8C2F-E5CA31F45C8E}" type="presOf" srcId="{A52B3D7C-FE2F-4EF2-8BA6-6AE6F37C2908}" destId="{EDA0B818-1685-4284-A98D-018A05099599}" srcOrd="0" destOrd="0" presId="urn:microsoft.com/office/officeart/2005/8/layout/radial1"/>
    <dgm:cxn modelId="{4FB6B8EA-3414-4DDB-B82C-F42568041548}" srcId="{F8BFD962-6C49-4313-86FF-883DAA00872C}" destId="{D0912E17-022A-476B-872D-3AC07125BB95}" srcOrd="7" destOrd="0" parTransId="{06FFAEDC-64D6-4BC5-B317-3E3269E1A071}" sibTransId="{949FF2B5-821F-403F-81A7-E5C093FD1F44}"/>
    <dgm:cxn modelId="{FBBF28AF-ADF8-4EBF-865A-2729687CD88A}" type="presOf" srcId="{CD017A21-973F-4D8C-9CFC-79F36BDDAC30}" destId="{051BAF6D-2702-41D7-863F-AC64313F6C28}" srcOrd="1" destOrd="0" presId="urn:microsoft.com/office/officeart/2005/8/layout/radial1"/>
    <dgm:cxn modelId="{B91256C0-3318-4016-A0A3-FDC0E0F22CED}" type="presOf" srcId="{06FFAEDC-64D6-4BC5-B317-3E3269E1A071}" destId="{5566AD10-46A4-4E70-9E04-EBE661C2D074}" srcOrd="1" destOrd="0" presId="urn:microsoft.com/office/officeart/2005/8/layout/radial1"/>
    <dgm:cxn modelId="{450C5EF4-EA8E-4AFB-907D-061097496481}" srcId="{F8BFD962-6C49-4313-86FF-883DAA00872C}" destId="{32F0D472-112C-4C02-8D8C-EF21B2ACE4B5}" srcOrd="0" destOrd="0" parTransId="{0BFE25B9-D3C6-4FC0-99C0-9F52188F661D}" sibTransId="{C2D36FA9-C743-4087-9641-C22BFE37DD81}"/>
    <dgm:cxn modelId="{B9CD2D6F-B4FB-4B70-837E-CCF753A79D2E}" type="presOf" srcId="{7E95292E-32CF-4D8C-B948-62DC0679E2C7}" destId="{9D404D71-76A2-4991-B932-E187C2F3AF7F}" srcOrd="1" destOrd="0" presId="urn:microsoft.com/office/officeart/2005/8/layout/radial1"/>
    <dgm:cxn modelId="{B9ABD6F1-645C-4F88-A3DC-0595944053DC}" srcId="{F8BFD962-6C49-4313-86FF-883DAA00872C}" destId="{5C9FDC4F-F764-41B0-BBBF-3C0450AD330C}" srcOrd="3" destOrd="0" parTransId="{CD017A21-973F-4D8C-9CFC-79F36BDDAC30}" sibTransId="{98E1CC61-ABF5-4C4E-9E90-58B660AF1534}"/>
    <dgm:cxn modelId="{1729DECE-1F8C-4F1F-A8AF-40854B21EF3E}" type="presOf" srcId="{CD017A21-973F-4D8C-9CFC-79F36BDDAC30}" destId="{3346DFBC-9BFF-48A3-B5A2-7BE3A5D48362}" srcOrd="0" destOrd="0" presId="urn:microsoft.com/office/officeart/2005/8/layout/radial1"/>
    <dgm:cxn modelId="{F372D7BD-1A58-48E0-8844-F67E32FBB632}" type="presOf" srcId="{D849513F-5638-469D-B8CE-356CC7F6648D}" destId="{950F5180-FEDE-426F-8347-EED29E9D5D98}" srcOrd="0" destOrd="0" presId="urn:microsoft.com/office/officeart/2005/8/layout/radial1"/>
    <dgm:cxn modelId="{E093902D-DE61-4EBB-8167-26BE4B975392}" type="presOf" srcId="{5249DDBF-7797-4301-B286-50E41E750787}" destId="{E880B100-316E-4F2D-83D6-09AF2DB5A4AF}" srcOrd="0" destOrd="0" presId="urn:microsoft.com/office/officeart/2005/8/layout/radial1"/>
    <dgm:cxn modelId="{1C40F47A-2796-4E93-9F77-2AC1C1C7125F}" type="presOf" srcId="{5C9FDC4F-F764-41B0-BBBF-3C0450AD330C}" destId="{1CF65402-A6A3-433A-880A-9997B9432E5D}" srcOrd="0" destOrd="0" presId="urn:microsoft.com/office/officeart/2005/8/layout/radial1"/>
    <dgm:cxn modelId="{FE2EE6A1-D833-44F3-A665-44CDADF783A6}" type="presOf" srcId="{0BFE25B9-D3C6-4FC0-99C0-9F52188F661D}" destId="{4DD88CFF-BBBD-4B0F-AA60-D23B172AE6BA}" srcOrd="0" destOrd="0" presId="urn:microsoft.com/office/officeart/2005/8/layout/radial1"/>
    <dgm:cxn modelId="{2F1A9791-3420-400B-8F9B-FC6E9DDBD4E2}" srcId="{5249DDBF-7797-4301-B286-50E41E750787}" destId="{F8BFD962-6C49-4313-86FF-883DAA00872C}" srcOrd="0" destOrd="0" parTransId="{FBD8B0AB-E5CF-48E8-B006-5CD5164F585C}" sibTransId="{4D0878E9-9130-4BE4-A638-9A637AAA1942}"/>
    <dgm:cxn modelId="{C0B575BB-EA98-4CA2-A7F8-EA6584B11889}" type="presOf" srcId="{8F8B087F-EB5F-4500-9658-2EDA1C71EEDD}" destId="{681D6A61-5C91-49C4-AB4A-D364E9442033}" srcOrd="0" destOrd="0" presId="urn:microsoft.com/office/officeart/2005/8/layout/radial1"/>
    <dgm:cxn modelId="{371C8942-6E23-44BF-9D4B-D586D9BD163E}" type="presOf" srcId="{D849513F-5638-469D-B8CE-356CC7F6648D}" destId="{622BE7B0-B19B-46E4-AEFF-4EA2EB674D7C}" srcOrd="1" destOrd="0" presId="urn:microsoft.com/office/officeart/2005/8/layout/radial1"/>
    <dgm:cxn modelId="{3F07087D-0541-4974-84C6-BFE2B305A776}" type="presOf" srcId="{9259B8A2-4521-4341-8FD2-3712D4385185}" destId="{2F8B90AA-E1EB-4CCA-BF77-C1005EC82BD2}" srcOrd="0" destOrd="0" presId="urn:microsoft.com/office/officeart/2005/8/layout/radial1"/>
    <dgm:cxn modelId="{6805361A-109D-4A93-8F9B-F3FF09089AB7}" srcId="{F8BFD962-6C49-4313-86FF-883DAA00872C}" destId="{F69ECE6F-671F-4BCF-A186-BA0E74BF0BD0}" srcOrd="1" destOrd="0" parTransId="{A52B3D7C-FE2F-4EF2-8BA6-6AE6F37C2908}" sibTransId="{BD1A7656-C0EC-446A-A763-15EF60889E8B}"/>
    <dgm:cxn modelId="{3858BC78-9614-4B15-BC9D-662F149691DA}" type="presOf" srcId="{F8BFD962-6C49-4313-86FF-883DAA00872C}" destId="{37C4F6E1-AF9E-4AF9-9037-6BCCA2183466}" srcOrd="0" destOrd="0" presId="urn:microsoft.com/office/officeart/2005/8/layout/radial1"/>
    <dgm:cxn modelId="{ED76E85D-70AF-4A53-B80C-C93A09D28B95}" type="presOf" srcId="{83F2BAA3-E584-40D5-83DF-96B29E932352}" destId="{DAFB96A0-51E6-41EE-BDC2-45BFF5EC2375}" srcOrd="1" destOrd="0" presId="urn:microsoft.com/office/officeart/2005/8/layout/radial1"/>
    <dgm:cxn modelId="{89997294-3F85-4029-B1E0-350F46352B1F}" type="presOf" srcId="{A643CD25-90AE-43FB-9CC8-9D2F862A6EC9}" destId="{B1A4365C-3F83-4D74-BFD1-C140FE3D041D}" srcOrd="0" destOrd="0" presId="urn:microsoft.com/office/officeart/2005/8/layout/radial1"/>
    <dgm:cxn modelId="{742141AA-C014-471D-9242-452FEE957ED6}" type="presOf" srcId="{27A28E58-F0AB-4145-9B30-3239F1E8B382}" destId="{3C454A0D-0228-4D5D-A8EC-783490AD8FB2}" srcOrd="0" destOrd="0" presId="urn:microsoft.com/office/officeart/2005/8/layout/radial1"/>
    <dgm:cxn modelId="{53E30097-3DD4-4796-9D48-8525813B850C}" type="presOf" srcId="{7E95292E-32CF-4D8C-B948-62DC0679E2C7}" destId="{41444C89-B052-475B-A206-E51253FE9C37}" srcOrd="0" destOrd="0" presId="urn:microsoft.com/office/officeart/2005/8/layout/radial1"/>
    <dgm:cxn modelId="{F6C93948-1C2B-4572-90D3-7E99E368C250}" type="presOf" srcId="{C7B99AAE-8DD7-4A63-AB6A-5510D741273D}" destId="{A010C074-DD01-4382-B702-38AFDDD09F3C}" srcOrd="1" destOrd="0" presId="urn:microsoft.com/office/officeart/2005/8/layout/radial1"/>
    <dgm:cxn modelId="{75CF2CCF-4274-4EE6-B055-3DE7CC9A068C}" type="presOf" srcId="{C7B99AAE-8DD7-4A63-AB6A-5510D741273D}" destId="{775453D1-4E52-43EF-AAA9-DA490294844F}" srcOrd="0" destOrd="0" presId="urn:microsoft.com/office/officeart/2005/8/layout/radial1"/>
    <dgm:cxn modelId="{B18DB32A-07B8-4CD7-BD54-4EF4D0E76997}" type="presOf" srcId="{33F8EE88-EC6D-4F39-B022-86465A0034D5}" destId="{CE96BA6D-B8A6-4609-AAE1-5394A76435F8}" srcOrd="1" destOrd="0" presId="urn:microsoft.com/office/officeart/2005/8/layout/radial1"/>
    <dgm:cxn modelId="{39A88549-BC0E-4EF6-A0BD-9E8B678B3DF9}" type="presOf" srcId="{9259B8A2-4521-4341-8FD2-3712D4385185}" destId="{6C7E09C8-33F7-44ED-BDA6-BC312EA1EB11}" srcOrd="1" destOrd="0" presId="urn:microsoft.com/office/officeart/2005/8/layout/radial1"/>
    <dgm:cxn modelId="{E03CEAC8-F7D4-4E88-BDEE-56BD3F488CEC}" type="presOf" srcId="{83F2BAA3-E584-40D5-83DF-96B29E932352}" destId="{4A558655-D335-4280-9A68-BCB4C799F8AB}" srcOrd="0" destOrd="0" presId="urn:microsoft.com/office/officeart/2005/8/layout/radial1"/>
    <dgm:cxn modelId="{374066EF-A128-4DC2-B091-1A0DC4544E42}" type="presOf" srcId="{A52B3D7C-FE2F-4EF2-8BA6-6AE6F37C2908}" destId="{9B4ACFD9-2595-4641-80D9-07115000395E}" srcOrd="1" destOrd="0" presId="urn:microsoft.com/office/officeart/2005/8/layout/radial1"/>
    <dgm:cxn modelId="{863204C7-B77B-4256-9D56-0C793415E72F}" type="presParOf" srcId="{E880B100-316E-4F2D-83D6-09AF2DB5A4AF}" destId="{37C4F6E1-AF9E-4AF9-9037-6BCCA2183466}" srcOrd="0" destOrd="0" presId="urn:microsoft.com/office/officeart/2005/8/layout/radial1"/>
    <dgm:cxn modelId="{F93BBA8B-DBFD-47CC-BAB5-4D2C5C4A6BD7}" type="presParOf" srcId="{E880B100-316E-4F2D-83D6-09AF2DB5A4AF}" destId="{4DD88CFF-BBBD-4B0F-AA60-D23B172AE6BA}" srcOrd="1" destOrd="0" presId="urn:microsoft.com/office/officeart/2005/8/layout/radial1"/>
    <dgm:cxn modelId="{1BAD6315-7A0A-477C-9B2C-8D32991D96AB}" type="presParOf" srcId="{4DD88CFF-BBBD-4B0F-AA60-D23B172AE6BA}" destId="{6CB28AA1-92E4-4ED8-8DF2-B2BC1C1F6EBF}" srcOrd="0" destOrd="0" presId="urn:microsoft.com/office/officeart/2005/8/layout/radial1"/>
    <dgm:cxn modelId="{172CE4E0-2B38-4813-9297-470D9147C303}" type="presParOf" srcId="{E880B100-316E-4F2D-83D6-09AF2DB5A4AF}" destId="{5D2CEED2-CF2B-4F50-83D3-79A48254031B}" srcOrd="2" destOrd="0" presId="urn:microsoft.com/office/officeart/2005/8/layout/radial1"/>
    <dgm:cxn modelId="{C713E6A3-31FE-4640-A106-354D8277C4C5}" type="presParOf" srcId="{E880B100-316E-4F2D-83D6-09AF2DB5A4AF}" destId="{EDA0B818-1685-4284-A98D-018A05099599}" srcOrd="3" destOrd="0" presId="urn:microsoft.com/office/officeart/2005/8/layout/radial1"/>
    <dgm:cxn modelId="{754D7DB6-9E2D-4B57-80C4-BC69AA004605}" type="presParOf" srcId="{EDA0B818-1685-4284-A98D-018A05099599}" destId="{9B4ACFD9-2595-4641-80D9-07115000395E}" srcOrd="0" destOrd="0" presId="urn:microsoft.com/office/officeart/2005/8/layout/radial1"/>
    <dgm:cxn modelId="{2AC819A8-2E79-48D1-BE50-4F4F38725F4A}" type="presParOf" srcId="{E880B100-316E-4F2D-83D6-09AF2DB5A4AF}" destId="{D03A2714-E5B6-426E-92FE-32EB97329A44}" srcOrd="4" destOrd="0" presId="urn:microsoft.com/office/officeart/2005/8/layout/radial1"/>
    <dgm:cxn modelId="{1E323235-6172-4A94-AF40-A25983F91684}" type="presParOf" srcId="{E880B100-316E-4F2D-83D6-09AF2DB5A4AF}" destId="{41444C89-B052-475B-A206-E51253FE9C37}" srcOrd="5" destOrd="0" presId="urn:microsoft.com/office/officeart/2005/8/layout/radial1"/>
    <dgm:cxn modelId="{41D2DF95-50DF-4574-83F9-19872790B0F9}" type="presParOf" srcId="{41444C89-B052-475B-A206-E51253FE9C37}" destId="{9D404D71-76A2-4991-B932-E187C2F3AF7F}" srcOrd="0" destOrd="0" presId="urn:microsoft.com/office/officeart/2005/8/layout/radial1"/>
    <dgm:cxn modelId="{87EF76C4-5346-43EB-AF75-5801689F1BD3}" type="presParOf" srcId="{E880B100-316E-4F2D-83D6-09AF2DB5A4AF}" destId="{681D6A61-5C91-49C4-AB4A-D364E9442033}" srcOrd="6" destOrd="0" presId="urn:microsoft.com/office/officeart/2005/8/layout/radial1"/>
    <dgm:cxn modelId="{6FAE5EEB-6688-48BA-B89D-FA9BE9A7F4B4}" type="presParOf" srcId="{E880B100-316E-4F2D-83D6-09AF2DB5A4AF}" destId="{3346DFBC-9BFF-48A3-B5A2-7BE3A5D48362}" srcOrd="7" destOrd="0" presId="urn:microsoft.com/office/officeart/2005/8/layout/radial1"/>
    <dgm:cxn modelId="{2AA326DF-CA4C-4518-B026-2C725468A5AD}" type="presParOf" srcId="{3346DFBC-9BFF-48A3-B5A2-7BE3A5D48362}" destId="{051BAF6D-2702-41D7-863F-AC64313F6C28}" srcOrd="0" destOrd="0" presId="urn:microsoft.com/office/officeart/2005/8/layout/radial1"/>
    <dgm:cxn modelId="{FA12A246-B84F-47E8-949E-708EDB496D2D}" type="presParOf" srcId="{E880B100-316E-4F2D-83D6-09AF2DB5A4AF}" destId="{1CF65402-A6A3-433A-880A-9997B9432E5D}" srcOrd="8" destOrd="0" presId="urn:microsoft.com/office/officeart/2005/8/layout/radial1"/>
    <dgm:cxn modelId="{A85E492C-BA52-450C-9EA9-11473B4A2660}" type="presParOf" srcId="{E880B100-316E-4F2D-83D6-09AF2DB5A4AF}" destId="{2F8B90AA-E1EB-4CCA-BF77-C1005EC82BD2}" srcOrd="9" destOrd="0" presId="urn:microsoft.com/office/officeart/2005/8/layout/radial1"/>
    <dgm:cxn modelId="{526AAC20-E0DD-4FE4-9080-D503925BD89B}" type="presParOf" srcId="{2F8B90AA-E1EB-4CCA-BF77-C1005EC82BD2}" destId="{6C7E09C8-33F7-44ED-BDA6-BC312EA1EB11}" srcOrd="0" destOrd="0" presId="urn:microsoft.com/office/officeart/2005/8/layout/radial1"/>
    <dgm:cxn modelId="{C0F82F6B-9ED9-40A0-A235-347B6CAE61A3}" type="presParOf" srcId="{E880B100-316E-4F2D-83D6-09AF2DB5A4AF}" destId="{4092B372-6D51-407D-B4AB-23419ADF7F64}" srcOrd="10" destOrd="0" presId="urn:microsoft.com/office/officeart/2005/8/layout/radial1"/>
    <dgm:cxn modelId="{4D565643-1F83-4425-A56A-0E2E8AB9D686}" type="presParOf" srcId="{E880B100-316E-4F2D-83D6-09AF2DB5A4AF}" destId="{4A558655-D335-4280-9A68-BCB4C799F8AB}" srcOrd="11" destOrd="0" presId="urn:microsoft.com/office/officeart/2005/8/layout/radial1"/>
    <dgm:cxn modelId="{CEA51D3B-5A93-4AE5-8F0D-1DBA40D83FB7}" type="presParOf" srcId="{4A558655-D335-4280-9A68-BCB4C799F8AB}" destId="{DAFB96A0-51E6-41EE-BDC2-45BFF5EC2375}" srcOrd="0" destOrd="0" presId="urn:microsoft.com/office/officeart/2005/8/layout/radial1"/>
    <dgm:cxn modelId="{6BFCD8AB-68D1-49CC-9370-9C286FA3F09C}" type="presParOf" srcId="{E880B100-316E-4F2D-83D6-09AF2DB5A4AF}" destId="{616CBAFE-3425-4D87-B177-94D60B0F3803}" srcOrd="12" destOrd="0" presId="urn:microsoft.com/office/officeart/2005/8/layout/radial1"/>
    <dgm:cxn modelId="{EEFC88D9-836D-4F98-BB4A-5E2ADE37C168}" type="presParOf" srcId="{E880B100-316E-4F2D-83D6-09AF2DB5A4AF}" destId="{950F5180-FEDE-426F-8347-EED29E9D5D98}" srcOrd="13" destOrd="0" presId="urn:microsoft.com/office/officeart/2005/8/layout/radial1"/>
    <dgm:cxn modelId="{97F03884-16C0-41A1-B6AB-F2F92C948226}" type="presParOf" srcId="{950F5180-FEDE-426F-8347-EED29E9D5D98}" destId="{622BE7B0-B19B-46E4-AEFF-4EA2EB674D7C}" srcOrd="0" destOrd="0" presId="urn:microsoft.com/office/officeart/2005/8/layout/radial1"/>
    <dgm:cxn modelId="{F185AA0E-6633-4E1E-8214-25185A50E4A1}" type="presParOf" srcId="{E880B100-316E-4F2D-83D6-09AF2DB5A4AF}" destId="{3C454A0D-0228-4D5D-A8EC-783490AD8FB2}" srcOrd="14" destOrd="0" presId="urn:microsoft.com/office/officeart/2005/8/layout/radial1"/>
    <dgm:cxn modelId="{211563A7-F7DD-4838-A309-2B146BC62915}" type="presParOf" srcId="{E880B100-316E-4F2D-83D6-09AF2DB5A4AF}" destId="{BF42F8EE-CA59-47D7-BB81-D3CC08CADDB2}" srcOrd="15" destOrd="0" presId="urn:microsoft.com/office/officeart/2005/8/layout/radial1"/>
    <dgm:cxn modelId="{073EB767-F7E9-4846-A945-A0A4E5D0B501}" type="presParOf" srcId="{BF42F8EE-CA59-47D7-BB81-D3CC08CADDB2}" destId="{5566AD10-46A4-4E70-9E04-EBE661C2D074}" srcOrd="0" destOrd="0" presId="urn:microsoft.com/office/officeart/2005/8/layout/radial1"/>
    <dgm:cxn modelId="{0FE5BF35-D86A-4EED-862D-980C48C75D00}" type="presParOf" srcId="{E880B100-316E-4F2D-83D6-09AF2DB5A4AF}" destId="{62E401A5-4BF9-4975-81CF-E3240A72EF43}" srcOrd="16" destOrd="0" presId="urn:microsoft.com/office/officeart/2005/8/layout/radial1"/>
    <dgm:cxn modelId="{28A1C22A-9535-48D2-AC7D-DB4D41A7F905}" type="presParOf" srcId="{E880B100-316E-4F2D-83D6-09AF2DB5A4AF}" destId="{775453D1-4E52-43EF-AAA9-DA490294844F}" srcOrd="17" destOrd="0" presId="urn:microsoft.com/office/officeart/2005/8/layout/radial1"/>
    <dgm:cxn modelId="{8895A663-C89D-468D-A23E-A41E5C82A8F4}" type="presParOf" srcId="{775453D1-4E52-43EF-AAA9-DA490294844F}" destId="{A010C074-DD01-4382-B702-38AFDDD09F3C}" srcOrd="0" destOrd="0" presId="urn:microsoft.com/office/officeart/2005/8/layout/radial1"/>
    <dgm:cxn modelId="{0C1D2D9B-17C5-4831-A07C-5A7B394864C4}" type="presParOf" srcId="{E880B100-316E-4F2D-83D6-09AF2DB5A4AF}" destId="{4DD0DF96-6C63-4DF5-9CD0-B829B29D070D}" srcOrd="18" destOrd="0" presId="urn:microsoft.com/office/officeart/2005/8/layout/radial1"/>
    <dgm:cxn modelId="{A5C38F62-F628-4B1C-AF26-995628EFD80C}" type="presParOf" srcId="{E880B100-316E-4F2D-83D6-09AF2DB5A4AF}" destId="{448BA389-2955-4391-8C6C-6A07CD5B5388}" srcOrd="19" destOrd="0" presId="urn:microsoft.com/office/officeart/2005/8/layout/radial1"/>
    <dgm:cxn modelId="{852114C1-6643-4F94-B57F-B8A03018C352}" type="presParOf" srcId="{448BA389-2955-4391-8C6C-6A07CD5B5388}" destId="{CE96BA6D-B8A6-4609-AAE1-5394A76435F8}" srcOrd="0" destOrd="0" presId="urn:microsoft.com/office/officeart/2005/8/layout/radial1"/>
    <dgm:cxn modelId="{2B309600-D8FE-4DE7-B33A-5D8B99DCB357}" type="presParOf" srcId="{E880B100-316E-4F2D-83D6-09AF2DB5A4AF}" destId="{B1A4365C-3F83-4D74-BFD1-C140FE3D041D}" srcOrd="2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 xmlns:a16="http://schemas.microsoft.com/office/drawing/2014/main" id="{F33E5B8B-815B-4064-9F90-2942C569B9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 xmlns:a16="http://schemas.microsoft.com/office/drawing/2014/main" id="{2B2661FF-5A45-4552-B14C-01072181AB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728023-FB5B-4AFA-BC0C-B8C09A447258}" type="datetime1">
              <a:rPr lang="da-DK" smtClean="0"/>
              <a:t>12-01-2023</a:t>
            </a:fld>
            <a:endParaRPr lang="da-DK"/>
          </a:p>
        </p:txBody>
      </p:sp>
      <p:sp>
        <p:nvSpPr>
          <p:cNvPr id="4" name="Pladsholder til sidefod 3">
            <a:extLst>
              <a:ext uri="{FF2B5EF4-FFF2-40B4-BE49-F238E27FC236}">
                <a16:creationId xmlns="" xmlns:a16="http://schemas.microsoft.com/office/drawing/2014/main" id="{638B0CAD-8F70-4D4A-A3C9-E7A2DA2852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 xmlns:a16="http://schemas.microsoft.com/office/drawing/2014/main" id="{A1855DC9-87B8-47BF-B386-7A143A40D8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711889-0153-4773-BA20-A32778916893}" type="slidenum">
              <a:rPr lang="da-DK" smtClean="0"/>
              <a:t>‹nr.›</a:t>
            </a:fld>
            <a:endParaRPr lang="da-DK"/>
          </a:p>
        </p:txBody>
      </p:sp>
    </p:spTree>
    <p:extLst>
      <p:ext uri="{BB962C8B-B14F-4D97-AF65-F5344CB8AC3E}">
        <p14:creationId xmlns:p14="http://schemas.microsoft.com/office/powerpoint/2010/main" val="33376333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noProof="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F0EF012-9481-4585-AD96-7A28668926F8}" type="datetime1">
              <a:rPr lang="da-DK" smtClean="0"/>
              <a:t>12-01-2023</a:t>
            </a:fld>
            <a:endParaRPr lang="en-US"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a-DK" noProof="0"/>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a"/>
              <a:t>Klik for at redigere i master</a:t>
            </a:r>
          </a:p>
          <a:p>
            <a:pPr lvl="1" rtl="0"/>
            <a:r>
              <a:rPr lang="da"/>
              <a:t>Andet niveau</a:t>
            </a:r>
          </a:p>
          <a:p>
            <a:pPr lvl="2" rtl="0"/>
            <a:r>
              <a:rPr lang="da"/>
              <a:t>Tredje niveau</a:t>
            </a:r>
          </a:p>
          <a:p>
            <a:pPr lvl="3" rtl="0"/>
            <a:r>
              <a:rPr lang="da"/>
              <a:t>Fjerde niveau</a:t>
            </a:r>
          </a:p>
          <a:p>
            <a:pPr lvl="4" rtl="0"/>
            <a:r>
              <a:rPr lang="da"/>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noProof="0"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BF9438-3EEF-4192-9815-F6F44770AEF7}" type="slidenum">
              <a:rPr lang="da-DK" noProof="0" smtClean="0"/>
              <a:t>‹nr.›</a:t>
            </a:fld>
            <a:endParaRPr lang="da-DK" noProof="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baseline="0" dirty="0" smtClean="0">
                <a:solidFill>
                  <a:schemeClr val="tx1"/>
                </a:solidFill>
                <a:effectLst/>
                <a:latin typeface="+mn-lt"/>
                <a:ea typeface="+mn-ea"/>
                <a:cs typeface="+mn-cs"/>
              </a:rPr>
              <a:t>I dag sætter vi fokus på ledertrivsel og skaber rum til refleksion over, hvordan vi kan arbejde med vores trivsel i forhold til omverdenen – herunder borgere/brugere, pårørende, medarbejdere, samarbejdspartnere mf. Gennem tretrinsraketten har vi arbejdet med temaerne: ”Din egen trivsel som leder” og ”Trivsel i ledergruppen” og skal i dag arbejde med 3. og sidste del – ”Trivsel i forhold til omverdenen”. </a:t>
            </a:r>
          </a:p>
          <a:p>
            <a:endParaRPr lang="da-DK" sz="1200" b="0" i="0" kern="1200" baseline="0" dirty="0" smtClean="0">
              <a:solidFill>
                <a:schemeClr val="tx1"/>
              </a:solidFill>
              <a:effectLst/>
              <a:latin typeface="+mn-lt"/>
              <a:ea typeface="+mn-ea"/>
              <a:cs typeface="+mn-cs"/>
            </a:endParaRPr>
          </a:p>
          <a:p>
            <a:r>
              <a:rPr lang="da-DK" dirty="0" smtClean="0"/>
              <a:t>Del 3 består</a:t>
            </a:r>
            <a:r>
              <a:rPr lang="da-DK" baseline="0" dirty="0" smtClean="0"/>
              <a:t> af tre øvelser, der på forskellige vis er med til at kortlægge, hvem vores omverden består af, og hvilken indflydelse de forskellige aktører eller interessenter har på vores hverdag, arbejde og trivsel. </a:t>
            </a:r>
            <a:endParaRPr lang="da-DK" b="1" dirty="0" smtClean="0">
              <a:solidFill>
                <a:srgbClr val="FF0000"/>
              </a:solidFill>
            </a:endParaRPr>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1</a:t>
            </a:fld>
            <a:endParaRPr lang="da-DK" noProof="0"/>
          </a:p>
        </p:txBody>
      </p:sp>
    </p:spTree>
    <p:extLst>
      <p:ext uri="{BB962C8B-B14F-4D97-AF65-F5344CB8AC3E}">
        <p14:creationId xmlns:p14="http://schemas.microsoft.com/office/powerpoint/2010/main" val="373262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i="0" kern="1200" dirty="0" smtClean="0">
                <a:solidFill>
                  <a:schemeClr val="tx1"/>
                </a:solidFill>
                <a:effectLst/>
                <a:latin typeface="+mn-lt"/>
                <a:ea typeface="+mn-ea"/>
                <a:cs typeface="+mn-cs"/>
              </a:rPr>
              <a:t>I dag skal</a:t>
            </a:r>
            <a:r>
              <a:rPr lang="da-DK" sz="1200" b="0" i="0" kern="1200" baseline="0" dirty="0" smtClean="0">
                <a:solidFill>
                  <a:schemeClr val="tx1"/>
                </a:solidFill>
                <a:effectLst/>
                <a:latin typeface="+mn-lt"/>
                <a:ea typeface="+mn-ea"/>
                <a:cs typeface="+mn-cs"/>
              </a:rPr>
              <a:t> vi arbejde med</a:t>
            </a:r>
            <a:r>
              <a:rPr lang="da-DK" sz="1200" b="0" i="0" kern="1200" dirty="0" smtClean="0">
                <a:solidFill>
                  <a:schemeClr val="tx1"/>
                </a:solidFill>
                <a:effectLst/>
                <a:latin typeface="+mn-lt"/>
                <a:ea typeface="+mn-ea"/>
                <a:cs typeface="+mn-cs"/>
              </a:rPr>
              <a:t> del 3: ”Trivsel i forhold til omverdenen”, her er der fokus på ledertrivsel i forhold til omverdenen – herunder borgere/brugere, pårørende, medarbejdere, samarbejdspartnere mf.</a:t>
            </a:r>
          </a:p>
          <a:p>
            <a:r>
              <a:rPr lang="da-DK" sz="1200" b="0" i="0" kern="1200" dirty="0" smtClean="0">
                <a:solidFill>
                  <a:schemeClr val="tx1"/>
                </a:solidFill>
                <a:effectLst/>
                <a:latin typeface="+mn-lt"/>
                <a:ea typeface="+mn-ea"/>
                <a:cs typeface="+mn-cs"/>
              </a:rPr>
              <a:t>Materialet til Del 3 består af en </a:t>
            </a:r>
            <a:r>
              <a:rPr lang="da-DK" sz="1200" b="0" i="0" kern="1200" dirty="0" err="1" smtClean="0">
                <a:solidFill>
                  <a:schemeClr val="tx1"/>
                </a:solidFill>
                <a:effectLst/>
                <a:latin typeface="+mn-lt"/>
                <a:ea typeface="+mn-ea"/>
                <a:cs typeface="+mn-cs"/>
              </a:rPr>
              <a:t>powerpoint</a:t>
            </a:r>
            <a:r>
              <a:rPr lang="da-DK" sz="1200" b="0" i="0" kern="1200" dirty="0" smtClean="0">
                <a:solidFill>
                  <a:schemeClr val="tx1"/>
                </a:solidFill>
                <a:effectLst/>
                <a:latin typeface="+mn-lt"/>
                <a:ea typeface="+mn-ea"/>
                <a:cs typeface="+mn-cs"/>
              </a:rPr>
              <a:t> præsentation med tre øvelser, der på forskellig vis er med til at kortlægge, hvem vores omverden består af, og hvilken indflydelse de forskellige aktører eller interessenter har på vores hverdag, arbejde og trivsel.</a:t>
            </a:r>
          </a:p>
          <a:p>
            <a:endParaRPr lang="da-DK" b="0" dirty="0"/>
          </a:p>
        </p:txBody>
      </p:sp>
      <p:sp>
        <p:nvSpPr>
          <p:cNvPr id="4" name="Pladsholder til dato 3"/>
          <p:cNvSpPr>
            <a:spLocks noGrp="1"/>
          </p:cNvSpPr>
          <p:nvPr>
            <p:ph type="dt" idx="10"/>
          </p:nvPr>
        </p:nvSpPr>
        <p:spPr/>
        <p:txBody>
          <a:bodyPr/>
          <a:lstStyle/>
          <a:p>
            <a:fld id="{0F0EF012-9481-4585-AD96-7A28668926F8}" type="datetime1">
              <a:rPr lang="da-DK" smtClean="0">
                <a:solidFill>
                  <a:prstClr val="black"/>
                </a:solidFill>
              </a:rPr>
              <a:pPr/>
              <a:t>12-01-2023</a:t>
            </a:fld>
            <a:endParaRPr lang="en-US" dirty="0">
              <a:solidFill>
                <a:prstClr val="black"/>
              </a:solidFill>
            </a:endParaRPr>
          </a:p>
        </p:txBody>
      </p:sp>
      <p:sp>
        <p:nvSpPr>
          <p:cNvPr id="5" name="Pladsholder til slidenummer 4"/>
          <p:cNvSpPr>
            <a:spLocks noGrp="1"/>
          </p:cNvSpPr>
          <p:nvPr>
            <p:ph type="sldNum" sz="quarter" idx="11"/>
          </p:nvPr>
        </p:nvSpPr>
        <p:spPr/>
        <p:txBody>
          <a:bodyPr/>
          <a:lstStyle/>
          <a:p>
            <a:fld id="{32BF9438-3EEF-4192-9815-F6F44770AEF7}" type="slidenum">
              <a:rPr lang="da-DK" smtClean="0">
                <a:solidFill>
                  <a:prstClr val="black"/>
                </a:solidFill>
              </a:rPr>
              <a:pPr/>
              <a:t>2</a:t>
            </a:fld>
            <a:endParaRPr lang="da-DK">
              <a:solidFill>
                <a:prstClr val="black"/>
              </a:solidFill>
            </a:endParaRPr>
          </a:p>
        </p:txBody>
      </p:sp>
    </p:spTree>
    <p:extLst>
      <p:ext uri="{BB962C8B-B14F-4D97-AF65-F5344CB8AC3E}">
        <p14:creationId xmlns:p14="http://schemas.microsoft.com/office/powerpoint/2010/main" val="618000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 har forud for</a:t>
            </a:r>
            <a:r>
              <a:rPr lang="da-DK" baseline="0" dirty="0" smtClean="0"/>
              <a:t> dette møde fået tilsendt nogle artikler om dagens emne. Tanken er, at disse artikler giver information og refleksion, og kan danne baggrund for dagens øvelser og drøftelser.</a:t>
            </a:r>
          </a:p>
          <a:p>
            <a:endParaRPr lang="da-DK" baseline="0" dirty="0" smtClean="0"/>
          </a:p>
          <a:p>
            <a:r>
              <a:rPr lang="da-DK" baseline="0" dirty="0" smtClean="0"/>
              <a:t>Endvidere kan jeres seneste lederevaluering også inddrages.</a:t>
            </a:r>
            <a:endParaRPr lang="da-DK" dirty="0"/>
          </a:p>
        </p:txBody>
      </p:sp>
      <p:sp>
        <p:nvSpPr>
          <p:cNvPr id="4" name="Pladsholder til dato 3"/>
          <p:cNvSpPr>
            <a:spLocks noGrp="1"/>
          </p:cNvSpPr>
          <p:nvPr>
            <p:ph type="dt" idx="10"/>
          </p:nvPr>
        </p:nvSpPr>
        <p:spPr/>
        <p:txBody>
          <a:bodyPr/>
          <a:lstStyle/>
          <a:p>
            <a:fld id="{0F0EF012-9481-4585-AD96-7A28668926F8}" type="datetime1">
              <a:rPr lang="da-DK" smtClean="0">
                <a:solidFill>
                  <a:prstClr val="black"/>
                </a:solidFill>
              </a:rPr>
              <a:pPr/>
              <a:t>12-01-2023</a:t>
            </a:fld>
            <a:endParaRPr lang="en-US" dirty="0">
              <a:solidFill>
                <a:prstClr val="black"/>
              </a:solidFill>
            </a:endParaRPr>
          </a:p>
        </p:txBody>
      </p:sp>
      <p:sp>
        <p:nvSpPr>
          <p:cNvPr id="5" name="Pladsholder til slidenummer 4"/>
          <p:cNvSpPr>
            <a:spLocks noGrp="1"/>
          </p:cNvSpPr>
          <p:nvPr>
            <p:ph type="sldNum" sz="quarter" idx="11"/>
          </p:nvPr>
        </p:nvSpPr>
        <p:spPr/>
        <p:txBody>
          <a:bodyPr/>
          <a:lstStyle/>
          <a:p>
            <a:fld id="{32BF9438-3EEF-4192-9815-F6F44770AEF7}" type="slidenum">
              <a:rPr lang="da-DK" smtClean="0">
                <a:solidFill>
                  <a:prstClr val="black"/>
                </a:solidFill>
              </a:rPr>
              <a:pPr/>
              <a:t>3</a:t>
            </a:fld>
            <a:endParaRPr lang="da-DK">
              <a:solidFill>
                <a:prstClr val="black"/>
              </a:solidFill>
            </a:endParaRPr>
          </a:p>
        </p:txBody>
      </p:sp>
    </p:spTree>
    <p:extLst>
      <p:ext uri="{BB962C8B-B14F-4D97-AF65-F5344CB8AC3E}">
        <p14:creationId xmlns:p14="http://schemas.microsoft.com/office/powerpoint/2010/main" val="3144739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indent="0">
              <a:buNone/>
            </a:pPr>
            <a:r>
              <a:rPr lang="da-DK" sz="1200" dirty="0" smtClean="0"/>
              <a:t>1.</a:t>
            </a:r>
            <a:r>
              <a:rPr lang="da-DK" sz="1200" baseline="0" dirty="0" smtClean="0"/>
              <a:t> </a:t>
            </a:r>
            <a:r>
              <a:rPr lang="da-DK" sz="1200" dirty="0" smtClean="0"/>
              <a:t>øvelse består af</a:t>
            </a:r>
            <a:r>
              <a:rPr lang="da-DK" sz="1200" baseline="0" dirty="0" smtClean="0"/>
              <a:t> at tegne hver vores interessenter. Det vil sige en kortlægning af de interessenter og aktører, der spiller ind på vores hverdag og vores arbejde. Det kan være borgere/brugere, pårørende, medarbejdere, politiske udvalg mf.. </a:t>
            </a:r>
          </a:p>
          <a:p>
            <a:pPr marL="228600" indent="-228600">
              <a:buAutoNum type="arabicPeriod"/>
            </a:pPr>
            <a:endParaRPr lang="da-DK"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Vi får alle </a:t>
            </a:r>
            <a:r>
              <a:rPr lang="da-DK" i="0" baseline="0" dirty="0" smtClean="0">
                <a:solidFill>
                  <a:srgbClr val="8C5389"/>
                </a:solidFill>
              </a:rPr>
              <a:t>et stykke A4-papir, hvor vi hver især tegner de interessenter, der spiller ind på netop vores hverdag hver især. Det er ikke sikkert, det er de samme interessenter hele vejen rundt.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baseline="0" dirty="0" smtClean="0">
                <a:solidFill>
                  <a:srgbClr val="8C5389"/>
                </a:solidFill>
              </a:rPr>
              <a:t>Når vi alle har tegnet vores interessenter hver især, deler vi det med hinanden 2 og 2 eller 3 og 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baseline="0" dirty="0" smtClean="0">
                <a:solidFill>
                  <a:srgbClr val="8C5389"/>
                </a:solidFill>
              </a:rPr>
              <a:t>Det er selvfølgelig tilladt at justere </a:t>
            </a:r>
            <a:r>
              <a:rPr lang="da-DK" i="0" baseline="0" smtClean="0">
                <a:solidFill>
                  <a:srgbClr val="8C5389"/>
                </a:solidFill>
              </a:rPr>
              <a:t>sine interessenter </a:t>
            </a:r>
            <a:r>
              <a:rPr lang="da-DK" i="0" baseline="0" dirty="0" smtClean="0">
                <a:solidFill>
                  <a:srgbClr val="8C5389"/>
                </a:solidFill>
              </a:rPr>
              <a:t>efter delingen med en lederkollega – måske vi i dialogen med kollegaen kommer frem til andre interessenter, der også med fordel kan tilføjes. </a:t>
            </a:r>
          </a:p>
          <a:p>
            <a:pPr marL="0" indent="0">
              <a:buNone/>
            </a:pPr>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4</a:t>
            </a:fld>
            <a:endParaRPr lang="da-DK" noProof="0"/>
          </a:p>
        </p:txBody>
      </p:sp>
    </p:spTree>
    <p:extLst>
      <p:ext uri="{BB962C8B-B14F-4D97-AF65-F5344CB8AC3E}">
        <p14:creationId xmlns:p14="http://schemas.microsoft.com/office/powerpoint/2010/main" val="93516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Med</a:t>
            </a:r>
            <a:r>
              <a:rPr lang="da-DK" baseline="0" dirty="0" smtClean="0"/>
              <a:t> interessentblomsten har vi kortlagt de interessenter, der spiller ind på vores hverdag og arbejde hver især. </a:t>
            </a:r>
          </a:p>
          <a:p>
            <a:endParaRPr lang="da-DK" baseline="0" dirty="0" smtClean="0"/>
          </a:p>
          <a:p>
            <a:r>
              <a:rPr lang="da-DK" baseline="0" dirty="0" smtClean="0"/>
              <a:t>2. øvelse tager afsæt i interessentblomsten men bidrager med trivselsperspektivet i forhold til de forskellige interessenter. </a:t>
            </a:r>
          </a:p>
          <a:p>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Vi får alle </a:t>
            </a:r>
            <a:r>
              <a:rPr lang="da-DK" i="0" baseline="0" dirty="0" smtClean="0">
                <a:solidFill>
                  <a:srgbClr val="8C5389"/>
                </a:solidFill>
              </a:rPr>
              <a:t>et trivselsbarometer, hvor vi hver især indsætter interessenterne fra vores interessentblomst. Interessenterne placeres på barometeret alt efter hvori hvor høj grad de bidrager positivt til vores egen trivsel som leder. Et eksempel kan være: i hvor høj grad bidrager min medarbejdergruppe til min trivsel som leder osv. Der er selvfølgelig tale om et her og nu billede.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baseline="0" dirty="0" smtClean="0">
                <a:solidFill>
                  <a:srgbClr val="8C5389"/>
                </a:solidFill>
              </a:rPr>
              <a:t>Når vi alle har indsat vores interessenter på barometeret, præsenterer vi hver især vores barometer for resten af gruppen.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1" baseline="0" dirty="0" smtClean="0">
                <a:solidFill>
                  <a:srgbClr val="8C5389"/>
                </a:solidFill>
              </a:rPr>
              <a:t>Denne øvelse kan på flere måder referere til øvelse 2 i del 1 omkring, hvad der skaber energi og arbejdsglæde for den enkelte. Derfor kan der være overlap mellem disse. Der kan med fordel trækkes paralleller herimellem.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1"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1" baseline="0" dirty="0" smtClean="0">
                <a:solidFill>
                  <a:srgbClr val="8C5389"/>
                </a:solidFill>
              </a:rPr>
              <a:t>I forlængelse af denne øvelse kan det evt. drøftes, hvilken interesse og indflydelse de forskellige interessenter har på gruppens arbejde. Dette kan gradueres på følgende måde: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1" baseline="0" dirty="0" smtClean="0">
              <a:solidFill>
                <a:srgbClr val="8C5389"/>
              </a:solidFill>
            </a:endParaRPr>
          </a:p>
          <a:p>
            <a:pPr marL="171450" indent="-171450">
              <a:buFontTx/>
              <a:buChar char="-"/>
            </a:pPr>
            <a:r>
              <a:rPr lang="da-DK" sz="1200" i="1" dirty="0" smtClean="0"/>
              <a:t>Høj indflydelse, lille interesse:</a:t>
            </a:r>
            <a:r>
              <a:rPr lang="da-DK" sz="1200" i="1" baseline="0" dirty="0" smtClean="0"/>
              <a:t> </a:t>
            </a:r>
            <a:r>
              <a:rPr lang="da-DK" sz="1200" i="1" dirty="0" smtClean="0"/>
              <a:t>Overvej interessenternes mål, og hold dem tilfredse, så de forbliver talsmænd.</a:t>
            </a:r>
          </a:p>
          <a:p>
            <a:pPr marL="171450" indent="-171450">
              <a:buFontTx/>
              <a:buChar char="-"/>
            </a:pPr>
            <a:r>
              <a:rPr lang="da-DK" sz="1200" i="1" dirty="0" smtClean="0"/>
              <a:t>Høj indflydelse, stor interesse: Opbyg stærke relationer, involver dem i beslutninger, og engager dem jævnligt. </a:t>
            </a:r>
          </a:p>
          <a:p>
            <a:pPr marL="171450" indent="-171450">
              <a:buFontTx/>
              <a:buChar char="-"/>
            </a:pPr>
            <a:r>
              <a:rPr lang="da-DK" sz="1200" i="1" dirty="0" smtClean="0"/>
              <a:t>Lav indflydelse, stor interesse:</a:t>
            </a:r>
            <a:r>
              <a:rPr lang="da-DK" sz="1200" i="1" baseline="0" dirty="0" smtClean="0"/>
              <a:t> </a:t>
            </a:r>
            <a:r>
              <a:rPr lang="da-DK" sz="1200" i="1" dirty="0" smtClean="0"/>
              <a:t>Stor interesse i organisationens arbejde, men meget lidt magt til at påvirke. Hold disse interessenter informeret for at sikre deres fortsatte større, konsulter dem,  og brug deres input for at forbedre chancerne for succes.</a:t>
            </a:r>
          </a:p>
          <a:p>
            <a:pPr marL="171450" indent="-171450">
              <a:buFontTx/>
              <a:buChar char="-"/>
            </a:pPr>
            <a:r>
              <a:rPr lang="da-DK" sz="1200" i="1" dirty="0" smtClean="0"/>
              <a:t>Lav indflydelse, lille interesse: Disse interessenter befinder sig i organisationens yderkreds. Hold øje med deres engagement, og hold dem informerede med jævne mellemrum. Deres position kan ændre sig over tid. </a:t>
            </a:r>
          </a:p>
          <a:p>
            <a:pPr marL="171450" indent="-171450">
              <a:buFontTx/>
              <a:buChar char="-"/>
            </a:pPr>
            <a:endParaRPr lang="da-DK" sz="1200" i="1" dirty="0" smtClean="0"/>
          </a:p>
          <a:p>
            <a:pPr marL="171450" indent="-171450">
              <a:buFontTx/>
              <a:buChar char="-"/>
            </a:pPr>
            <a:endParaRPr lang="da-DK" sz="1200" i="1" dirty="0" smtClean="0"/>
          </a:p>
          <a:p>
            <a:endParaRPr lang="da-DK" sz="1200" dirty="0" smtClean="0"/>
          </a:p>
          <a:p>
            <a:pPr marL="171450" indent="-171450">
              <a:buFontTx/>
              <a:buChar char="-"/>
            </a:pPr>
            <a:endParaRPr lang="da-DK" sz="1200" dirty="0" smtClean="0"/>
          </a:p>
          <a:p>
            <a:pPr marL="171450" indent="-171450">
              <a:buFontTx/>
              <a:buChar char="-"/>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da-DK" i="1" baseline="0" dirty="0" smtClean="0">
              <a:solidFill>
                <a:srgbClr val="8C5389"/>
              </a:solidFill>
            </a:endParaRPr>
          </a:p>
          <a:p>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5</a:t>
            </a:fld>
            <a:endParaRPr lang="da-DK" noProof="0"/>
          </a:p>
        </p:txBody>
      </p:sp>
    </p:spTree>
    <p:extLst>
      <p:ext uri="{BB962C8B-B14F-4D97-AF65-F5344CB8AC3E}">
        <p14:creationId xmlns:p14="http://schemas.microsoft.com/office/powerpoint/2010/main" val="1202779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3.</a:t>
            </a:r>
            <a:r>
              <a:rPr lang="da-DK" baseline="0" dirty="0" smtClean="0"/>
              <a:t> Øvelse handler om trivsel i egne arbejdsforhold - vores</a:t>
            </a:r>
            <a:r>
              <a:rPr lang="da-DK" dirty="0" smtClean="0"/>
              <a:t> rammer, vilkår, relationer og udfordringer i jobbet. Vi</a:t>
            </a:r>
            <a:r>
              <a:rPr lang="da-DK" baseline="0" dirty="0" smtClean="0"/>
              <a:t> kommer tættere på nogle af de interessenter fra tidligere og på, hvordan de </a:t>
            </a:r>
            <a:r>
              <a:rPr lang="da-DK" dirty="0" smtClean="0"/>
              <a:t>påvirker vores psykiske arbejdsmiljø og</a:t>
            </a:r>
            <a:r>
              <a:rPr lang="da-DK" baseline="0" dirty="0" smtClean="0"/>
              <a:t> vores </a:t>
            </a:r>
            <a:r>
              <a:rPr lang="da-DK" dirty="0" smtClean="0"/>
              <a:t>glæde ved jobbet som leder.</a:t>
            </a:r>
          </a:p>
          <a:p>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Vi</a:t>
            </a:r>
            <a:r>
              <a:rPr lang="da-DK" baseline="0" dirty="0" smtClean="0"/>
              <a:t> går sammen 2 og 2 eller 3 og 3, som det lige kan passe og drøfter 1-2 valgfrie emner pr. par ud fra den uddelte emneoversigt (emne 1-5 fordelt på to slides). Gå gerne efter de emner, </a:t>
            </a:r>
            <a:r>
              <a:rPr lang="da-DK" dirty="0" smtClean="0"/>
              <a:t>der giver mest mening for netop vores lederjob.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smtClean="0"/>
              <a:t>Der</a:t>
            </a:r>
            <a:r>
              <a:rPr lang="da-DK" baseline="0" dirty="0" smtClean="0"/>
              <a:t> er afsat </a:t>
            </a:r>
            <a:r>
              <a:rPr lang="da-DK" dirty="0" smtClean="0"/>
              <a:t>40 minutter</a:t>
            </a:r>
            <a:r>
              <a:rPr lang="da-DK" baseline="0" dirty="0" smtClean="0"/>
              <a:t> til øvelsen, d</a:t>
            </a:r>
            <a:r>
              <a:rPr lang="da-DK" dirty="0" smtClean="0"/>
              <a:t>vs. 15 - 20 min. taletid til hver i gruppen, hvor makkeren understøtter med undersøgende spørgsmål.</a:t>
            </a:r>
          </a:p>
          <a:p>
            <a:endParaRPr lang="da-DK" dirty="0" smtClean="0"/>
          </a:p>
          <a:p>
            <a:r>
              <a:rPr lang="da-DK" i="1" baseline="0" dirty="0" smtClean="0"/>
              <a:t>Øvelsen kan med fordel laves som en </a:t>
            </a:r>
            <a:r>
              <a:rPr lang="da-DK" i="1" baseline="0" dirty="0" err="1" smtClean="0"/>
              <a:t>walk</a:t>
            </a:r>
            <a:r>
              <a:rPr lang="da-DK" i="1" baseline="0" dirty="0" smtClean="0"/>
              <a:t> and talk. </a:t>
            </a:r>
            <a:endParaRPr lang="da-DK" i="1" dirty="0" smtClean="0"/>
          </a:p>
          <a:p>
            <a:endParaRPr lang="da-DK" dirty="0" smtClean="0"/>
          </a:p>
          <a:p>
            <a:r>
              <a:rPr lang="da-DK" i="1" dirty="0" smtClean="0"/>
              <a:t>Lav</a:t>
            </a:r>
            <a:r>
              <a:rPr lang="da-DK" i="1" baseline="0" dirty="0" smtClean="0"/>
              <a:t> evt. en kort opsamling. </a:t>
            </a:r>
            <a:endParaRPr lang="da-DK" i="1"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6</a:t>
            </a:fld>
            <a:endParaRPr lang="da-DK" noProof="0"/>
          </a:p>
        </p:txBody>
      </p:sp>
    </p:spTree>
    <p:extLst>
      <p:ext uri="{BB962C8B-B14F-4D97-AF65-F5344CB8AC3E}">
        <p14:creationId xmlns:p14="http://schemas.microsoft.com/office/powerpoint/2010/main" val="1587421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dirty="0" smtClean="0">
                <a:solidFill>
                  <a:schemeClr val="tx1"/>
                </a:solidFill>
                <a:effectLst/>
                <a:latin typeface="+mn-lt"/>
                <a:ea typeface="+mn-ea"/>
                <a:cs typeface="+mn-cs"/>
              </a:rPr>
              <a:t>Inden</a:t>
            </a:r>
            <a:r>
              <a:rPr lang="da-DK" sz="1200" b="0" i="0" kern="1200" baseline="0" dirty="0" smtClean="0">
                <a:solidFill>
                  <a:schemeClr val="tx1"/>
                </a:solidFill>
                <a:effectLst/>
                <a:latin typeface="+mn-lt"/>
                <a:ea typeface="+mn-ea"/>
                <a:cs typeface="+mn-cs"/>
              </a:rPr>
              <a:t> for temaet ”Trivsel i ledergruppen” </a:t>
            </a:r>
            <a:r>
              <a:rPr lang="da-DK" dirty="0" smtClean="0"/>
              <a:t>er vi blevet</a:t>
            </a:r>
            <a:r>
              <a:rPr lang="da-DK" baseline="0" dirty="0" smtClean="0"/>
              <a:t> klogere på vores omverden i form af interessenter af forskellig art. Vi er blevet klogere på, hvilke interessenter, der spiller ind på vores hverdag hver især og ikke mindst hvordan disse interessenter indvirker på vores trivsel som leder.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baseline="0" dirty="0" smtClean="0"/>
              <a:t>Som nævnt indledningsvist er dette tema 3. og sidste del af tretrinsraketten omhandlende ledertrivsel, hvor vi sammen har arbejdet med </a:t>
            </a:r>
            <a:r>
              <a:rPr lang="da-DK" sz="1200" b="0" i="0" kern="1200" baseline="0" dirty="0" smtClean="0">
                <a:solidFill>
                  <a:schemeClr val="tx1"/>
                </a:solidFill>
                <a:effectLst/>
                <a:latin typeface="+mn-lt"/>
                <a:ea typeface="+mn-ea"/>
                <a:cs typeface="+mn-cs"/>
              </a:rPr>
              <a:t>”Din egen trivsel som leder”, ”Trivsel i ledergruppen” og ”Trivsel i forhold til omverdenen”.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i="1" baseline="0" dirty="0" smtClean="0"/>
              <a:t>Aftal hvordan der arbejdes videre med dagens emner og de tre dele, og hvordan fokus holdes i det daglige. Vil I lave handleplan med afsæt i de tre dele jf. skabelon på Broen?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baseline="0" dirty="0" smtClean="0"/>
              <a:t>Sammen kan vi være med til at sikre god trivsel for os selv, vores lederkolleger og os som samlet ledergruppe.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baseline="0" dirty="0" smtClean="0"/>
              <a:t>Mange tak for gode drøftelser og perspektiver på de tre dele indenfor ledertrivsel.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8</a:t>
            </a:fld>
            <a:endParaRPr lang="da-DK" noProof="0"/>
          </a:p>
        </p:txBody>
      </p:sp>
    </p:spTree>
    <p:extLst>
      <p:ext uri="{BB962C8B-B14F-4D97-AF65-F5344CB8AC3E}">
        <p14:creationId xmlns:p14="http://schemas.microsoft.com/office/powerpoint/2010/main" val="3595685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gi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bg>
      <p:bgPr>
        <a:solidFill>
          <a:srgbClr val="EEF0E5"/>
        </a:solidFill>
        <a:effectLst/>
      </p:bgPr>
    </p:bg>
    <p:spTree>
      <p:nvGrpSpPr>
        <p:cNvPr id="1" name=""/>
        <p:cNvGrpSpPr/>
        <p:nvPr/>
      </p:nvGrpSpPr>
      <p:grpSpPr>
        <a:xfrm>
          <a:off x="0" y="0"/>
          <a:ext cx="0" cy="0"/>
          <a:chOff x="0" y="0"/>
          <a:chExt cx="0" cy="0"/>
        </a:xfrm>
      </p:grpSpPr>
      <p:sp>
        <p:nvSpPr>
          <p:cNvPr id="9" name="Kombinationstegning: Figur 8">
            <a:extLst>
              <a:ext uri="{FF2B5EF4-FFF2-40B4-BE49-F238E27FC236}">
                <a16:creationId xmlns="" xmlns:a16="http://schemas.microsoft.com/office/drawing/2014/main" id="{ED724945-48CE-43AA-A2D7-D18FC7CB735C}"/>
              </a:ext>
              <a:ext uri="{C183D7F6-B498-43B3-948B-1728B52AA6E4}">
                <adec:decorative xmlns="" xmlns:adec="http://schemas.microsoft.com/office/drawing/2017/decorative"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4" name="Titel 1">
            <a:extLst>
              <a:ext uri="{FF2B5EF4-FFF2-40B4-BE49-F238E27FC236}">
                <a16:creationId xmlns="" xmlns:a16="http://schemas.microsoft.com/office/drawing/2014/main" id="{FF4C4F21-0086-44BC-AE2C-731756B16DCD}"/>
              </a:ext>
            </a:extLst>
          </p:cNvPr>
          <p:cNvSpPr>
            <a:spLocks noGrp="1"/>
          </p:cNvSpPr>
          <p:nvPr>
            <p:ph type="ctrTitle"/>
          </p:nvPr>
        </p:nvSpPr>
        <p:spPr>
          <a:xfrm>
            <a:off x="609520" y="3810000"/>
            <a:ext cx="11582479" cy="304800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 xmlns:a16="http://schemas.microsoft.com/office/drawing/2014/main" id="{9A0315CC-EC7D-4E65-936E-03F3BE2200E3}"/>
              </a:ext>
              <a:ext uri="{C183D7F6-B498-43B3-948B-1728B52AA6E4}">
                <adec:decorative xmlns="" xmlns:adec="http://schemas.microsoft.com/office/drawing/2017/decorative" val="1"/>
              </a:ext>
            </a:extLst>
          </p:cNvPr>
          <p:cNvSpPr/>
          <p:nvPr userDrawn="1"/>
        </p:nvSpPr>
        <p:spPr>
          <a:xfrm>
            <a:off x="7477124"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6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6" name="Pladsholder til tekst 5">
            <a:extLst>
              <a:ext uri="{FF2B5EF4-FFF2-40B4-BE49-F238E27FC236}">
                <a16:creationId xmlns="" xmlns:a16="http://schemas.microsoft.com/office/drawing/2014/main" id="{1DAB5A3B-4D59-4E0D-9EA9-FAFC9BFBB574}"/>
              </a:ext>
            </a:extLst>
          </p:cNvPr>
          <p:cNvSpPr>
            <a:spLocks noGrp="1"/>
          </p:cNvSpPr>
          <p:nvPr>
            <p:ph type="body" sz="quarter" idx="14"/>
          </p:nvPr>
        </p:nvSpPr>
        <p:spPr>
          <a:xfrm>
            <a:off x="2000613" y="5722399"/>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 xmlns:a16="http://schemas.microsoft.com/office/drawing/2014/main" id="{1DAB5A3B-4D59-4E0D-9EA9-FAFC9BFBB574}"/>
              </a:ext>
            </a:extLst>
          </p:cNvPr>
          <p:cNvSpPr>
            <a:spLocks noGrp="1"/>
          </p:cNvSpPr>
          <p:nvPr>
            <p:ph type="body" sz="quarter" idx="15"/>
          </p:nvPr>
        </p:nvSpPr>
        <p:spPr>
          <a:xfrm>
            <a:off x="2000613" y="6221119"/>
            <a:ext cx="5476511" cy="492953"/>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endParaRPr lang="da-DK" noProof="0" dirty="0" smtClean="0"/>
          </a:p>
        </p:txBody>
      </p:sp>
      <p:pic>
        <p:nvPicPr>
          <p:cNvPr id="8" name="Bille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pic>
        <p:nvPicPr>
          <p:cNvPr id="19" name="Billede 18">
            <a:extLst>
              <a:ext uri="{FF2B5EF4-FFF2-40B4-BE49-F238E27FC236}">
                <a16:creationId xmlns="" xmlns:a16="http://schemas.microsoft.com/office/drawing/2014/main"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spTree>
    <p:extLst>
      <p:ext uri="{BB962C8B-B14F-4D97-AF65-F5344CB8AC3E}">
        <p14:creationId xmlns:p14="http://schemas.microsoft.com/office/powerpoint/2010/main" val="1847062919"/>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tandardslide med billeder">
    <p:bg>
      <p:bgRef idx="1001">
        <a:schemeClr val="bg2"/>
      </p:bgRef>
    </p:bg>
    <p:spTree>
      <p:nvGrpSpPr>
        <p:cNvPr id="1" name=""/>
        <p:cNvGrpSpPr/>
        <p:nvPr/>
      </p:nvGrpSpPr>
      <p:grpSpPr>
        <a:xfrm>
          <a:off x="0" y="0"/>
          <a:ext cx="0" cy="0"/>
          <a:chOff x="0" y="0"/>
          <a:chExt cx="0" cy="0"/>
        </a:xfrm>
      </p:grpSpPr>
      <p:sp>
        <p:nvSpPr>
          <p:cNvPr id="7" name="Rektangel 6">
            <a:extLst>
              <a:ext uri="{FF2B5EF4-FFF2-40B4-BE49-F238E27FC236}">
                <a16:creationId xmlns="" xmlns:a16="http://schemas.microsoft.com/office/drawing/2014/main" id="{7624BCA1-E0EF-42A1-B762-D68E4B984818}"/>
              </a:ext>
              <a:ext uri="{C183D7F6-B498-43B3-948B-1728B52AA6E4}">
                <adec:decorative xmlns="" xmlns:adec="http://schemas.microsoft.com/office/drawing/2017/decorative" val="1"/>
              </a:ext>
            </a:extLst>
          </p:cNvPr>
          <p:cNvSpPr/>
          <p:nvPr userDrawn="1"/>
        </p:nvSpPr>
        <p:spPr>
          <a:xfrm>
            <a:off x="0" y="1043998"/>
            <a:ext cx="12192000" cy="5830007"/>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Pladsholder til billede 17">
            <a:extLst>
              <a:ext uri="{FF2B5EF4-FFF2-40B4-BE49-F238E27FC236}">
                <a16:creationId xmlns="" xmlns:a16="http://schemas.microsoft.com/office/drawing/2014/main" id="{704EC18E-B48D-4AD7-A5B5-3D57255D1A23}"/>
              </a:ext>
            </a:extLst>
          </p:cNvPr>
          <p:cNvSpPr>
            <a:spLocks noGrp="1"/>
          </p:cNvSpPr>
          <p:nvPr>
            <p:ph type="pic" sz="quarter" idx="13"/>
          </p:nvPr>
        </p:nvSpPr>
        <p:spPr>
          <a:xfrm>
            <a:off x="9316528" y="0"/>
            <a:ext cx="2875472" cy="2198972"/>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1" name="Pladsholder til billede 20">
            <a:extLst>
              <a:ext uri="{FF2B5EF4-FFF2-40B4-BE49-F238E27FC236}">
                <a16:creationId xmlns="" xmlns:a16="http://schemas.microsoft.com/office/drawing/2014/main" id="{FAE5A08C-2BA6-4754-806E-3BEAE8D2EC19}"/>
              </a:ext>
            </a:extLst>
          </p:cNvPr>
          <p:cNvSpPr>
            <a:spLocks noGrp="1"/>
          </p:cNvSpPr>
          <p:nvPr>
            <p:ph type="pic" sz="quarter" idx="14"/>
          </p:nvPr>
        </p:nvSpPr>
        <p:spPr>
          <a:xfrm>
            <a:off x="9316528" y="4530254"/>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5" name="Pladsholder til billede 24">
            <a:extLst>
              <a:ext uri="{FF2B5EF4-FFF2-40B4-BE49-F238E27FC236}">
                <a16:creationId xmlns="" xmlns:a16="http://schemas.microsoft.com/office/drawing/2014/main" id="{BBE1FA0E-416C-4623-840A-A04A5237BCF4}"/>
              </a:ext>
            </a:extLst>
          </p:cNvPr>
          <p:cNvSpPr>
            <a:spLocks noGrp="1"/>
          </p:cNvSpPr>
          <p:nvPr>
            <p:ph type="pic" sz="quarter" idx="15"/>
          </p:nvPr>
        </p:nvSpPr>
        <p:spPr>
          <a:xfrm>
            <a:off x="9316528" y="2186502"/>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 name="Titel 1"/>
          <p:cNvSpPr>
            <a:spLocks noGrp="1"/>
          </p:cNvSpPr>
          <p:nvPr>
            <p:ph type="title"/>
          </p:nvPr>
        </p:nvSpPr>
        <p:spPr>
          <a:xfrm>
            <a:off x="450763" y="16933"/>
            <a:ext cx="8498505" cy="1044000"/>
          </a:xfrm>
        </p:spPr>
        <p:txBody>
          <a:bodyPr/>
          <a:lstStyle>
            <a:lvl1pPr>
              <a:defRPr>
                <a:solidFill>
                  <a:schemeClr val="tx2"/>
                </a:solidFill>
              </a:defRPr>
            </a:lvl1pPr>
          </a:lstStyle>
          <a:p>
            <a:r>
              <a:rPr lang="da-DK" dirty="0" smtClean="0"/>
              <a:t>Klik for at redigere i master</a:t>
            </a:r>
            <a:endParaRPr lang="da-DK" dirty="0"/>
          </a:p>
        </p:txBody>
      </p:sp>
      <p:sp>
        <p:nvSpPr>
          <p:cNvPr id="4" name="Pladsholder til tekst 3"/>
          <p:cNvSpPr>
            <a:spLocks noGrp="1"/>
          </p:cNvSpPr>
          <p:nvPr>
            <p:ph type="body" sz="quarter" idx="16"/>
          </p:nvPr>
        </p:nvSpPr>
        <p:spPr>
          <a:xfrm>
            <a:off x="450763" y="1197937"/>
            <a:ext cx="8498505" cy="5078413"/>
          </a:xfrm>
        </p:spPr>
        <p:txBody>
          <a:bodyPr>
            <a:normAutofit/>
          </a:bodyPr>
          <a:lstStyle>
            <a:lvl1pPr marL="0" indent="0">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da-DK" dirty="0" smtClean="0"/>
              <a:t>Klik for at redigere i master</a:t>
            </a:r>
          </a:p>
        </p:txBody>
      </p:sp>
      <p:pic>
        <p:nvPicPr>
          <p:cNvPr id="11" name="Billede 10">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40805240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Præsentation">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299839C-7D7A-49F1-8BFE-85C6C7D78BE7}"/>
              </a:ext>
            </a:extLst>
          </p:cNvPr>
          <p:cNvSpPr>
            <a:spLocks noGrp="1"/>
          </p:cNvSpPr>
          <p:nvPr>
            <p:ph type="title"/>
          </p:nvPr>
        </p:nvSpPr>
        <p:spPr>
          <a:xfrm>
            <a:off x="450763" y="76203"/>
            <a:ext cx="10251060" cy="1044000"/>
          </a:xfrm>
        </p:spPr>
        <p:txBody>
          <a:bodyPr rtlCol="0">
            <a:normAutofit/>
          </a:bodyPr>
          <a:lstStyle>
            <a:lvl1pPr>
              <a:lnSpc>
                <a:spcPct val="100000"/>
              </a:lnSpc>
              <a:defRPr sz="4000">
                <a:solidFill>
                  <a:schemeClr val="tx1"/>
                </a:solidFill>
              </a:defRPr>
            </a:lvl1pPr>
          </a:lstStyle>
          <a:p>
            <a:pPr rtl="0"/>
            <a:r>
              <a:rPr lang="da-DK" noProof="0" dirty="0" smtClean="0"/>
              <a:t>Klik for at redigere i master</a:t>
            </a:r>
            <a:endParaRPr lang="da-DK" noProof="0" dirty="0"/>
          </a:p>
        </p:txBody>
      </p:sp>
      <p:sp>
        <p:nvSpPr>
          <p:cNvPr id="3" name="Pladsholder til indhold 2">
            <a:extLst>
              <a:ext uri="{FF2B5EF4-FFF2-40B4-BE49-F238E27FC236}">
                <a16:creationId xmlns="" xmlns:a16="http://schemas.microsoft.com/office/drawing/2014/main" id="{C7E748DC-EBB9-44C6-8566-38F87FF7FD53}"/>
              </a:ext>
            </a:extLst>
          </p:cNvPr>
          <p:cNvSpPr>
            <a:spLocks noGrp="1"/>
          </p:cNvSpPr>
          <p:nvPr>
            <p:ph idx="1"/>
          </p:nvPr>
        </p:nvSpPr>
        <p:spPr>
          <a:xfrm>
            <a:off x="450763" y="1243369"/>
            <a:ext cx="11311650" cy="5005031"/>
          </a:xfrm>
        </p:spPr>
        <p:txBody>
          <a:bodyPr rtlCol="0">
            <a:normAutofit/>
          </a:bodyPr>
          <a:lstStyle>
            <a:lvl1pPr marL="0" indent="0">
              <a:buNone/>
              <a:defRPr sz="2600"/>
            </a:lvl1pPr>
            <a:lvl2pPr marL="457200" indent="0">
              <a:buFont typeface="Arial" panose="020B0604020202020204" pitchFamily="34" charset="0"/>
              <a:buNone/>
              <a:defRPr lang="da-DK" sz="2400" kern="1200" noProof="0" dirty="0" smtClean="0">
                <a:solidFill>
                  <a:schemeClr val="tx1"/>
                </a:solidFill>
                <a:latin typeface="+mn-lt"/>
                <a:ea typeface="+mn-ea"/>
                <a:cs typeface="+mn-cs"/>
              </a:defRPr>
            </a:lvl2pPr>
            <a:lvl3pPr marL="914400" indent="0">
              <a:buNone/>
              <a:defRPr sz="1600"/>
            </a:lvl3pPr>
            <a:lvl4pPr marL="1371600" indent="0">
              <a:buNone/>
              <a:defRPr sz="1400"/>
            </a:lvl4pPr>
            <a:lvl5pPr marL="1828800" indent="0">
              <a:buNone/>
              <a:defRPr sz="1400"/>
            </a:lvl5pPr>
          </a:lstStyle>
          <a:p>
            <a:pPr lvl="0" rtl="0"/>
            <a:r>
              <a:rPr lang="da-DK" noProof="0" dirty="0" smtClean="0"/>
              <a:t>Klik for at redigere i master</a:t>
            </a:r>
          </a:p>
          <a:p>
            <a:pPr lvl="1" rtl="0"/>
            <a:r>
              <a:rPr lang="da-DK" noProof="0" dirty="0" smtClean="0"/>
              <a:t>Andet niveau</a:t>
            </a:r>
          </a:p>
          <a:p>
            <a:pPr marL="457200" lvl="1" indent="0" algn="l" defTabSz="914400" rtl="0" eaLnBrk="1" latinLnBrk="0" hangingPunct="1">
              <a:lnSpc>
                <a:spcPct val="120000"/>
              </a:lnSpc>
              <a:spcBef>
                <a:spcPts val="500"/>
              </a:spcBef>
              <a:buClr>
                <a:schemeClr val="accent5"/>
              </a:buClr>
              <a:buFont typeface="Arial" panose="020B0604020202020204" pitchFamily="34" charset="0"/>
              <a:buNone/>
            </a:pPr>
            <a:r>
              <a:rPr lang="da-DK" noProof="0" dirty="0" smtClean="0"/>
              <a:t>Tredje niveau</a:t>
            </a:r>
          </a:p>
          <a:p>
            <a:pPr lvl="1" rtl="0"/>
            <a:r>
              <a:rPr lang="da-DK" noProof="0" dirty="0" smtClean="0"/>
              <a:t>Fjerde niveau</a:t>
            </a:r>
          </a:p>
          <a:p>
            <a:pPr lvl="1" rtl="0"/>
            <a:r>
              <a:rPr lang="da-DK" noProof="0" dirty="0" smtClean="0"/>
              <a:t>Femte niveau</a:t>
            </a:r>
            <a:endParaRPr lang="da-DK" noProof="0" dirty="0"/>
          </a:p>
        </p:txBody>
      </p:sp>
      <p:pic>
        <p:nvPicPr>
          <p:cNvPr id="7" name="Billede 6"/>
          <p:cNvPicPr>
            <a:picLocks noChangeAspect="1"/>
          </p:cNvPicPr>
          <p:nvPr userDrawn="1"/>
        </p:nvPicPr>
        <p:blipFill>
          <a:blip r:embed="rId2">
            <a:biLevel thresh="50000"/>
            <a:extLst>
              <a:ext uri="{28A0092B-C50C-407E-A947-70E740481C1C}">
                <a14:useLocalDpi xmlns:a14="http://schemas.microsoft.com/office/drawing/2010/main" val="0"/>
              </a:ext>
            </a:extLst>
          </a:blip>
          <a:stretch>
            <a:fillRect/>
          </a:stretch>
        </p:blipFill>
        <p:spPr>
          <a:xfrm>
            <a:off x="10645280" y="21677"/>
            <a:ext cx="1117133" cy="540000"/>
          </a:xfrm>
          <a:prstGeom prst="rect">
            <a:avLst/>
          </a:prstGeom>
        </p:spPr>
      </p:pic>
      <p:pic>
        <p:nvPicPr>
          <p:cNvPr id="11" name="Billede 10">
            <a:extLst>
              <a:ext uri="{FF2B5EF4-FFF2-40B4-BE49-F238E27FC236}">
                <a16:creationId xmlns="" xmlns:a16="http://schemas.microsoft.com/office/drawing/2014/main"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4695444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tat Layout">
    <p:bg>
      <p:bgPr>
        <a:solidFill>
          <a:srgbClr val="EEF0E5"/>
        </a:solidFill>
        <a:effectLst/>
      </p:bgPr>
    </p:bg>
    <p:spTree>
      <p:nvGrpSpPr>
        <p:cNvPr id="1" name=""/>
        <p:cNvGrpSpPr/>
        <p:nvPr/>
      </p:nvGrpSpPr>
      <p:grpSpPr>
        <a:xfrm>
          <a:off x="0" y="0"/>
          <a:ext cx="0" cy="0"/>
          <a:chOff x="0" y="0"/>
          <a:chExt cx="0" cy="0"/>
        </a:xfrm>
      </p:grpSpPr>
      <p:sp>
        <p:nvSpPr>
          <p:cNvPr id="16" name="Rektangel med enkelt afrundet hjørne 15"/>
          <p:cNvSpPr/>
          <p:nvPr userDrawn="1"/>
        </p:nvSpPr>
        <p:spPr>
          <a:xfrm flipH="1">
            <a:off x="7967648" y="-8981"/>
            <a:ext cx="4325952" cy="6883200"/>
          </a:xfrm>
          <a:prstGeom prst="round1Rect">
            <a:avLst>
              <a:gd name="adj" fmla="val 50000"/>
            </a:avLst>
          </a:prstGeom>
          <a:solidFill>
            <a:srgbClr val="8D99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Titel 1">
            <a:extLst>
              <a:ext uri="{FF2B5EF4-FFF2-40B4-BE49-F238E27FC236}">
                <a16:creationId xmlns="" xmlns:a16="http://schemas.microsoft.com/office/drawing/2014/main" id="{F21A2820-A76E-454D-9A0E-F8F7B2136764}"/>
              </a:ext>
            </a:extLst>
          </p:cNvPr>
          <p:cNvSpPr>
            <a:spLocks noGrp="1"/>
          </p:cNvSpPr>
          <p:nvPr>
            <p:ph type="ctrTitle"/>
          </p:nvPr>
        </p:nvSpPr>
        <p:spPr>
          <a:xfrm>
            <a:off x="450762" y="440267"/>
            <a:ext cx="7169237" cy="4148666"/>
          </a:xfrm>
        </p:spPr>
        <p:txBody>
          <a:bodyPr rtlCol="0" anchor="b"/>
          <a:lstStyle>
            <a:lvl1pPr>
              <a:defRPr baseline="0">
                <a:solidFill>
                  <a:schemeClr val="bg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 xmlns:a16="http://schemas.microsoft.com/office/drawing/2014/main" id="{0ED9A69A-6A32-4722-924D-7FEFEA9195BD}"/>
              </a:ext>
            </a:extLst>
          </p:cNvPr>
          <p:cNvSpPr>
            <a:spLocks noGrp="1"/>
          </p:cNvSpPr>
          <p:nvPr>
            <p:ph type="subTitle" idx="1"/>
          </p:nvPr>
        </p:nvSpPr>
        <p:spPr>
          <a:xfrm>
            <a:off x="457199" y="4795284"/>
            <a:ext cx="6553202" cy="1084522"/>
          </a:xfrm>
        </p:spPr>
        <p:txBody>
          <a:bodyPr rtlCol="0">
            <a:normAutofit/>
          </a:bodyPr>
          <a:lstStyle>
            <a:lvl1pPr>
              <a:buNone/>
              <a:defRPr sz="2400">
                <a:solidFill>
                  <a:schemeClr val="bg1"/>
                </a:solidFill>
              </a:defRPr>
            </a:lvl1pPr>
          </a:lstStyle>
          <a:p>
            <a:pPr rtl="0"/>
            <a:r>
              <a:rPr lang="da-DK" noProof="0" dirty="0" smtClean="0">
                <a:solidFill>
                  <a:srgbClr val="FFFFFF"/>
                </a:solidFill>
              </a:rPr>
              <a:t>Klik for at redigere i master</a:t>
            </a:r>
          </a:p>
        </p:txBody>
      </p:sp>
      <p:sp>
        <p:nvSpPr>
          <p:cNvPr id="12"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5400000">
            <a:off x="4588102" y="3423638"/>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pic>
        <p:nvPicPr>
          <p:cNvPr id="10" name="Bille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8300" y="6336078"/>
            <a:ext cx="1725166" cy="540000"/>
          </a:xfrm>
          <a:prstGeom prst="rect">
            <a:avLst/>
          </a:prstGeom>
        </p:spPr>
      </p:pic>
      <p:sp>
        <p:nvSpPr>
          <p:cNvPr id="18"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16200000">
            <a:off x="7977342" y="-9080"/>
            <a:ext cx="34563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cxnSp>
        <p:nvCxnSpPr>
          <p:cNvPr id="3" name="Lige forbindelse 2"/>
          <p:cNvCxnSpPr/>
          <p:nvPr userDrawn="1"/>
        </p:nvCxnSpPr>
        <p:spPr>
          <a:xfrm>
            <a:off x="7962997" y="1894693"/>
            <a:ext cx="0" cy="1463898"/>
          </a:xfrm>
          <a:prstGeom prst="line">
            <a:avLst/>
          </a:prstGeom>
          <a:ln w="12700">
            <a:solidFill>
              <a:srgbClr val="EEF0E5"/>
            </a:solidFill>
          </a:ln>
        </p:spPr>
        <p:style>
          <a:lnRef idx="1">
            <a:schemeClr val="accent1"/>
          </a:lnRef>
          <a:fillRef idx="0">
            <a:schemeClr val="accent1"/>
          </a:fillRef>
          <a:effectRef idx="0">
            <a:schemeClr val="accent1"/>
          </a:effectRef>
          <a:fontRef idx="minor">
            <a:schemeClr val="tx1"/>
          </a:fontRef>
        </p:style>
      </p:cxnSp>
      <p:cxnSp>
        <p:nvCxnSpPr>
          <p:cNvPr id="7" name="Lige forbindelse 6"/>
          <p:cNvCxnSpPr/>
          <p:nvPr userDrawn="1"/>
        </p:nvCxnSpPr>
        <p:spPr>
          <a:xfrm flipV="1">
            <a:off x="7959274" y="3295859"/>
            <a:ext cx="70100" cy="102096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4" name="Lige forbindelse 33"/>
          <p:cNvCxnSpPr/>
          <p:nvPr userDrawn="1"/>
        </p:nvCxnSpPr>
        <p:spPr>
          <a:xfrm flipH="1">
            <a:off x="7971981" y="2967789"/>
            <a:ext cx="16042" cy="328070"/>
          </a:xfrm>
          <a:prstGeom prst="line">
            <a:avLst/>
          </a:prstGeom>
          <a:ln>
            <a:solidFill>
              <a:srgbClr val="EEF0E5"/>
            </a:solidFill>
          </a:ln>
        </p:spPr>
        <p:style>
          <a:lnRef idx="1">
            <a:schemeClr val="accent1"/>
          </a:lnRef>
          <a:fillRef idx="0">
            <a:schemeClr val="accent1"/>
          </a:fillRef>
          <a:effectRef idx="0">
            <a:schemeClr val="accent1"/>
          </a:effectRef>
          <a:fontRef idx="minor">
            <a:schemeClr val="tx1"/>
          </a:fontRef>
        </p:style>
      </p:cxnSp>
      <p:pic>
        <p:nvPicPr>
          <p:cNvPr id="17" name="Billed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9" name="Billede 18">
            <a:extLst>
              <a:ext uri="{FF2B5EF4-FFF2-40B4-BE49-F238E27FC236}">
                <a16:creationId xmlns="" xmlns:a16="http://schemas.microsoft.com/office/drawing/2014/main"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4160198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itat med billede">
    <p:bg>
      <p:bgPr>
        <a:solidFill>
          <a:srgbClr val="EEF0E5"/>
        </a:solidFill>
        <a:effectLst/>
      </p:bgPr>
    </p:bg>
    <p:spTree>
      <p:nvGrpSpPr>
        <p:cNvPr id="1" name=""/>
        <p:cNvGrpSpPr/>
        <p:nvPr/>
      </p:nvGrpSpPr>
      <p:grpSpPr>
        <a:xfrm>
          <a:off x="0" y="0"/>
          <a:ext cx="0" cy="0"/>
          <a:chOff x="0" y="0"/>
          <a:chExt cx="0" cy="0"/>
        </a:xfrm>
      </p:grpSpPr>
      <p:sp>
        <p:nvSpPr>
          <p:cNvPr id="14" name="Kombinationstegning: Figur 13">
            <a:extLst>
              <a:ext uri="{FF2B5EF4-FFF2-40B4-BE49-F238E27FC236}">
                <a16:creationId xmlns="" xmlns:a16="http://schemas.microsoft.com/office/drawing/2014/main" id="{9F47EA1B-2641-431A-B894-4A66FC5A0484}"/>
              </a:ext>
              <a:ext uri="{C183D7F6-B498-43B3-948B-1728B52AA6E4}">
                <adec:decorative xmlns="" xmlns:adec="http://schemas.microsoft.com/office/drawing/2017/decorative" val="1"/>
              </a:ext>
            </a:extLst>
          </p:cNvPr>
          <p:cNvSpPr/>
          <p:nvPr userDrawn="1"/>
        </p:nvSpPr>
        <p:spPr>
          <a:xfrm rot="16200000">
            <a:off x="6257296" y="-1789711"/>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8" name="Titel 1">
            <a:extLst>
              <a:ext uri="{FF2B5EF4-FFF2-40B4-BE49-F238E27FC236}">
                <a16:creationId xmlns="" xmlns:a16="http://schemas.microsoft.com/office/drawing/2014/main" id="{F21A2820-A76E-454D-9A0E-F8F7B2136764}"/>
              </a:ext>
            </a:extLst>
          </p:cNvPr>
          <p:cNvSpPr>
            <a:spLocks noGrp="1"/>
          </p:cNvSpPr>
          <p:nvPr>
            <p:ph type="ctrTitle"/>
          </p:nvPr>
        </p:nvSpPr>
        <p:spPr>
          <a:xfrm>
            <a:off x="450763" y="440266"/>
            <a:ext cx="7101504" cy="4140201"/>
          </a:xfrm>
        </p:spPr>
        <p:txBody>
          <a:bodyPr rtlCol="0" anchor="b"/>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 xmlns:a16="http://schemas.microsoft.com/office/drawing/2014/main" id="{0ED9A69A-6A32-4722-924D-7FEFEA9195BD}"/>
              </a:ext>
            </a:extLst>
          </p:cNvPr>
          <p:cNvSpPr>
            <a:spLocks noGrp="1"/>
          </p:cNvSpPr>
          <p:nvPr>
            <p:ph type="subTitle" idx="1"/>
          </p:nvPr>
        </p:nvSpPr>
        <p:spPr>
          <a:xfrm>
            <a:off x="450763" y="4795284"/>
            <a:ext cx="6559638" cy="1084522"/>
          </a:xfrm>
        </p:spPr>
        <p:txBody>
          <a:bodyPr rtlCol="0">
            <a:normAutofit/>
          </a:bodyPr>
          <a:lstStyle>
            <a:lvl1pPr>
              <a:buNone/>
              <a:defRPr sz="2400">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2"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5400000">
            <a:off x="4524494" y="3447061"/>
            <a:ext cx="33547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9" name="Pladsholder til billede 18">
            <a:extLst>
              <a:ext uri="{FF2B5EF4-FFF2-40B4-BE49-F238E27FC236}">
                <a16:creationId xmlns="" xmlns:a16="http://schemas.microsoft.com/office/drawing/2014/main" id="{31E70801-1BA4-4276-9934-E418115C0325}"/>
              </a:ext>
            </a:extLst>
          </p:cNvPr>
          <p:cNvSpPr>
            <a:spLocks noGrp="1"/>
          </p:cNvSpPr>
          <p:nvPr>
            <p:ph type="pic" sz="quarter" idx="13"/>
          </p:nvPr>
        </p:nvSpPr>
        <p:spPr>
          <a:xfrm>
            <a:off x="7931886" y="-2"/>
            <a:ext cx="4260114" cy="6858002"/>
          </a:xfrm>
          <a:custGeom>
            <a:avLst/>
            <a:gdLst>
              <a:gd name="connsiteX0" fmla="*/ 3466352 w 4267200"/>
              <a:gd name="connsiteY0" fmla="*/ 0 h 6858000"/>
              <a:gd name="connsiteX1" fmla="*/ 4267200 w 4267200"/>
              <a:gd name="connsiteY1" fmla="*/ 0 h 6858000"/>
              <a:gd name="connsiteX2" fmla="*/ 4267200 w 4267200"/>
              <a:gd name="connsiteY2" fmla="*/ 6858000 h 6858000"/>
              <a:gd name="connsiteX3" fmla="*/ 0 w 4267200"/>
              <a:gd name="connsiteY3" fmla="*/ 6858000 h 6858000"/>
              <a:gd name="connsiteX4" fmla="*/ 0 w 4267200"/>
              <a:gd name="connsiteY4" fmla="*/ 3338980 h 6858000"/>
              <a:gd name="connsiteX5" fmla="*/ 8352 w 4267200"/>
              <a:gd name="connsiteY5" fmla="*/ 3162578 h 6858000"/>
              <a:gd name="connsiteX6" fmla="*/ 3132972 w 4267200"/>
              <a:gd name="connsiteY6" fmla="*/ 18059 h 6858000"/>
              <a:gd name="connsiteX7" fmla="*/ 3466352 w 4267200"/>
              <a:gd name="connsiteY7" fmla="*/ 122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67200" h="6858000">
                <a:moveTo>
                  <a:pt x="3466352" y="0"/>
                </a:moveTo>
                <a:lnTo>
                  <a:pt x="4267200" y="0"/>
                </a:lnTo>
                <a:lnTo>
                  <a:pt x="4267200" y="6858000"/>
                </a:lnTo>
                <a:lnTo>
                  <a:pt x="0" y="6858000"/>
                </a:lnTo>
                <a:lnTo>
                  <a:pt x="0" y="3338980"/>
                </a:lnTo>
                <a:lnTo>
                  <a:pt x="8352" y="3162578"/>
                </a:lnTo>
                <a:cubicBezTo>
                  <a:pt x="166042" y="1505839"/>
                  <a:pt x="1479242" y="186005"/>
                  <a:pt x="3132972" y="18059"/>
                </a:cubicBezTo>
                <a:lnTo>
                  <a:pt x="3466352" y="1225"/>
                </a:lnTo>
                <a:close/>
              </a:path>
            </a:pathLst>
          </a:custGeom>
          <a:solidFill>
            <a:schemeClr val="tx1"/>
          </a:solidFill>
        </p:spPr>
        <p:txBody>
          <a:bodyPr wrap="square" rtlCol="0" anchor="ctr">
            <a:noAutofit/>
          </a:bodyPr>
          <a:lstStyle>
            <a:lvl1pPr>
              <a:defRPr>
                <a:solidFill>
                  <a:schemeClr val="bg1"/>
                </a:solidFill>
              </a:defRPr>
            </a:lvl1pPr>
          </a:lstStyle>
          <a:p>
            <a:pPr rtl="0"/>
            <a:r>
              <a:rPr lang="da-DK" noProof="0" smtClean="0"/>
              <a:t>Klik på ikonet for at tilføje et billede</a:t>
            </a:r>
            <a:endParaRPr lang="da-DK" noProof="0"/>
          </a:p>
        </p:txBody>
      </p:sp>
      <p:pic>
        <p:nvPicPr>
          <p:cNvPr id="7" name="Bille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1883" y="6318000"/>
            <a:ext cx="1725166" cy="540000"/>
          </a:xfrm>
          <a:prstGeom prst="rect">
            <a:avLst/>
          </a:prstGeom>
        </p:spPr>
      </p:pic>
      <p:sp>
        <p:nvSpPr>
          <p:cNvPr id="13"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16200000">
            <a:off x="7964624" y="-28785"/>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0927700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
    <p:bg>
      <p:bgRef idx="1001">
        <a:schemeClr val="bg2"/>
      </p:bgRef>
    </p:bg>
    <p:spTree>
      <p:nvGrpSpPr>
        <p:cNvPr id="1" name=""/>
        <p:cNvGrpSpPr/>
        <p:nvPr/>
      </p:nvGrpSpPr>
      <p:grpSpPr>
        <a:xfrm>
          <a:off x="0" y="0"/>
          <a:ext cx="0" cy="0"/>
          <a:chOff x="0" y="0"/>
          <a:chExt cx="0" cy="0"/>
        </a:xfrm>
      </p:grpSpPr>
      <p:sp>
        <p:nvSpPr>
          <p:cNvPr id="30" name="Rektangel 29">
            <a:extLst>
              <a:ext uri="{FF2B5EF4-FFF2-40B4-BE49-F238E27FC236}">
                <a16:creationId xmlns="" xmlns:a16="http://schemas.microsoft.com/office/drawing/2014/main" id="{BCA75F14-4851-4FA1-AF45-240D9124B95E}"/>
              </a:ext>
              <a:ext uri="{C183D7F6-B498-43B3-948B-1728B52AA6E4}">
                <adec:decorative xmlns="" xmlns:adec="http://schemas.microsoft.com/office/drawing/2017/decorative" val="1"/>
              </a:ext>
            </a:extLst>
          </p:cNvPr>
          <p:cNvSpPr/>
          <p:nvPr userDrawn="1"/>
        </p:nvSpPr>
        <p:spPr>
          <a:xfrm>
            <a:off x="0" y="1049328"/>
            <a:ext cx="12192000" cy="5808671"/>
          </a:xfrm>
          <a:prstGeom prst="rect">
            <a:avLst/>
          </a:prstGeom>
          <a:solidFill>
            <a:srgbClr val="EEF0E5"/>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25" name="Pladsholder til billede 36">
            <a:extLst>
              <a:ext uri="{FF2B5EF4-FFF2-40B4-BE49-F238E27FC236}">
                <a16:creationId xmlns="" xmlns:a16="http://schemas.microsoft.com/office/drawing/2014/main" id="{22F784D1-8CE5-4710-ADC3-2F70D5766F77}"/>
              </a:ext>
            </a:extLst>
          </p:cNvPr>
          <p:cNvSpPr>
            <a:spLocks noGrp="1"/>
          </p:cNvSpPr>
          <p:nvPr>
            <p:ph type="pic" sz="quarter" idx="21"/>
          </p:nvPr>
        </p:nvSpPr>
        <p:spPr>
          <a:xfrm>
            <a:off x="468225"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 xmlns:a16="http://schemas.microsoft.com/office/drawing/2014/main" id="{1F2D6BF5-159D-4F01-BDEB-0FBD75D3F498}"/>
              </a:ext>
            </a:extLst>
          </p:cNvPr>
          <p:cNvSpPr>
            <a:spLocks noGrp="1"/>
          </p:cNvSpPr>
          <p:nvPr>
            <p:ph type="body" sz="quarter" idx="20" hasCustomPrompt="1"/>
          </p:nvPr>
        </p:nvSpPr>
        <p:spPr>
          <a:xfrm>
            <a:off x="468225"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7" name="Pladsholder til tekst 2">
            <a:extLst>
              <a:ext uri="{FF2B5EF4-FFF2-40B4-BE49-F238E27FC236}">
                <a16:creationId xmlns="" xmlns:a16="http://schemas.microsoft.com/office/drawing/2014/main" id="{518C033F-CC28-477A-8A72-AD0398D3680F}"/>
              </a:ext>
            </a:extLst>
          </p:cNvPr>
          <p:cNvSpPr>
            <a:spLocks noGrp="1"/>
          </p:cNvSpPr>
          <p:nvPr>
            <p:ph type="body" idx="13" hasCustomPrompt="1"/>
          </p:nvPr>
        </p:nvSpPr>
        <p:spPr>
          <a:xfrm>
            <a:off x="468806"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smtClean="0"/>
              <a:t>Titel</a:t>
            </a:r>
          </a:p>
        </p:txBody>
      </p:sp>
      <p:sp>
        <p:nvSpPr>
          <p:cNvPr id="26" name="Pladsholder til billede 36">
            <a:extLst>
              <a:ext uri="{FF2B5EF4-FFF2-40B4-BE49-F238E27FC236}">
                <a16:creationId xmlns="" xmlns:a16="http://schemas.microsoft.com/office/drawing/2014/main" id="{599604B7-B0E5-4112-9123-341EB9C62675}"/>
              </a:ext>
            </a:extLst>
          </p:cNvPr>
          <p:cNvSpPr>
            <a:spLocks noGrp="1"/>
          </p:cNvSpPr>
          <p:nvPr>
            <p:ph type="pic" sz="quarter" idx="22"/>
          </p:nvPr>
        </p:nvSpPr>
        <p:spPr>
          <a:xfrm>
            <a:off x="3435279"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 xmlns:a16="http://schemas.microsoft.com/office/drawing/2014/main" id="{B4836FAA-F9D8-465B-8985-A5A10F5F2E29}"/>
              </a:ext>
            </a:extLst>
          </p:cNvPr>
          <p:cNvSpPr>
            <a:spLocks noGrp="1"/>
          </p:cNvSpPr>
          <p:nvPr>
            <p:ph type="body" sz="quarter" idx="17" hasCustomPrompt="1"/>
          </p:nvPr>
        </p:nvSpPr>
        <p:spPr>
          <a:xfrm>
            <a:off x="3435279"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8" name="Pladsholder til tekst 2">
            <a:extLst>
              <a:ext uri="{FF2B5EF4-FFF2-40B4-BE49-F238E27FC236}">
                <a16:creationId xmlns="" xmlns:a16="http://schemas.microsoft.com/office/drawing/2014/main" id="{83A2A0BF-0F76-4FDC-97BF-55EBAD5FFFE7}"/>
              </a:ext>
            </a:extLst>
          </p:cNvPr>
          <p:cNvSpPr>
            <a:spLocks noGrp="1"/>
          </p:cNvSpPr>
          <p:nvPr>
            <p:ph type="body" idx="14" hasCustomPrompt="1"/>
          </p:nvPr>
        </p:nvSpPr>
        <p:spPr>
          <a:xfrm>
            <a:off x="3435279"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 xmlns:a16="http://schemas.microsoft.com/office/drawing/2014/main" id="{811A58E2-70B8-4F18-AF4A-136F58682C43}"/>
              </a:ext>
            </a:extLst>
          </p:cNvPr>
          <p:cNvSpPr>
            <a:spLocks noGrp="1"/>
          </p:cNvSpPr>
          <p:nvPr>
            <p:ph type="pic" sz="quarter" idx="23"/>
          </p:nvPr>
        </p:nvSpPr>
        <p:spPr>
          <a:xfrm>
            <a:off x="6405042"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 xmlns:a16="http://schemas.microsoft.com/office/drawing/2014/main" id="{51A90A66-376F-4665-B6E9-475C686D7971}"/>
              </a:ext>
            </a:extLst>
          </p:cNvPr>
          <p:cNvSpPr>
            <a:spLocks noGrp="1"/>
          </p:cNvSpPr>
          <p:nvPr>
            <p:ph type="body" sz="quarter" idx="18" hasCustomPrompt="1"/>
          </p:nvPr>
        </p:nvSpPr>
        <p:spPr>
          <a:xfrm>
            <a:off x="6405042"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9" name="Pladsholder til tekst 2">
            <a:extLst>
              <a:ext uri="{FF2B5EF4-FFF2-40B4-BE49-F238E27FC236}">
                <a16:creationId xmlns="" xmlns:a16="http://schemas.microsoft.com/office/drawing/2014/main" id="{7FD8E69F-7035-465B-98F7-47AAF27D3AD7}"/>
              </a:ext>
            </a:extLst>
          </p:cNvPr>
          <p:cNvSpPr>
            <a:spLocks noGrp="1"/>
          </p:cNvSpPr>
          <p:nvPr>
            <p:ph type="body" idx="15" hasCustomPrompt="1"/>
          </p:nvPr>
        </p:nvSpPr>
        <p:spPr>
          <a:xfrm>
            <a:off x="6405042" y="4321136"/>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 xmlns:a16="http://schemas.microsoft.com/office/drawing/2014/main" id="{D390D85C-0A55-413E-9301-4F451686AB8B}"/>
              </a:ext>
            </a:extLst>
          </p:cNvPr>
          <p:cNvSpPr>
            <a:spLocks noGrp="1"/>
          </p:cNvSpPr>
          <p:nvPr>
            <p:ph type="pic" sz="quarter" idx="24"/>
          </p:nvPr>
        </p:nvSpPr>
        <p:spPr>
          <a:xfrm>
            <a:off x="9365661"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 xmlns:a16="http://schemas.microsoft.com/office/drawing/2014/main" id="{4C70777F-7849-4350-9858-AB46DD43F28E}"/>
              </a:ext>
            </a:extLst>
          </p:cNvPr>
          <p:cNvSpPr>
            <a:spLocks noGrp="1"/>
          </p:cNvSpPr>
          <p:nvPr>
            <p:ph type="body" sz="quarter" idx="19" hasCustomPrompt="1"/>
          </p:nvPr>
        </p:nvSpPr>
        <p:spPr>
          <a:xfrm>
            <a:off x="9365661" y="3348230"/>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20" name="Pladsholder til tekst 2">
            <a:extLst>
              <a:ext uri="{FF2B5EF4-FFF2-40B4-BE49-F238E27FC236}">
                <a16:creationId xmlns="" xmlns:a16="http://schemas.microsoft.com/office/drawing/2014/main" id="{08918885-EB29-485A-A99A-D589B7ABAD71}"/>
              </a:ext>
            </a:extLst>
          </p:cNvPr>
          <p:cNvSpPr>
            <a:spLocks noGrp="1"/>
          </p:cNvSpPr>
          <p:nvPr>
            <p:ph type="body" idx="16" hasCustomPrompt="1"/>
          </p:nvPr>
        </p:nvSpPr>
        <p:spPr>
          <a:xfrm>
            <a:off x="9365661" y="4317494"/>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pic>
        <p:nvPicPr>
          <p:cNvPr id="29" name="Billede 2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9192" y="297778"/>
            <a:ext cx="1725166" cy="540000"/>
          </a:xfrm>
          <a:prstGeom prst="rect">
            <a:avLst/>
          </a:prstGeom>
        </p:spPr>
      </p:pic>
      <p:sp>
        <p:nvSpPr>
          <p:cNvPr id="2" name="Titel 1"/>
          <p:cNvSpPr>
            <a:spLocks noGrp="1"/>
          </p:cNvSpPr>
          <p:nvPr>
            <p:ph type="title"/>
          </p:nvPr>
        </p:nvSpPr>
        <p:spPr>
          <a:xfrm>
            <a:off x="450763" y="75766"/>
            <a:ext cx="10243104" cy="1044000"/>
          </a:xfrm>
        </p:spPr>
        <p:txBody>
          <a:bodyPr/>
          <a:lstStyle>
            <a:lvl1pPr>
              <a:defRPr>
                <a:solidFill>
                  <a:schemeClr val="tx1"/>
                </a:solidFill>
              </a:defRPr>
            </a:lvl1pPr>
          </a:lstStyle>
          <a:p>
            <a:r>
              <a:rPr lang="da-DK" dirty="0" smtClean="0"/>
              <a:t>Klik for at redigere i master</a:t>
            </a:r>
            <a:endParaRPr lang="da-DK" dirty="0"/>
          </a:p>
        </p:txBody>
      </p:sp>
      <p:pic>
        <p:nvPicPr>
          <p:cNvPr id="34" name="Billede 3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36" name="Billede 35">
            <a:extLst>
              <a:ext uri="{FF2B5EF4-FFF2-40B4-BE49-F238E27FC236}">
                <a16:creationId xmlns="" xmlns:a16="http://schemas.microsoft.com/office/drawing/2014/main"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5791133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am ">
    <p:bg>
      <p:bgPr>
        <a:solidFill>
          <a:srgbClr val="EEF0E5"/>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 xmlns:a16="http://schemas.microsoft.com/office/drawing/2014/main" id="{BCA75F14-4851-4FA1-AF45-240D9124B95E}"/>
              </a:ext>
              <a:ext uri="{C183D7F6-B498-43B3-948B-1728B52AA6E4}">
                <adec:decorative xmlns="" xmlns:adec="http://schemas.microsoft.com/office/drawing/2017/decorative" val="1"/>
              </a:ext>
            </a:extLst>
          </p:cNvPr>
          <p:cNvSpPr/>
          <p:nvPr userDrawn="1"/>
        </p:nvSpPr>
        <p:spPr>
          <a:xfrm>
            <a:off x="0" y="1044000"/>
            <a:ext cx="12192000" cy="5814000"/>
          </a:xfrm>
          <a:prstGeom prst="rect">
            <a:avLst/>
          </a:prstGeom>
          <a:solidFill>
            <a:srgbClr val="8D9950"/>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solidFill>
                <a:schemeClr val="tx1"/>
              </a:solidFill>
            </a:endParaRPr>
          </a:p>
        </p:txBody>
      </p:sp>
      <p:sp>
        <p:nvSpPr>
          <p:cNvPr id="25" name="Pladsholder til billede 36">
            <a:extLst>
              <a:ext uri="{FF2B5EF4-FFF2-40B4-BE49-F238E27FC236}">
                <a16:creationId xmlns="" xmlns:a16="http://schemas.microsoft.com/office/drawing/2014/main" id="{22F784D1-8CE5-4710-ADC3-2F70D5766F77}"/>
              </a:ext>
            </a:extLst>
          </p:cNvPr>
          <p:cNvSpPr>
            <a:spLocks noGrp="1"/>
          </p:cNvSpPr>
          <p:nvPr>
            <p:ph type="pic" sz="quarter" idx="21"/>
          </p:nvPr>
        </p:nvSpPr>
        <p:spPr>
          <a:xfrm>
            <a:off x="44026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 xmlns:a16="http://schemas.microsoft.com/office/drawing/2014/main" id="{1F2D6BF5-159D-4F01-BDEB-0FBD75D3F498}"/>
              </a:ext>
            </a:extLst>
          </p:cNvPr>
          <p:cNvSpPr>
            <a:spLocks noGrp="1"/>
          </p:cNvSpPr>
          <p:nvPr>
            <p:ph type="body" sz="quarter" idx="20" hasCustomPrompt="1"/>
          </p:nvPr>
        </p:nvSpPr>
        <p:spPr>
          <a:xfrm>
            <a:off x="447965" y="3240848"/>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7" name="Pladsholder til tekst 2">
            <a:extLst>
              <a:ext uri="{FF2B5EF4-FFF2-40B4-BE49-F238E27FC236}">
                <a16:creationId xmlns="" xmlns:a16="http://schemas.microsoft.com/office/drawing/2014/main" id="{518C033F-CC28-477A-8A72-AD0398D3680F}"/>
              </a:ext>
            </a:extLst>
          </p:cNvPr>
          <p:cNvSpPr>
            <a:spLocks noGrp="1"/>
          </p:cNvSpPr>
          <p:nvPr>
            <p:ph type="body" idx="13" hasCustomPrompt="1"/>
          </p:nvPr>
        </p:nvSpPr>
        <p:spPr>
          <a:xfrm>
            <a:off x="440848"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6" name="Pladsholder til billede 36">
            <a:extLst>
              <a:ext uri="{FF2B5EF4-FFF2-40B4-BE49-F238E27FC236}">
                <a16:creationId xmlns="" xmlns:a16="http://schemas.microsoft.com/office/drawing/2014/main" id="{599604B7-B0E5-4112-9123-341EB9C62675}"/>
              </a:ext>
            </a:extLst>
          </p:cNvPr>
          <p:cNvSpPr>
            <a:spLocks noGrp="1"/>
          </p:cNvSpPr>
          <p:nvPr>
            <p:ph type="pic" sz="quarter" idx="22"/>
          </p:nvPr>
        </p:nvSpPr>
        <p:spPr>
          <a:xfrm>
            <a:off x="3424262"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 xmlns:a16="http://schemas.microsoft.com/office/drawing/2014/main" id="{B4836FAA-F9D8-465B-8985-A5A10F5F2E29}"/>
              </a:ext>
            </a:extLst>
          </p:cNvPr>
          <p:cNvSpPr>
            <a:spLocks noGrp="1"/>
          </p:cNvSpPr>
          <p:nvPr>
            <p:ph type="body" sz="quarter" idx="17" hasCustomPrompt="1"/>
          </p:nvPr>
        </p:nvSpPr>
        <p:spPr>
          <a:xfrm>
            <a:off x="3424262"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8" name="Pladsholder til tekst 2">
            <a:extLst>
              <a:ext uri="{FF2B5EF4-FFF2-40B4-BE49-F238E27FC236}">
                <a16:creationId xmlns="" xmlns:a16="http://schemas.microsoft.com/office/drawing/2014/main" id="{83A2A0BF-0F76-4FDC-97BF-55EBAD5FFFE7}"/>
              </a:ext>
            </a:extLst>
          </p:cNvPr>
          <p:cNvSpPr>
            <a:spLocks noGrp="1"/>
          </p:cNvSpPr>
          <p:nvPr>
            <p:ph type="body" idx="14" hasCustomPrompt="1"/>
          </p:nvPr>
        </p:nvSpPr>
        <p:spPr>
          <a:xfrm>
            <a:off x="3424262"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 xmlns:a16="http://schemas.microsoft.com/office/drawing/2014/main" id="{811A58E2-70B8-4F18-AF4A-136F58682C43}"/>
              </a:ext>
            </a:extLst>
          </p:cNvPr>
          <p:cNvSpPr>
            <a:spLocks noGrp="1"/>
          </p:cNvSpPr>
          <p:nvPr>
            <p:ph type="pic" sz="quarter" idx="23"/>
          </p:nvPr>
        </p:nvSpPr>
        <p:spPr>
          <a:xfrm>
            <a:off x="6410958"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 xmlns:a16="http://schemas.microsoft.com/office/drawing/2014/main" id="{51A90A66-376F-4665-B6E9-475C686D7971}"/>
              </a:ext>
            </a:extLst>
          </p:cNvPr>
          <p:cNvSpPr>
            <a:spLocks noGrp="1"/>
          </p:cNvSpPr>
          <p:nvPr>
            <p:ph type="body" sz="quarter" idx="18" hasCustomPrompt="1"/>
          </p:nvPr>
        </p:nvSpPr>
        <p:spPr>
          <a:xfrm>
            <a:off x="6410958"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9" name="Pladsholder til tekst 2">
            <a:extLst>
              <a:ext uri="{FF2B5EF4-FFF2-40B4-BE49-F238E27FC236}">
                <a16:creationId xmlns="" xmlns:a16="http://schemas.microsoft.com/office/drawing/2014/main" id="{7FD8E69F-7035-465B-98F7-47AAF27D3AD7}"/>
              </a:ext>
            </a:extLst>
          </p:cNvPr>
          <p:cNvSpPr>
            <a:spLocks noGrp="1"/>
          </p:cNvSpPr>
          <p:nvPr>
            <p:ph type="body" idx="15" hasCustomPrompt="1"/>
          </p:nvPr>
        </p:nvSpPr>
        <p:spPr>
          <a:xfrm>
            <a:off x="6410958" y="4219716"/>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 xmlns:a16="http://schemas.microsoft.com/office/drawing/2014/main" id="{D390D85C-0A55-413E-9301-4F451686AB8B}"/>
              </a:ext>
            </a:extLst>
          </p:cNvPr>
          <p:cNvSpPr>
            <a:spLocks noGrp="1"/>
          </p:cNvSpPr>
          <p:nvPr>
            <p:ph type="pic" sz="quarter" idx="24"/>
          </p:nvPr>
        </p:nvSpPr>
        <p:spPr>
          <a:xfrm>
            <a:off x="937157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 xmlns:a16="http://schemas.microsoft.com/office/drawing/2014/main" id="{4C70777F-7849-4350-9858-AB46DD43F28E}"/>
              </a:ext>
            </a:extLst>
          </p:cNvPr>
          <p:cNvSpPr>
            <a:spLocks noGrp="1"/>
          </p:cNvSpPr>
          <p:nvPr>
            <p:ph type="body" sz="quarter" idx="19" hasCustomPrompt="1"/>
          </p:nvPr>
        </p:nvSpPr>
        <p:spPr>
          <a:xfrm>
            <a:off x="9371577" y="3246810"/>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20" name="Pladsholder til tekst 2">
            <a:extLst>
              <a:ext uri="{FF2B5EF4-FFF2-40B4-BE49-F238E27FC236}">
                <a16:creationId xmlns="" xmlns:a16="http://schemas.microsoft.com/office/drawing/2014/main" id="{08918885-EB29-485A-A99A-D589B7ABAD71}"/>
              </a:ext>
            </a:extLst>
          </p:cNvPr>
          <p:cNvSpPr>
            <a:spLocks noGrp="1"/>
          </p:cNvSpPr>
          <p:nvPr>
            <p:ph type="body" idx="16" hasCustomPrompt="1"/>
          </p:nvPr>
        </p:nvSpPr>
        <p:spPr>
          <a:xfrm>
            <a:off x="9371577" y="4216074"/>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 name="Titel 1"/>
          <p:cNvSpPr>
            <a:spLocks noGrp="1"/>
          </p:cNvSpPr>
          <p:nvPr>
            <p:ph type="title"/>
          </p:nvPr>
        </p:nvSpPr>
        <p:spPr>
          <a:xfrm>
            <a:off x="428120" y="25401"/>
            <a:ext cx="10202248" cy="1044000"/>
          </a:xfrm>
        </p:spPr>
        <p:txBody>
          <a:bodyPr/>
          <a:lstStyle>
            <a:lvl1pPr>
              <a:defRPr>
                <a:solidFill>
                  <a:schemeClr val="bg1"/>
                </a:solidFill>
              </a:defRPr>
            </a:lvl1pPr>
          </a:lstStyle>
          <a:p>
            <a:r>
              <a:rPr lang="da-DK" dirty="0" smtClean="0"/>
              <a:t>Klik for at redigere i master</a:t>
            </a:r>
            <a:endParaRPr lang="da-DK" dirty="0"/>
          </a:p>
        </p:txBody>
      </p:sp>
      <p:pic>
        <p:nvPicPr>
          <p:cNvPr id="36" name="Billede 3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8301" y="6328250"/>
            <a:ext cx="1725166" cy="540000"/>
          </a:xfrm>
          <a:prstGeom prst="rect">
            <a:avLst/>
          </a:prstGeom>
        </p:spPr>
      </p:pic>
      <p:pic>
        <p:nvPicPr>
          <p:cNvPr id="32" name="Billede 31">
            <a:extLst>
              <a:ext uri="{FF2B5EF4-FFF2-40B4-BE49-F238E27FC236}">
                <a16:creationId xmlns="" xmlns:a16="http://schemas.microsoft.com/office/drawing/2014/main"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33" name="Billede 3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6522" y="6065363"/>
            <a:ext cx="1811867" cy="875821"/>
          </a:xfrm>
          <a:prstGeom prst="rect">
            <a:avLst/>
          </a:prstGeom>
        </p:spPr>
      </p:pic>
    </p:spTree>
    <p:extLst>
      <p:ext uri="{BB962C8B-B14F-4D97-AF65-F5344CB8AC3E}">
        <p14:creationId xmlns:p14="http://schemas.microsoft.com/office/powerpoint/2010/main" val="10024593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dhold ">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DC51886-4F39-4E3E-948D-DBC73F267AED}"/>
              </a:ext>
            </a:extLst>
          </p:cNvPr>
          <p:cNvSpPr>
            <a:spLocks noGrp="1"/>
          </p:cNvSpPr>
          <p:nvPr>
            <p:ph type="title"/>
          </p:nvPr>
        </p:nvSpPr>
        <p:spPr>
          <a:xfrm>
            <a:off x="339407" y="135472"/>
            <a:ext cx="10370926" cy="1044000"/>
          </a:xfrm>
        </p:spPr>
        <p:txBody>
          <a:bodyPr rtlCol="0"/>
          <a:lstStyle>
            <a:lvl1pPr>
              <a:defRPr>
                <a:solidFill>
                  <a:schemeClr val="tx1"/>
                </a:solidFill>
              </a:defRPr>
            </a:lvl1pPr>
          </a:lstStyle>
          <a:p>
            <a:pPr rtl="0"/>
            <a:r>
              <a:rPr lang="da-DK" noProof="0" dirty="0" smtClean="0"/>
              <a:t>Klik for at redigere i master</a:t>
            </a:r>
            <a:endParaRPr lang="da-DK" noProof="0" dirty="0"/>
          </a:p>
        </p:txBody>
      </p:sp>
      <p:sp>
        <p:nvSpPr>
          <p:cNvPr id="3" name="Pladsholder til tekst 2">
            <a:extLst>
              <a:ext uri="{FF2B5EF4-FFF2-40B4-BE49-F238E27FC236}">
                <a16:creationId xmlns="" xmlns:a16="http://schemas.microsoft.com/office/drawing/2014/main" id="{4B2C7B2A-B6BE-46FD-9278-A5246BF7EEB8}"/>
              </a:ext>
            </a:extLst>
          </p:cNvPr>
          <p:cNvSpPr>
            <a:spLocks noGrp="1"/>
          </p:cNvSpPr>
          <p:nvPr>
            <p:ph type="body" idx="1"/>
          </p:nvPr>
        </p:nvSpPr>
        <p:spPr>
          <a:xfrm>
            <a:off x="347874" y="1071553"/>
            <a:ext cx="558196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5" name="Pladsholder til tekst 4">
            <a:extLst>
              <a:ext uri="{FF2B5EF4-FFF2-40B4-BE49-F238E27FC236}">
                <a16:creationId xmlns="" xmlns:a16="http://schemas.microsoft.com/office/drawing/2014/main" id="{E687ABF0-C78D-4589-8FA5-0D6238B4B084}"/>
              </a:ext>
            </a:extLst>
          </p:cNvPr>
          <p:cNvSpPr>
            <a:spLocks noGrp="1"/>
          </p:cNvSpPr>
          <p:nvPr>
            <p:ph type="body" sz="quarter" idx="3"/>
          </p:nvPr>
        </p:nvSpPr>
        <p:spPr>
          <a:xfrm>
            <a:off x="6291008" y="1071553"/>
            <a:ext cx="5519992"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10" name="Pladsholder til tekst 9"/>
          <p:cNvSpPr>
            <a:spLocks noGrp="1"/>
          </p:cNvSpPr>
          <p:nvPr>
            <p:ph type="body" sz="quarter" idx="10"/>
          </p:nvPr>
        </p:nvSpPr>
        <p:spPr>
          <a:xfrm>
            <a:off x="348190" y="1958969"/>
            <a:ext cx="5581650" cy="4238631"/>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2" name="Pladsholder til tekst 9"/>
          <p:cNvSpPr>
            <a:spLocks noGrp="1"/>
          </p:cNvSpPr>
          <p:nvPr>
            <p:ph type="body" sz="quarter" idx="11"/>
          </p:nvPr>
        </p:nvSpPr>
        <p:spPr>
          <a:xfrm>
            <a:off x="6291008" y="1966322"/>
            <a:ext cx="5519992" cy="4231278"/>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5" name="Billede 14">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6" name="Billede 15">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4" name="Billede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169556876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dhold (flere punkter)">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DC51886-4F39-4E3E-948D-DBC73F267AED}"/>
              </a:ext>
            </a:extLst>
          </p:cNvPr>
          <p:cNvSpPr>
            <a:spLocks noGrp="1"/>
          </p:cNvSpPr>
          <p:nvPr>
            <p:ph type="title"/>
          </p:nvPr>
        </p:nvSpPr>
        <p:spPr>
          <a:xfrm>
            <a:off x="340252" y="147345"/>
            <a:ext cx="10437815" cy="1044000"/>
          </a:xfrm>
        </p:spPr>
        <p:txBody>
          <a:bodyPr rtlCol="0"/>
          <a:lstStyle>
            <a:lvl1pPr rtl="0">
              <a:defRPr>
                <a:solidFill>
                  <a:schemeClr val="tx1"/>
                </a:solidFill>
              </a:defRPr>
            </a:lvl1pPr>
          </a:lstStyle>
          <a:p>
            <a:pPr rtl="0"/>
            <a:endParaRPr lang="da-DK" noProof="0" dirty="0"/>
          </a:p>
        </p:txBody>
      </p:sp>
      <p:sp>
        <p:nvSpPr>
          <p:cNvPr id="3" name="Pladsholder til tekst 2">
            <a:extLst>
              <a:ext uri="{FF2B5EF4-FFF2-40B4-BE49-F238E27FC236}">
                <a16:creationId xmlns="" xmlns:a16="http://schemas.microsoft.com/office/drawing/2014/main" id="{4B2C7B2A-B6BE-46FD-9278-A5246BF7EEB8}"/>
              </a:ext>
            </a:extLst>
          </p:cNvPr>
          <p:cNvSpPr>
            <a:spLocks noGrp="1"/>
          </p:cNvSpPr>
          <p:nvPr>
            <p:ph type="body" idx="1" hasCustomPrompt="1"/>
          </p:nvPr>
        </p:nvSpPr>
        <p:spPr>
          <a:xfrm>
            <a:off x="340251" y="1086341"/>
            <a:ext cx="3471337"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5" name="Pladsholder til tekst 4">
            <a:extLst>
              <a:ext uri="{FF2B5EF4-FFF2-40B4-BE49-F238E27FC236}">
                <a16:creationId xmlns="" xmlns:a16="http://schemas.microsoft.com/office/drawing/2014/main" id="{E687ABF0-C78D-4589-8FA5-0D6238B4B084}"/>
              </a:ext>
            </a:extLst>
          </p:cNvPr>
          <p:cNvSpPr>
            <a:spLocks noGrp="1"/>
          </p:cNvSpPr>
          <p:nvPr>
            <p:ph type="body" sz="quarter" idx="3" hasCustomPrompt="1"/>
          </p:nvPr>
        </p:nvSpPr>
        <p:spPr>
          <a:xfrm>
            <a:off x="4352655" y="1086341"/>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10" name="Pladsholder til tekst 4">
            <a:extLst>
              <a:ext uri="{FF2B5EF4-FFF2-40B4-BE49-F238E27FC236}">
                <a16:creationId xmlns="" xmlns:a16="http://schemas.microsoft.com/office/drawing/2014/main" id="{255FA165-37DF-4E15-9395-3DD34C0F1CC8}"/>
              </a:ext>
            </a:extLst>
          </p:cNvPr>
          <p:cNvSpPr>
            <a:spLocks noGrp="1"/>
          </p:cNvSpPr>
          <p:nvPr>
            <p:ph type="body" sz="quarter" idx="13" hasCustomPrompt="1"/>
          </p:nvPr>
        </p:nvSpPr>
        <p:spPr>
          <a:xfrm>
            <a:off x="8331200" y="1089825"/>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8" name="Pladsholder til tekst 7"/>
          <p:cNvSpPr>
            <a:spLocks noGrp="1"/>
          </p:cNvSpPr>
          <p:nvPr>
            <p:ph type="body" sz="quarter" idx="15"/>
          </p:nvPr>
        </p:nvSpPr>
        <p:spPr>
          <a:xfrm>
            <a:off x="340252"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4" name="Pladsholder til tekst 7"/>
          <p:cNvSpPr>
            <a:spLocks noGrp="1"/>
          </p:cNvSpPr>
          <p:nvPr>
            <p:ph type="body" sz="quarter" idx="16"/>
          </p:nvPr>
        </p:nvSpPr>
        <p:spPr>
          <a:xfrm>
            <a:off x="4352655"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6" name="Pladsholder til tekst 7"/>
          <p:cNvSpPr>
            <a:spLocks noGrp="1"/>
          </p:cNvSpPr>
          <p:nvPr>
            <p:ph type="body" sz="quarter" idx="17"/>
          </p:nvPr>
        </p:nvSpPr>
        <p:spPr>
          <a:xfrm>
            <a:off x="8331200" y="1955800"/>
            <a:ext cx="346287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7" name="Billede 16">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8" name="Billede 17">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2" name="Billed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4417974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fslutning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 xmlns:a16="http://schemas.microsoft.com/office/drawing/2014/main" id="{4AD247D9-20CF-4BAD-906D-66DB8B85270B}"/>
              </a:ext>
            </a:extLst>
          </p:cNvPr>
          <p:cNvSpPr>
            <a:spLocks noGrp="1"/>
          </p:cNvSpPr>
          <p:nvPr>
            <p:ph type="title"/>
          </p:nvPr>
        </p:nvSpPr>
        <p:spPr>
          <a:xfrm>
            <a:off x="5613400" y="596393"/>
            <a:ext cx="61438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3" name="Pladsholder til indhold 2">
            <a:extLst>
              <a:ext uri="{FF2B5EF4-FFF2-40B4-BE49-F238E27FC236}">
                <a16:creationId xmlns="" xmlns:a16="http://schemas.microsoft.com/office/drawing/2014/main" id="{E5EAFE93-40B7-4FF8-BEE7-E39911ECD80B}"/>
              </a:ext>
            </a:extLst>
          </p:cNvPr>
          <p:cNvSpPr>
            <a:spLocks noGrp="1"/>
          </p:cNvSpPr>
          <p:nvPr>
            <p:ph idx="1"/>
          </p:nvPr>
        </p:nvSpPr>
        <p:spPr>
          <a:xfrm>
            <a:off x="5613400" y="2138901"/>
            <a:ext cx="6143823"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 xmlns:a16="http://schemas.microsoft.com/office/drawing/2014/main" id="{C752B41F-4B4E-4E1F-9191-6BB3F421EDEC}"/>
              </a:ext>
              <a:ext uri="{C183D7F6-B498-43B3-948B-1728B52AA6E4}">
                <adec:decorative xmlns="" xmlns:adec="http://schemas.microsoft.com/office/drawing/2017/decorative"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sp>
        <p:nvSpPr>
          <p:cNvPr id="18" name="Kombinationstegning: Figur 17">
            <a:extLst>
              <a:ext uri="{FF2B5EF4-FFF2-40B4-BE49-F238E27FC236}">
                <a16:creationId xmlns="" xmlns:a16="http://schemas.microsoft.com/office/drawing/2014/main" id="{E3EFD1DB-7478-445F-ACEF-64BE4DFEC83E}"/>
              </a:ext>
              <a:ext uri="{C183D7F6-B498-43B3-948B-1728B52AA6E4}">
                <adec:decorative xmlns="" xmlns:adec="http://schemas.microsoft.com/office/drawing/2017/decorative"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pic>
        <p:nvPicPr>
          <p:cNvPr id="17" name="Billede 16"/>
          <p:cNvPicPr>
            <a:picLocks noChangeAspect="1"/>
          </p:cNvPicPr>
          <p:nvPr userDrawn="1"/>
        </p:nvPicPr>
        <p:blipFill>
          <a:blip r:embed="rId2"/>
          <a:stretch>
            <a:fillRect/>
          </a:stretch>
        </p:blipFill>
        <p:spPr>
          <a:xfrm>
            <a:off x="0" y="0"/>
            <a:ext cx="5181600" cy="6858000"/>
          </a:xfrm>
          <a:prstGeom prst="rect">
            <a:avLst/>
          </a:prstGeom>
        </p:spPr>
      </p:pic>
      <p:pic>
        <p:nvPicPr>
          <p:cNvPr id="8" name="Billed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
        <p:nvSpPr>
          <p:cNvPr id="12" name="Rektangel med enkelt afrundet hjørne 11"/>
          <p:cNvSpPr/>
          <p:nvPr userDrawn="1"/>
        </p:nvSpPr>
        <p:spPr>
          <a:xfrm rot="10800000" flipH="1">
            <a:off x="0" y="-5"/>
            <a:ext cx="5181600" cy="6858003"/>
          </a:xfrm>
          <a:prstGeom prst="round1Rect">
            <a:avLst>
              <a:gd name="adj" fmla="val 47794"/>
            </a:avLst>
          </a:pr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20" name="Billede 1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spTree>
    <p:extLst>
      <p:ext uri="{BB962C8B-B14F-4D97-AF65-F5344CB8AC3E}">
        <p14:creationId xmlns:p14="http://schemas.microsoft.com/office/powerpoint/2010/main" val="34140394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slutning med billede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 xmlns:a16="http://schemas.microsoft.com/office/drawing/2014/main" id="{4AD247D9-20CF-4BAD-906D-66DB8B85270B}"/>
              </a:ext>
            </a:extLst>
          </p:cNvPr>
          <p:cNvSpPr>
            <a:spLocks noGrp="1"/>
          </p:cNvSpPr>
          <p:nvPr>
            <p:ph type="title"/>
          </p:nvPr>
        </p:nvSpPr>
        <p:spPr>
          <a:xfrm>
            <a:off x="5621867" y="596393"/>
            <a:ext cx="61184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6" name="Pladsholder til billede 15">
            <a:extLst>
              <a:ext uri="{FF2B5EF4-FFF2-40B4-BE49-F238E27FC236}">
                <a16:creationId xmlns="" xmlns:a16="http://schemas.microsoft.com/office/drawing/2014/main" id="{80E4B7A8-67F1-4290-B537-DE49AD9FBFF7}"/>
              </a:ext>
              <a:ext uri="{C183D7F6-B498-43B3-948B-1728B52AA6E4}">
                <adec:decorative xmlns="" xmlns:adec="http://schemas.microsoft.com/office/drawing/2017/decorative" val="0"/>
              </a:ext>
            </a:extLst>
          </p:cNvPr>
          <p:cNvSpPr>
            <a:spLocks noGrp="1"/>
          </p:cNvSpPr>
          <p:nvPr>
            <p:ph type="pic" sz="quarter" idx="13"/>
          </p:nvPr>
        </p:nvSpPr>
        <p:spPr>
          <a:xfrm>
            <a:off x="0" y="-1"/>
            <a:ext cx="5181600" cy="6858003"/>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tx1"/>
          </a:solidFill>
        </p:spPr>
        <p:txBody>
          <a:bodyPr wrap="square" rtlCol="0">
            <a:noAutofit/>
          </a:bodyPr>
          <a:lstStyle>
            <a:lvl1pPr>
              <a:defRPr>
                <a:solidFill>
                  <a:schemeClr val="bg1"/>
                </a:solidFill>
              </a:defRPr>
            </a:lvl1pPr>
          </a:lstStyle>
          <a:p>
            <a:pPr rtl="0"/>
            <a:r>
              <a:rPr lang="da-DK" noProof="0" smtClean="0"/>
              <a:t>Klik på ikonet for at tilføje et billede</a:t>
            </a:r>
            <a:endParaRPr lang="da-DK" noProof="0" dirty="0"/>
          </a:p>
        </p:txBody>
      </p:sp>
      <p:sp>
        <p:nvSpPr>
          <p:cNvPr id="13" name="Pladsholder til indhold 2">
            <a:extLst>
              <a:ext uri="{FF2B5EF4-FFF2-40B4-BE49-F238E27FC236}">
                <a16:creationId xmlns="" xmlns:a16="http://schemas.microsoft.com/office/drawing/2014/main" id="{E5EAFE93-40B7-4FF8-BEE7-E39911ECD80B}"/>
              </a:ext>
            </a:extLst>
          </p:cNvPr>
          <p:cNvSpPr>
            <a:spLocks noGrp="1"/>
          </p:cNvSpPr>
          <p:nvPr>
            <p:ph idx="1"/>
          </p:nvPr>
        </p:nvSpPr>
        <p:spPr>
          <a:xfrm>
            <a:off x="5621867" y="2138901"/>
            <a:ext cx="6118424"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 xmlns:a16="http://schemas.microsoft.com/office/drawing/2014/main" id="{C752B41F-4B4E-4E1F-9191-6BB3F421EDEC}"/>
              </a:ext>
              <a:ext uri="{C183D7F6-B498-43B3-948B-1728B52AA6E4}">
                <adec:decorative xmlns="" xmlns:adec="http://schemas.microsoft.com/office/drawing/2017/decorative"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sp>
        <p:nvSpPr>
          <p:cNvPr id="18" name="Kombinationstegning: Figur 17">
            <a:extLst>
              <a:ext uri="{FF2B5EF4-FFF2-40B4-BE49-F238E27FC236}">
                <a16:creationId xmlns="" xmlns:a16="http://schemas.microsoft.com/office/drawing/2014/main" id="{E3EFD1DB-7478-445F-ACEF-64BE4DFEC83E}"/>
              </a:ext>
              <a:ext uri="{C183D7F6-B498-43B3-948B-1728B52AA6E4}">
                <adec:decorative xmlns="" xmlns:adec="http://schemas.microsoft.com/office/drawing/2017/decorative"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pic>
        <p:nvPicPr>
          <p:cNvPr id="20" name="Bille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pic>
        <p:nvPicPr>
          <p:cNvPr id="10" name="Billed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Tree>
    <p:extLst>
      <p:ext uri="{BB962C8B-B14F-4D97-AF65-F5344CB8AC3E}">
        <p14:creationId xmlns:p14="http://schemas.microsoft.com/office/powerpoint/2010/main" val="328600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med billede">
    <p:spTree>
      <p:nvGrpSpPr>
        <p:cNvPr id="1" name=""/>
        <p:cNvGrpSpPr/>
        <p:nvPr/>
      </p:nvGrpSpPr>
      <p:grpSpPr>
        <a:xfrm>
          <a:off x="0" y="0"/>
          <a:ext cx="0" cy="0"/>
          <a:chOff x="0" y="0"/>
          <a:chExt cx="0" cy="0"/>
        </a:xfrm>
      </p:grpSpPr>
      <p:sp>
        <p:nvSpPr>
          <p:cNvPr id="34" name="Pladsholder til billede 33">
            <a:extLst>
              <a:ext uri="{FF2B5EF4-FFF2-40B4-BE49-F238E27FC236}">
                <a16:creationId xmlns="" xmlns:a16="http://schemas.microsoft.com/office/drawing/2014/main" id="{FD177CC8-001B-43AD-8769-8F49681EBEDD}"/>
              </a:ext>
            </a:extLst>
          </p:cNvPr>
          <p:cNvSpPr>
            <a:spLocks noGrp="1"/>
          </p:cNvSpPr>
          <p:nvPr>
            <p:ph type="pic" sz="quarter" idx="13"/>
          </p:nvPr>
        </p:nvSpPr>
        <p:spPr>
          <a:xfrm>
            <a:off x="0" y="0"/>
            <a:ext cx="11273115" cy="6858000"/>
          </a:xfrm>
          <a:custGeom>
            <a:avLst/>
            <a:gdLst>
              <a:gd name="connsiteX0" fmla="*/ 3348090 w 11273115"/>
              <a:gd name="connsiteY0" fmla="*/ 0 h 6858000"/>
              <a:gd name="connsiteX1" fmla="*/ 3350669 w 11273115"/>
              <a:gd name="connsiteY1" fmla="*/ 66 h 6858000"/>
              <a:gd name="connsiteX2" fmla="*/ 3350669 w 11273115"/>
              <a:gd name="connsiteY2" fmla="*/ 0 h 6858000"/>
              <a:gd name="connsiteX3" fmla="*/ 11272195 w 11273115"/>
              <a:gd name="connsiteY3" fmla="*/ 0 h 6858000"/>
              <a:gd name="connsiteX4" fmla="*/ 11272195 w 11273115"/>
              <a:gd name="connsiteY4" fmla="*/ 2961216 h 6858000"/>
              <a:gd name="connsiteX5" fmla="*/ 11271695 w 11273115"/>
              <a:gd name="connsiteY5" fmla="*/ 2961216 h 6858000"/>
              <a:gd name="connsiteX6" fmla="*/ 11273115 w 11273115"/>
              <a:gd name="connsiteY6" fmla="*/ 3017366 h 6858000"/>
              <a:gd name="connsiteX7" fmla="*/ 7818094 w 11273115"/>
              <a:gd name="connsiteY7" fmla="*/ 6846005 h 6858000"/>
              <a:gd name="connsiteX8" fmla="*/ 7660345 w 11273115"/>
              <a:gd name="connsiteY8" fmla="*/ 6858000 h 6858000"/>
              <a:gd name="connsiteX9" fmla="*/ 0 w 11273115"/>
              <a:gd name="connsiteY9" fmla="*/ 6858000 h 6858000"/>
              <a:gd name="connsiteX10" fmla="*/ 0 w 11273115"/>
              <a:gd name="connsiteY10" fmla="*/ 3105006 h 6858000"/>
              <a:gd name="connsiteX11" fmla="*/ 1984 w 11273115"/>
              <a:gd name="connsiteY11" fmla="*/ 3078405 h 6858000"/>
              <a:gd name="connsiteX12" fmla="*/ 3348090 w 11273115"/>
              <a:gd name="connsiteY1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3115" h="6858000">
                <a:moveTo>
                  <a:pt x="3348090" y="0"/>
                </a:moveTo>
                <a:lnTo>
                  <a:pt x="3350669" y="66"/>
                </a:lnTo>
                <a:lnTo>
                  <a:pt x="3350669" y="0"/>
                </a:lnTo>
                <a:lnTo>
                  <a:pt x="11272195" y="0"/>
                </a:lnTo>
                <a:lnTo>
                  <a:pt x="11272195" y="2961216"/>
                </a:lnTo>
                <a:lnTo>
                  <a:pt x="11271695" y="2961216"/>
                </a:lnTo>
                <a:lnTo>
                  <a:pt x="11273115" y="3017366"/>
                </a:lnTo>
                <a:cubicBezTo>
                  <a:pt x="11273115" y="5009996"/>
                  <a:pt x="9758729" y="6648923"/>
                  <a:pt x="7818094" y="6846005"/>
                </a:cubicBezTo>
                <a:lnTo>
                  <a:pt x="7660345" y="6858000"/>
                </a:lnTo>
                <a:lnTo>
                  <a:pt x="0" y="6858000"/>
                </a:lnTo>
                <a:lnTo>
                  <a:pt x="0" y="3105006"/>
                </a:lnTo>
                <a:lnTo>
                  <a:pt x="1984" y="3078405"/>
                </a:lnTo>
                <a:cubicBezTo>
                  <a:pt x="174228" y="1349311"/>
                  <a:pt x="1606596" y="0"/>
                  <a:pt x="3348090" y="0"/>
                </a:cubicBezTo>
                <a:close/>
              </a:path>
            </a:pathLst>
          </a:custGeom>
          <a:solidFill>
            <a:schemeClr val="bg1"/>
          </a:solidFill>
        </p:spPr>
        <p:txBody>
          <a:bodyPr wrap="square" rtlCol="0" anchor="ctr">
            <a:noAutofit/>
          </a:bodyPr>
          <a:lstStyle>
            <a:lvl1pPr algn="ctr">
              <a:defRPr/>
            </a:lvl1pPr>
          </a:lstStyle>
          <a:p>
            <a:pPr rtl="0"/>
            <a:r>
              <a:rPr lang="da-DK" noProof="0" dirty="0" smtClean="0"/>
              <a:t>Klik på ikonet for at tilføje et billede</a:t>
            </a:r>
            <a:endParaRPr lang="da-DK" noProof="0" dirty="0"/>
          </a:p>
        </p:txBody>
      </p:sp>
      <p:sp>
        <p:nvSpPr>
          <p:cNvPr id="9" name="Kombinationstegning: Figur 8">
            <a:extLst>
              <a:ext uri="{FF2B5EF4-FFF2-40B4-BE49-F238E27FC236}">
                <a16:creationId xmlns="" xmlns:a16="http://schemas.microsoft.com/office/drawing/2014/main" id="{ED724945-48CE-43AA-A2D7-D18FC7CB735C}"/>
              </a:ext>
              <a:ext uri="{C183D7F6-B498-43B3-948B-1728B52AA6E4}">
                <adec:decorative xmlns="" xmlns:adec="http://schemas.microsoft.com/office/drawing/2017/decorative"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4" name="Titel 1">
            <a:extLst>
              <a:ext uri="{FF2B5EF4-FFF2-40B4-BE49-F238E27FC236}">
                <a16:creationId xmlns="" xmlns:a16="http://schemas.microsoft.com/office/drawing/2014/main" id="{FF4C4F21-0086-44BC-AE2C-731756B16DCD}"/>
              </a:ext>
            </a:extLst>
          </p:cNvPr>
          <p:cNvSpPr>
            <a:spLocks noGrp="1"/>
          </p:cNvSpPr>
          <p:nvPr>
            <p:ph type="ctrTitle"/>
          </p:nvPr>
        </p:nvSpPr>
        <p:spPr>
          <a:xfrm>
            <a:off x="609521" y="3943350"/>
            <a:ext cx="11582479" cy="291465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 xmlns:a16="http://schemas.microsoft.com/office/drawing/2014/main" id="{9A0315CC-EC7D-4E65-936E-03F3BE2200E3}"/>
              </a:ext>
              <a:ext uri="{C183D7F6-B498-43B3-948B-1728B52AA6E4}">
                <adec:decorative xmlns="" xmlns:adec="http://schemas.microsoft.com/office/drawing/2017/decorative" val="1"/>
              </a:ext>
            </a:extLst>
          </p:cNvPr>
          <p:cNvSpPr/>
          <p:nvPr userDrawn="1"/>
        </p:nvSpPr>
        <p:spPr>
          <a:xfrm>
            <a:off x="7477125"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74902"/>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6" name="Pladsholder til tekst 5">
            <a:extLst>
              <a:ext uri="{FF2B5EF4-FFF2-40B4-BE49-F238E27FC236}">
                <a16:creationId xmlns="" xmlns:a16="http://schemas.microsoft.com/office/drawing/2014/main" id="{1DAB5A3B-4D59-4E0D-9EA9-FAFC9BFBB574}"/>
              </a:ext>
            </a:extLst>
          </p:cNvPr>
          <p:cNvSpPr>
            <a:spLocks noGrp="1"/>
          </p:cNvSpPr>
          <p:nvPr>
            <p:ph type="body" sz="quarter" idx="14"/>
          </p:nvPr>
        </p:nvSpPr>
        <p:spPr>
          <a:xfrm>
            <a:off x="2000614" y="5920740"/>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 xmlns:a16="http://schemas.microsoft.com/office/drawing/2014/main" id="{1DAB5A3B-4D59-4E0D-9EA9-FAFC9BFBB574}"/>
              </a:ext>
            </a:extLst>
          </p:cNvPr>
          <p:cNvSpPr>
            <a:spLocks noGrp="1"/>
          </p:cNvSpPr>
          <p:nvPr>
            <p:ph type="body" sz="quarter" idx="15"/>
          </p:nvPr>
        </p:nvSpPr>
        <p:spPr>
          <a:xfrm>
            <a:off x="2000614" y="6419461"/>
            <a:ext cx="5476510" cy="350442"/>
          </a:xfrm>
        </p:spPr>
        <p:txBody>
          <a:bodyPr rtlCol="0">
            <a:noAutofit/>
          </a:bodyPr>
          <a:lstStyle>
            <a:lvl1pPr>
              <a:buNone/>
              <a:defRPr sz="2400" baseline="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a:t>
            </a:r>
          </a:p>
        </p:txBody>
      </p:sp>
      <p:pic>
        <p:nvPicPr>
          <p:cNvPr id="12" name="Bille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spTree>
    <p:extLst>
      <p:ext uri="{BB962C8B-B14F-4D97-AF65-F5344CB8AC3E}">
        <p14:creationId xmlns:p14="http://schemas.microsoft.com/office/powerpoint/2010/main" val="75538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slutning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235168"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2" y="2129467"/>
            <a:ext cx="11235169" cy="3975327"/>
          </a:xfrm>
        </p:spPr>
        <p:txBody>
          <a:bodyPr>
            <a:normAutofit/>
          </a:bodyPr>
          <a:lstStyle>
            <a:lvl1pPr marL="0" indent="0">
              <a:buNone/>
              <a:defRPr sz="2400"/>
            </a:lvl1pPr>
          </a:lstStyle>
          <a:p>
            <a:pPr lvl="0"/>
            <a:endParaRPr lang="da-DK" dirty="0"/>
          </a:p>
        </p:txBody>
      </p:sp>
      <p:pic>
        <p:nvPicPr>
          <p:cNvPr id="10" name="Billede 9">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53302174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slutning med billede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6211294"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3" y="2052452"/>
            <a:ext cx="6211294" cy="4195947"/>
          </a:xfrm>
        </p:spPr>
        <p:txBody>
          <a:bodyPr>
            <a:normAutofit/>
          </a:bodyPr>
          <a:lstStyle>
            <a:lvl1pPr marL="0" indent="0">
              <a:buNone/>
              <a:defRPr sz="2400"/>
            </a:lvl1pPr>
          </a:lstStyle>
          <a:p>
            <a:pPr lvl="0"/>
            <a:endParaRPr lang="da-DK" dirty="0"/>
          </a:p>
        </p:txBody>
      </p:sp>
      <p:sp>
        <p:nvSpPr>
          <p:cNvPr id="5" name="Pladsholder til billede 15">
            <a:extLst>
              <a:ext uri="{FF2B5EF4-FFF2-40B4-BE49-F238E27FC236}">
                <a16:creationId xmlns="" xmlns:a16="http://schemas.microsoft.com/office/drawing/2014/main" id="{80E4B7A8-67F1-4290-B537-DE49AD9FBFF7}"/>
              </a:ext>
              <a:ext uri="{C183D7F6-B498-43B3-948B-1728B52AA6E4}">
                <adec:decorative xmlns="" xmlns:adec="http://schemas.microsoft.com/office/drawing/2017/decorative" val="0"/>
              </a:ext>
            </a:extLst>
          </p:cNvPr>
          <p:cNvSpPr>
            <a:spLocks noGrp="1"/>
          </p:cNvSpPr>
          <p:nvPr>
            <p:ph type="pic" sz="quarter" idx="13"/>
          </p:nvPr>
        </p:nvSpPr>
        <p:spPr>
          <a:xfrm>
            <a:off x="7010400" y="1"/>
            <a:ext cx="5181600" cy="6857999"/>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accent6"/>
          </a:solidFill>
        </p:spPr>
        <p:txBody>
          <a:bodyPr wrap="square" rtlCol="0">
            <a:noAutofit/>
          </a:bodyPr>
          <a:lstStyle/>
          <a:p>
            <a:pPr rtl="0"/>
            <a:r>
              <a:rPr lang="da-DK" noProof="0" smtClean="0"/>
              <a:t>Klik på ikonet for at tilføje et billede</a:t>
            </a:r>
            <a:endParaRPr lang="da-DK" noProof="0" dirty="0"/>
          </a:p>
        </p:txBody>
      </p:sp>
      <p:pic>
        <p:nvPicPr>
          <p:cNvPr id="11" name="Billede 10">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3" name="Billede 12">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98510344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Øvelser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046970" cy="1325890"/>
          </a:xfrm>
        </p:spPr>
        <p:txBody>
          <a:bodyPr/>
          <a:lstStyle>
            <a:lvl1pPr>
              <a:defRPr>
                <a:solidFill>
                  <a:schemeClr val="tx1"/>
                </a:solidFill>
              </a:defRPr>
            </a:lvl1pPr>
          </a:lstStyle>
          <a:p>
            <a:r>
              <a:rPr lang="da-DK" dirty="0" smtClean="0"/>
              <a:t>Klik for at redigere i master</a:t>
            </a:r>
            <a:endParaRPr lang="da-DK" dirty="0"/>
          </a:p>
        </p:txBody>
      </p:sp>
      <p:pic>
        <p:nvPicPr>
          <p:cNvPr id="7" name="Billede 6">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9" name="Billede 8">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6" name="Billede 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247879353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 med undertekst ">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1DD9960-406F-4187-A0E6-BD19C684039A}"/>
              </a:ext>
            </a:extLst>
          </p:cNvPr>
          <p:cNvSpPr>
            <a:spLocks noGrp="1"/>
          </p:cNvSpPr>
          <p:nvPr>
            <p:ph type="ctrTitle"/>
          </p:nvPr>
        </p:nvSpPr>
        <p:spPr>
          <a:xfrm>
            <a:off x="450764" y="919716"/>
            <a:ext cx="11235168" cy="3551275"/>
          </a:xfrm>
        </p:spPr>
        <p:txBody>
          <a:bodyPr rtlCol="0" anchor="b">
            <a:normAutofit/>
          </a:bodyPr>
          <a:lstStyle>
            <a:lvl1pPr algn="l">
              <a:lnSpc>
                <a:spcPct val="100000"/>
              </a:lnSpc>
              <a:defRPr sz="5400">
                <a:solidFill>
                  <a:schemeClr val="tx1"/>
                </a:solidFill>
              </a:defRPr>
            </a:lvl1pPr>
          </a:lstStyle>
          <a:p>
            <a:pPr rtl="0"/>
            <a:r>
              <a:rPr lang="da-DK" noProof="0" dirty="0" smtClean="0"/>
              <a:t>Klik for at redigere i master</a:t>
            </a:r>
            <a:endParaRPr lang="da-DK" noProof="0" dirty="0"/>
          </a:p>
        </p:txBody>
      </p:sp>
      <p:sp>
        <p:nvSpPr>
          <p:cNvPr id="3" name="Undertitel 2">
            <a:extLst>
              <a:ext uri="{FF2B5EF4-FFF2-40B4-BE49-F238E27FC236}">
                <a16:creationId xmlns="" xmlns:a16="http://schemas.microsoft.com/office/drawing/2014/main" id="{A427E7FE-647D-4B2F-BA13-AB3ED4C5CF5A}"/>
              </a:ext>
            </a:extLst>
          </p:cNvPr>
          <p:cNvSpPr>
            <a:spLocks noGrp="1"/>
          </p:cNvSpPr>
          <p:nvPr>
            <p:ph type="subTitle" idx="1"/>
          </p:nvPr>
        </p:nvSpPr>
        <p:spPr>
          <a:xfrm>
            <a:off x="450764" y="4795284"/>
            <a:ext cx="11235168" cy="1084522"/>
          </a:xfrm>
        </p:spPr>
        <p:txBody>
          <a:bodyPr rtlCol="0">
            <a:normAutofit/>
          </a:bodyPr>
          <a:lstStyle>
            <a:lvl1pPr marL="0" indent="0" algn="l">
              <a:lnSpc>
                <a:spcPct val="120000"/>
              </a:lnSpc>
              <a:buNone/>
              <a:defRPr sz="24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a-DK" noProof="0" dirty="0" smtClean="0"/>
              <a:t>Klik for at redigere i master</a:t>
            </a:r>
            <a:endParaRPr lang="da-DK" noProof="0" dirty="0"/>
          </a:p>
        </p:txBody>
      </p:sp>
      <p:pic>
        <p:nvPicPr>
          <p:cNvPr id="10" name="Billede 9">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426370875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Pause ">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EA3E062-B7F5-4D30-B416-1BBB4A7D0F06}"/>
              </a:ext>
            </a:extLst>
          </p:cNvPr>
          <p:cNvSpPr>
            <a:spLocks noGrp="1"/>
          </p:cNvSpPr>
          <p:nvPr>
            <p:ph type="title" hasCustomPrompt="1"/>
          </p:nvPr>
        </p:nvSpPr>
        <p:spPr>
          <a:xfrm>
            <a:off x="2857979" y="2863126"/>
            <a:ext cx="6460969" cy="1325890"/>
          </a:xfrm>
        </p:spPr>
        <p:txBody>
          <a:bodyPr rtlCol="0">
            <a:normAutofit/>
          </a:bodyPr>
          <a:lstStyle>
            <a:lvl1pPr algn="ctr">
              <a:defRPr sz="7200">
                <a:solidFill>
                  <a:schemeClr val="tx1"/>
                </a:solidFill>
                <a:effectLst>
                  <a:innerShdw blurRad="63500" dist="50800" dir="16200000">
                    <a:prstClr val="black">
                      <a:alpha val="50000"/>
                    </a:prstClr>
                  </a:innerShdw>
                </a:effectLst>
              </a:defRPr>
            </a:lvl1pPr>
          </a:lstStyle>
          <a:p>
            <a:pPr rtl="0"/>
            <a:r>
              <a:rPr lang="da-DK" noProof="0" dirty="0" smtClean="0"/>
              <a:t>PAUSE</a:t>
            </a:r>
            <a:endParaRPr lang="da-DK" noProof="0" dirty="0"/>
          </a:p>
        </p:txBody>
      </p:sp>
      <p:pic>
        <p:nvPicPr>
          <p:cNvPr id="9" name="Billede 8">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0" name="Billede 9">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48301" y="6318000"/>
            <a:ext cx="1725166" cy="540000"/>
          </a:xfrm>
          <a:prstGeom prst="rect">
            <a:avLst/>
          </a:prstGeom>
        </p:spPr>
      </p:pic>
    </p:spTree>
    <p:extLst>
      <p:ext uri="{BB962C8B-B14F-4D97-AF65-F5344CB8AC3E}">
        <p14:creationId xmlns:p14="http://schemas.microsoft.com/office/powerpoint/2010/main" val="5215713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gsorden">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1166400"/>
            <a:ext cx="12192000" cy="56916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20" name="Pladsholder til indhold 2">
            <a:extLst>
              <a:ext uri="{FF2B5EF4-FFF2-40B4-BE49-F238E27FC236}">
                <a16:creationId xmlns="" xmlns:a16="http://schemas.microsoft.com/office/drawing/2014/main" id="{A9EFAE44-6509-43CD-AB03-7B4944875BE4}"/>
              </a:ext>
            </a:extLst>
          </p:cNvPr>
          <p:cNvSpPr>
            <a:spLocks noGrp="1"/>
          </p:cNvSpPr>
          <p:nvPr>
            <p:ph idx="1"/>
          </p:nvPr>
        </p:nvSpPr>
        <p:spPr>
          <a:xfrm>
            <a:off x="450763" y="1618401"/>
            <a:ext cx="11235169" cy="4657201"/>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rtl="0"/>
            <a:r>
              <a:rPr lang="da-DK" noProof="0" dirty="0" smtClean="0"/>
              <a:t>Klik for at redigere i master</a:t>
            </a:r>
          </a:p>
          <a:p>
            <a:pPr lvl="0" rtl="0"/>
            <a:endParaRPr lang="da-DK" noProof="0" dirty="0" smtClean="0"/>
          </a:p>
        </p:txBody>
      </p:sp>
      <p:sp>
        <p:nvSpPr>
          <p:cNvPr id="6" name="Titel 1">
            <a:extLst>
              <a:ext uri="{FF2B5EF4-FFF2-40B4-BE49-F238E27FC236}">
                <a16:creationId xmlns="" xmlns:a16="http://schemas.microsoft.com/office/drawing/2014/main" id="{DBAED78D-8293-4554-BA23-D14EC617A455}"/>
              </a:ext>
            </a:extLst>
          </p:cNvPr>
          <p:cNvSpPr>
            <a:spLocks noGrp="1"/>
          </p:cNvSpPr>
          <p:nvPr>
            <p:ph type="title"/>
          </p:nvPr>
        </p:nvSpPr>
        <p:spPr>
          <a:xfrm>
            <a:off x="450763" y="261909"/>
            <a:ext cx="10285073" cy="685293"/>
          </a:xfrm>
        </p:spPr>
        <p:txBody>
          <a:bodyPr rtlCol="0"/>
          <a:lstStyle>
            <a:lvl1pPr>
              <a:defRPr>
                <a:solidFill>
                  <a:schemeClr val="bg2"/>
                </a:solidFill>
              </a:defRPr>
            </a:lvl1pPr>
          </a:lstStyle>
          <a:p>
            <a:pPr rtl="0"/>
            <a:endParaRPr lang="da-DK" noProof="0" dirty="0">
              <a:solidFill>
                <a:srgbClr val="FFFFFF"/>
              </a:solidFill>
            </a:endParaRPr>
          </a:p>
        </p:txBody>
      </p:sp>
      <p:pic>
        <p:nvPicPr>
          <p:cNvPr id="10" name="Billede 9">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79901" y="312935"/>
            <a:ext cx="1725166" cy="540000"/>
          </a:xfrm>
          <a:prstGeom prst="rect">
            <a:avLst/>
          </a:prstGeom>
        </p:spPr>
      </p:pic>
    </p:spTree>
    <p:extLst>
      <p:ext uri="{BB962C8B-B14F-4D97-AF65-F5344CB8AC3E}">
        <p14:creationId xmlns:p14="http://schemas.microsoft.com/office/powerpoint/2010/main" val="3991142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agsorden med enkelt billede">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1166284"/>
            <a:ext cx="12192000" cy="5691715"/>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Titel 1">
            <a:extLst>
              <a:ext uri="{FF2B5EF4-FFF2-40B4-BE49-F238E27FC236}">
                <a16:creationId xmlns="" xmlns:a16="http://schemas.microsoft.com/office/drawing/2014/main" id="{DBAED78D-8293-4554-BA23-D14EC617A455}"/>
              </a:ext>
            </a:extLst>
          </p:cNvPr>
          <p:cNvSpPr>
            <a:spLocks noGrp="1" noChangeAspect="1"/>
          </p:cNvSpPr>
          <p:nvPr>
            <p:ph type="title"/>
          </p:nvPr>
        </p:nvSpPr>
        <p:spPr>
          <a:xfrm>
            <a:off x="450762" y="164887"/>
            <a:ext cx="5982813" cy="924634"/>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 xmlns:a16="http://schemas.microsoft.com/office/drawing/2014/main" id="{A9EFAE44-6509-43CD-AB03-7B4944875BE4}"/>
              </a:ext>
            </a:extLst>
          </p:cNvPr>
          <p:cNvSpPr>
            <a:spLocks noGrp="1"/>
          </p:cNvSpPr>
          <p:nvPr>
            <p:ph idx="1"/>
          </p:nvPr>
        </p:nvSpPr>
        <p:spPr>
          <a:xfrm>
            <a:off x="450762" y="1337733"/>
            <a:ext cx="6000837" cy="4830230"/>
          </a:xfrm>
        </p:spPr>
        <p:txBody>
          <a:bodyPr rtlCol="0">
            <a:normAutofit/>
          </a:bodyPr>
          <a:lstStyle>
            <a:lvl1pPr marL="342900" indent="-342900">
              <a:buClr>
                <a:schemeClr val="bg2"/>
              </a:buClr>
              <a:buFont typeface="Arial" panose="020B0604020202020204" pitchFamily="34" charset="0"/>
              <a:buChar char="•"/>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da-DK" noProof="0" dirty="0" smtClean="0"/>
              <a:t>Klik for at redigere i master</a:t>
            </a:r>
          </a:p>
        </p:txBody>
      </p:sp>
      <p:sp>
        <p:nvSpPr>
          <p:cNvPr id="33" name="Pladsholder til billede 32">
            <a:extLst>
              <a:ext uri="{FF2B5EF4-FFF2-40B4-BE49-F238E27FC236}">
                <a16:creationId xmlns="" xmlns:a16="http://schemas.microsoft.com/office/drawing/2014/main" id="{64635F40-0058-44E0-95CD-8FFAE1876473}"/>
              </a:ext>
            </a:extLst>
          </p:cNvPr>
          <p:cNvSpPr>
            <a:spLocks noGrp="1"/>
          </p:cNvSpPr>
          <p:nvPr>
            <p:ph type="pic" sz="quarter" idx="16"/>
          </p:nvPr>
        </p:nvSpPr>
        <p:spPr>
          <a:xfrm>
            <a:off x="6939642" y="0"/>
            <a:ext cx="5252357" cy="6858000"/>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defRPr>
                <a:solidFill>
                  <a:schemeClr val="bg1"/>
                </a:solidFill>
              </a:defRPr>
            </a:lvl1pPr>
          </a:lstStyle>
          <a:p>
            <a:pPr rtl="0"/>
            <a:r>
              <a:rPr lang="da-DK" noProof="0" dirty="0" smtClean="0"/>
              <a:t>Klik på ikonet for at tilføje et billede</a:t>
            </a:r>
            <a:endParaRPr lang="da-DK" noProof="0" dirty="0"/>
          </a:p>
        </p:txBody>
      </p:sp>
      <p:pic>
        <p:nvPicPr>
          <p:cNvPr id="14" name="Billede 13">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5" name="Billede 14">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33416" y="-10211"/>
            <a:ext cx="1725166" cy="540000"/>
          </a:xfrm>
          <a:prstGeom prst="rect">
            <a:avLst/>
          </a:prstGeom>
        </p:spPr>
      </p:pic>
    </p:spTree>
    <p:extLst>
      <p:ext uri="{BB962C8B-B14F-4D97-AF65-F5344CB8AC3E}">
        <p14:creationId xmlns:p14="http://schemas.microsoft.com/office/powerpoint/2010/main" val="30906843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agsorden med billeder">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2877168"/>
            <a:ext cx="12192000" cy="3982754"/>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Titel 1">
            <a:extLst>
              <a:ext uri="{FF2B5EF4-FFF2-40B4-BE49-F238E27FC236}">
                <a16:creationId xmlns="" xmlns:a16="http://schemas.microsoft.com/office/drawing/2014/main" id="{DBAED78D-8293-4554-BA23-D14EC617A455}"/>
              </a:ext>
            </a:extLst>
          </p:cNvPr>
          <p:cNvSpPr>
            <a:spLocks noGrp="1" noChangeAspect="1"/>
          </p:cNvSpPr>
          <p:nvPr>
            <p:ph type="title"/>
          </p:nvPr>
        </p:nvSpPr>
        <p:spPr>
          <a:xfrm>
            <a:off x="450763" y="525440"/>
            <a:ext cx="5854621" cy="1963318"/>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 xmlns:a16="http://schemas.microsoft.com/office/drawing/2014/main" id="{A9EFAE44-6509-43CD-AB03-7B4944875BE4}"/>
              </a:ext>
            </a:extLst>
          </p:cNvPr>
          <p:cNvSpPr>
            <a:spLocks noGrp="1"/>
          </p:cNvSpPr>
          <p:nvPr>
            <p:ph idx="1"/>
          </p:nvPr>
        </p:nvSpPr>
        <p:spPr>
          <a:xfrm>
            <a:off x="450762" y="3031067"/>
            <a:ext cx="5854621" cy="3136622"/>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marL="2571750" indent="-285750">
              <a:buFont typeface="Arial" panose="020B0604020202020204" pitchFamily="34" charset="0"/>
              <a:buChar char="•"/>
              <a:defRPr>
                <a:solidFill>
                  <a:schemeClr val="bg1"/>
                </a:solidFill>
              </a:defRPr>
            </a:lvl6pPr>
          </a:lstStyle>
          <a:p>
            <a:pPr lvl="0" rtl="0"/>
            <a:r>
              <a:rPr lang="da-DK" noProof="0" dirty="0" smtClean="0"/>
              <a:t>Klik for at redigere i master</a:t>
            </a:r>
          </a:p>
        </p:txBody>
      </p:sp>
      <p:sp>
        <p:nvSpPr>
          <p:cNvPr id="24" name="Pladsholder til billede 23">
            <a:extLst>
              <a:ext uri="{FF2B5EF4-FFF2-40B4-BE49-F238E27FC236}">
                <a16:creationId xmlns="" xmlns:a16="http://schemas.microsoft.com/office/drawing/2014/main" id="{D5749D8A-F20A-4228-9136-5891AE0352B9}"/>
              </a:ext>
            </a:extLst>
          </p:cNvPr>
          <p:cNvSpPr>
            <a:spLocks noGrp="1" noChangeAspect="1"/>
          </p:cNvSpPr>
          <p:nvPr>
            <p:ph type="pic" sz="quarter" idx="13"/>
          </p:nvPr>
        </p:nvSpPr>
        <p:spPr>
          <a:xfrm>
            <a:off x="6524772" y="0"/>
            <a:ext cx="2846566" cy="2877168"/>
          </a:xfrm>
          <a:custGeom>
            <a:avLst/>
            <a:gdLst>
              <a:gd name="connsiteX0" fmla="*/ 2797 w 2846566"/>
              <a:gd name="connsiteY0" fmla="*/ 0 h 2838450"/>
              <a:gd name="connsiteX1" fmla="*/ 2846566 w 2846566"/>
              <a:gd name="connsiteY1" fmla="*/ 0 h 2838450"/>
              <a:gd name="connsiteX2" fmla="*/ 2846566 w 2846566"/>
              <a:gd name="connsiteY2" fmla="*/ 2838450 h 2838450"/>
              <a:gd name="connsiteX3" fmla="*/ 2091122 w 2846566"/>
              <a:gd name="connsiteY3" fmla="*/ 2838450 h 2838450"/>
              <a:gd name="connsiteX4" fmla="*/ 1974232 w 2846566"/>
              <a:gd name="connsiteY4" fmla="*/ 2820914 h 2838450"/>
              <a:gd name="connsiteX5" fmla="*/ 0 w 2846566"/>
              <a:gd name="connsiteY5" fmla="*/ 404262 h 2838450"/>
              <a:gd name="connsiteX6" fmla="*/ 2797 w 2846566"/>
              <a:gd name="connsiteY6" fmla="*/ 293225 h 283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6566" h="2838450">
                <a:moveTo>
                  <a:pt x="2797" y="0"/>
                </a:moveTo>
                <a:lnTo>
                  <a:pt x="2846566" y="0"/>
                </a:lnTo>
                <a:lnTo>
                  <a:pt x="2846566" y="2838450"/>
                </a:lnTo>
                <a:lnTo>
                  <a:pt x="2091122" y="2838450"/>
                </a:lnTo>
                <a:lnTo>
                  <a:pt x="1974232" y="2820914"/>
                </a:lnTo>
                <a:cubicBezTo>
                  <a:pt x="848632" y="2597020"/>
                  <a:pt x="0" y="1600146"/>
                  <a:pt x="0" y="404262"/>
                </a:cubicBezTo>
                <a:lnTo>
                  <a:pt x="2797" y="293225"/>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7" name="Pladsholder til billede 26">
            <a:extLst>
              <a:ext uri="{FF2B5EF4-FFF2-40B4-BE49-F238E27FC236}">
                <a16:creationId xmlns="" xmlns:a16="http://schemas.microsoft.com/office/drawing/2014/main" id="{4A3C6DC1-25FD-4947-8211-89B20E599AE3}"/>
              </a:ext>
            </a:extLst>
          </p:cNvPr>
          <p:cNvSpPr>
            <a:spLocks noGrp="1" noChangeAspect="1"/>
          </p:cNvSpPr>
          <p:nvPr>
            <p:ph type="pic" sz="quarter" idx="14"/>
          </p:nvPr>
        </p:nvSpPr>
        <p:spPr>
          <a:xfrm>
            <a:off x="9370358" y="-3353"/>
            <a:ext cx="2825919" cy="2880521"/>
          </a:xfrm>
          <a:custGeom>
            <a:avLst/>
            <a:gdLst>
              <a:gd name="connsiteX0" fmla="*/ 0 w 2826990"/>
              <a:gd name="connsiteY0" fmla="*/ 0 h 2854594"/>
              <a:gd name="connsiteX1" fmla="*/ 2826990 w 2826990"/>
              <a:gd name="connsiteY1" fmla="*/ 0 h 2854594"/>
              <a:gd name="connsiteX2" fmla="*/ 2826990 w 2826990"/>
              <a:gd name="connsiteY2" fmla="*/ 2854594 h 2854594"/>
              <a:gd name="connsiteX3" fmla="*/ 0 w 2826990"/>
              <a:gd name="connsiteY3" fmla="*/ 2854594 h 2854594"/>
            </a:gdLst>
            <a:ahLst/>
            <a:cxnLst>
              <a:cxn ang="0">
                <a:pos x="connsiteX0" y="connsiteY0"/>
              </a:cxn>
              <a:cxn ang="0">
                <a:pos x="connsiteX1" y="connsiteY1"/>
              </a:cxn>
              <a:cxn ang="0">
                <a:pos x="connsiteX2" y="connsiteY2"/>
              </a:cxn>
              <a:cxn ang="0">
                <a:pos x="connsiteX3" y="connsiteY3"/>
              </a:cxn>
            </a:cxnLst>
            <a:rect l="l" t="t" r="r" b="b"/>
            <a:pathLst>
              <a:path w="2826990" h="2854594">
                <a:moveTo>
                  <a:pt x="0" y="0"/>
                </a:moveTo>
                <a:lnTo>
                  <a:pt x="2826990" y="0"/>
                </a:lnTo>
                <a:lnTo>
                  <a:pt x="2826990" y="2854594"/>
                </a:lnTo>
                <a:lnTo>
                  <a:pt x="0" y="2854594"/>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0" name="Pladsholder til billede 29">
            <a:extLst>
              <a:ext uri="{FF2B5EF4-FFF2-40B4-BE49-F238E27FC236}">
                <a16:creationId xmlns="" xmlns:a16="http://schemas.microsoft.com/office/drawing/2014/main" id="{53C819AA-E73C-44C7-9928-5E1A8A22BC5F}"/>
              </a:ext>
            </a:extLst>
          </p:cNvPr>
          <p:cNvSpPr>
            <a:spLocks noGrp="1" noChangeAspect="1"/>
          </p:cNvSpPr>
          <p:nvPr>
            <p:ph type="pic" sz="quarter" idx="15"/>
          </p:nvPr>
        </p:nvSpPr>
        <p:spPr>
          <a:xfrm>
            <a:off x="6520415" y="2877168"/>
            <a:ext cx="2852263" cy="3980832"/>
          </a:xfrm>
          <a:custGeom>
            <a:avLst/>
            <a:gdLst>
              <a:gd name="connsiteX0" fmla="*/ 2436721 w 2846565"/>
              <a:gd name="connsiteY0" fmla="*/ 0 h 4001609"/>
              <a:gd name="connsiteX1" fmla="*/ 2846565 w 2846565"/>
              <a:gd name="connsiteY1" fmla="*/ 0 h 4001609"/>
              <a:gd name="connsiteX2" fmla="*/ 2846565 w 2846565"/>
              <a:gd name="connsiteY2" fmla="*/ 4001609 h 4001609"/>
              <a:gd name="connsiteX3" fmla="*/ 2796 w 2846565"/>
              <a:gd name="connsiteY3" fmla="*/ 4001608 h 4001609"/>
              <a:gd name="connsiteX4" fmla="*/ 2796 w 2846565"/>
              <a:gd name="connsiteY4" fmla="*/ 2564348 h 4001609"/>
              <a:gd name="connsiteX5" fmla="*/ 0 w 2846565"/>
              <a:gd name="connsiteY5" fmla="*/ 2453758 h 4001609"/>
              <a:gd name="connsiteX6" fmla="*/ 2202875 w 2846565"/>
              <a:gd name="connsiteY6" fmla="*/ 12668 h 4001609"/>
              <a:gd name="connsiteX7" fmla="*/ 2436721 w 2846565"/>
              <a:gd name="connsiteY7" fmla="*/ 860 h 4001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6565" h="4001609">
                <a:moveTo>
                  <a:pt x="2436721" y="0"/>
                </a:moveTo>
                <a:lnTo>
                  <a:pt x="2846565" y="0"/>
                </a:lnTo>
                <a:lnTo>
                  <a:pt x="2846565" y="4001609"/>
                </a:lnTo>
                <a:lnTo>
                  <a:pt x="2796" y="4001608"/>
                </a:lnTo>
                <a:lnTo>
                  <a:pt x="2796" y="2564348"/>
                </a:lnTo>
                <a:lnTo>
                  <a:pt x="0" y="2453758"/>
                </a:lnTo>
                <a:cubicBezTo>
                  <a:pt x="0" y="1183283"/>
                  <a:pt x="965553" y="138326"/>
                  <a:pt x="2202875" y="12668"/>
                </a:cubicBezTo>
                <a:lnTo>
                  <a:pt x="2436721" y="860"/>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3" name="Pladsholder til billede 32">
            <a:extLst>
              <a:ext uri="{FF2B5EF4-FFF2-40B4-BE49-F238E27FC236}">
                <a16:creationId xmlns="" xmlns:a16="http://schemas.microsoft.com/office/drawing/2014/main" id="{64635F40-0058-44E0-95CD-8FFAE1876473}"/>
              </a:ext>
            </a:extLst>
          </p:cNvPr>
          <p:cNvSpPr>
            <a:spLocks noGrp="1" noChangeAspect="1"/>
          </p:cNvSpPr>
          <p:nvPr>
            <p:ph type="pic" sz="quarter" idx="16"/>
          </p:nvPr>
        </p:nvSpPr>
        <p:spPr>
          <a:xfrm>
            <a:off x="9370357" y="2877168"/>
            <a:ext cx="2826000" cy="3980832"/>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pic>
        <p:nvPicPr>
          <p:cNvPr id="15" name="Billede 14">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21205784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mneslide">
    <p:spTree>
      <p:nvGrpSpPr>
        <p:cNvPr id="1" name=""/>
        <p:cNvGrpSpPr/>
        <p:nvPr/>
      </p:nvGrpSpPr>
      <p:grpSpPr>
        <a:xfrm>
          <a:off x="0" y="0"/>
          <a:ext cx="0" cy="0"/>
          <a:chOff x="0" y="0"/>
          <a:chExt cx="0" cy="0"/>
        </a:xfrm>
      </p:grpSpPr>
      <p:sp useBgFill="1">
        <p:nvSpPr>
          <p:cNvPr id="7" name="Rektangel 6">
            <a:extLst>
              <a:ext uri="{FF2B5EF4-FFF2-40B4-BE49-F238E27FC236}">
                <a16:creationId xmlns="" xmlns:a16="http://schemas.microsoft.com/office/drawing/2014/main" id="{C755B30B-7677-4AAC-9890-81A7EFF6BF47}"/>
              </a:ext>
              <a:ext uri="{C183D7F6-B498-43B3-948B-1728B52AA6E4}">
                <adec:decorative xmlns=""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8" name="Rektangel 7">
            <a:extLst>
              <a:ext uri="{FF2B5EF4-FFF2-40B4-BE49-F238E27FC236}">
                <a16:creationId xmlns="" xmlns:a16="http://schemas.microsoft.com/office/drawing/2014/main" id="{36E5F686-1654-4CE7-8DA0-0D626B36E1E9}"/>
              </a:ext>
              <a:ext uri="{C183D7F6-B498-43B3-948B-1728B52AA6E4}">
                <adec:decorative xmlns="" xmlns:adec="http://schemas.microsoft.com/office/drawing/2017/decorative"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9" name="Titel 1">
            <a:extLst>
              <a:ext uri="{FF2B5EF4-FFF2-40B4-BE49-F238E27FC236}">
                <a16:creationId xmlns="" xmlns:a16="http://schemas.microsoft.com/office/drawing/2014/main" id="{CAA6281C-6C47-45BE-9BDA-1518A016E938}"/>
              </a:ext>
            </a:extLst>
          </p:cNvPr>
          <p:cNvSpPr>
            <a:spLocks noGrp="1"/>
          </p:cNvSpPr>
          <p:nvPr>
            <p:ph type="ctrTitle"/>
          </p:nvPr>
        </p:nvSpPr>
        <p:spPr>
          <a:xfrm>
            <a:off x="450763" y="685798"/>
            <a:ext cx="11235169"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 xmlns:a16="http://schemas.microsoft.com/office/drawing/2014/main" id="{E24FC61A-6DA9-444C-9D55-2FE464BD581F}"/>
              </a:ext>
            </a:extLst>
          </p:cNvPr>
          <p:cNvSpPr>
            <a:spLocks noGrp="1"/>
          </p:cNvSpPr>
          <p:nvPr>
            <p:ph type="subTitle" idx="1"/>
          </p:nvPr>
        </p:nvSpPr>
        <p:spPr>
          <a:xfrm>
            <a:off x="0" y="4327140"/>
            <a:ext cx="12192000" cy="253086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355600" indent="0">
              <a:lnSpc>
                <a:spcPct val="400000"/>
              </a:lnSpc>
              <a:buNone/>
              <a:defRPr sz="2400">
                <a:solidFill>
                  <a:schemeClr val="tx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pic>
        <p:nvPicPr>
          <p:cNvPr id="16" name="Billede 15">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0" name="Billed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48301" y="828014"/>
            <a:ext cx="1725166" cy="540000"/>
          </a:xfrm>
          <a:prstGeom prst="rect">
            <a:avLst/>
          </a:prstGeom>
        </p:spPr>
      </p:pic>
    </p:spTree>
    <p:extLst>
      <p:ext uri="{BB962C8B-B14F-4D97-AF65-F5344CB8AC3E}">
        <p14:creationId xmlns:p14="http://schemas.microsoft.com/office/powerpoint/2010/main" val="31903196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mneslide med billede">
    <p:spTree>
      <p:nvGrpSpPr>
        <p:cNvPr id="1" name=""/>
        <p:cNvGrpSpPr/>
        <p:nvPr/>
      </p:nvGrpSpPr>
      <p:grpSpPr>
        <a:xfrm>
          <a:off x="0" y="0"/>
          <a:ext cx="0" cy="0"/>
          <a:chOff x="0" y="0"/>
          <a:chExt cx="0" cy="0"/>
        </a:xfrm>
      </p:grpSpPr>
      <p:sp useBgFill="1">
        <p:nvSpPr>
          <p:cNvPr id="7" name="Rektangel 6">
            <a:extLst>
              <a:ext uri="{FF2B5EF4-FFF2-40B4-BE49-F238E27FC236}">
                <a16:creationId xmlns="" xmlns:a16="http://schemas.microsoft.com/office/drawing/2014/main" id="{C755B30B-7677-4AAC-9890-81A7EFF6BF47}"/>
              </a:ext>
              <a:ext uri="{C183D7F6-B498-43B3-948B-1728B52AA6E4}">
                <adec:decorative xmlns=""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8" name="Rektangel 7">
            <a:extLst>
              <a:ext uri="{FF2B5EF4-FFF2-40B4-BE49-F238E27FC236}">
                <a16:creationId xmlns="" xmlns:a16="http://schemas.microsoft.com/office/drawing/2014/main" id="{36E5F686-1654-4CE7-8DA0-0D626B36E1E9}"/>
              </a:ext>
              <a:ext uri="{C183D7F6-B498-43B3-948B-1728B52AA6E4}">
                <adec:decorative xmlns="" xmlns:adec="http://schemas.microsoft.com/office/drawing/2017/decorative"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9" name="Titel 1">
            <a:extLst>
              <a:ext uri="{FF2B5EF4-FFF2-40B4-BE49-F238E27FC236}">
                <a16:creationId xmlns="" xmlns:a16="http://schemas.microsoft.com/office/drawing/2014/main" id="{CAA6281C-6C47-45BE-9BDA-1518A016E938}"/>
              </a:ext>
            </a:extLst>
          </p:cNvPr>
          <p:cNvSpPr>
            <a:spLocks noGrp="1"/>
          </p:cNvSpPr>
          <p:nvPr>
            <p:ph type="ctrTitle"/>
          </p:nvPr>
        </p:nvSpPr>
        <p:spPr>
          <a:xfrm>
            <a:off x="450763" y="685798"/>
            <a:ext cx="5323504"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 xmlns:a16="http://schemas.microsoft.com/office/drawing/2014/main" id="{E24FC61A-6DA9-444C-9D55-2FE464BD581F}"/>
              </a:ext>
            </a:extLst>
          </p:cNvPr>
          <p:cNvSpPr>
            <a:spLocks noGrp="1"/>
          </p:cNvSpPr>
          <p:nvPr>
            <p:ph type="subTitle" idx="1" hasCustomPrompt="1"/>
          </p:nvPr>
        </p:nvSpPr>
        <p:spPr>
          <a:xfrm>
            <a:off x="0" y="4292600"/>
            <a:ext cx="11576868" cy="256540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914400" indent="-558800">
              <a:lnSpc>
                <a:spcPct val="400000"/>
              </a:lnSpc>
              <a:spcBef>
                <a:spcPts val="0"/>
              </a:spcBef>
              <a:buNone/>
              <a:defRPr sz="2400">
                <a:solidFill>
                  <a:srgbClr val="254973"/>
                </a:solidFill>
              </a:defRPr>
            </a:lvl1pPr>
          </a:lstStyle>
          <a:p>
            <a:pPr rtl="0"/>
            <a:r>
              <a:rPr lang="da-DK" noProof="0" dirty="0" smtClean="0">
                <a:solidFill>
                  <a:srgbClr val="FFFFFF"/>
                </a:solidFill>
              </a:rPr>
              <a:t>Klik for at redigere i master </a:t>
            </a:r>
          </a:p>
        </p:txBody>
      </p:sp>
      <p:sp>
        <p:nvSpPr>
          <p:cNvPr id="15" name="Pladsholder til billede 14">
            <a:extLst>
              <a:ext uri="{FF2B5EF4-FFF2-40B4-BE49-F238E27FC236}">
                <a16:creationId xmlns="" xmlns:a16="http://schemas.microsoft.com/office/drawing/2014/main" id="{AC1FE5B8-D695-49EA-BEA4-B9282CC4EF89}"/>
              </a:ext>
            </a:extLst>
          </p:cNvPr>
          <p:cNvSpPr>
            <a:spLocks noGrp="1"/>
          </p:cNvSpPr>
          <p:nvPr>
            <p:ph type="pic" sz="quarter" idx="13"/>
          </p:nvPr>
        </p:nvSpPr>
        <p:spPr>
          <a:xfrm>
            <a:off x="6057901" y="1"/>
            <a:ext cx="6134099" cy="6857999"/>
          </a:xfrm>
          <a:custGeom>
            <a:avLst/>
            <a:gdLst>
              <a:gd name="connsiteX0" fmla="*/ 2378699 w 6134099"/>
              <a:gd name="connsiteY0" fmla="*/ 0 h 6857999"/>
              <a:gd name="connsiteX1" fmla="*/ 6134099 w 6134099"/>
              <a:gd name="connsiteY1" fmla="*/ 0 h 6857999"/>
              <a:gd name="connsiteX2" fmla="*/ 6134099 w 6134099"/>
              <a:gd name="connsiteY2" fmla="*/ 6857999 h 6857999"/>
              <a:gd name="connsiteX3" fmla="*/ 2401766 w 6134099"/>
              <a:gd name="connsiteY3" fmla="*/ 6857999 h 6857999"/>
              <a:gd name="connsiteX4" fmla="*/ 2397402 w 6134099"/>
              <a:gd name="connsiteY4" fmla="*/ 6856523 h 6857999"/>
              <a:gd name="connsiteX5" fmla="*/ 0 w 6134099"/>
              <a:gd name="connsiteY5" fmla="*/ 3424574 h 6857999"/>
              <a:gd name="connsiteX6" fmla="*/ 2231484 w 6134099"/>
              <a:gd name="connsiteY6" fmla="*/ 5804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34099" h="6857999">
                <a:moveTo>
                  <a:pt x="2378699" y="0"/>
                </a:moveTo>
                <a:lnTo>
                  <a:pt x="6134099" y="0"/>
                </a:lnTo>
                <a:lnTo>
                  <a:pt x="6134099" y="6857999"/>
                </a:lnTo>
                <a:lnTo>
                  <a:pt x="2401766" y="6857999"/>
                </a:lnTo>
                <a:lnTo>
                  <a:pt x="2397402" y="6856523"/>
                </a:lnTo>
                <a:cubicBezTo>
                  <a:pt x="998410" y="6344283"/>
                  <a:pt x="0" y="5001024"/>
                  <a:pt x="0" y="3424574"/>
                </a:cubicBezTo>
                <a:cubicBezTo>
                  <a:pt x="0" y="1911182"/>
                  <a:pt x="920134" y="612699"/>
                  <a:pt x="2231484" y="58045"/>
                </a:cubicBezTo>
                <a:close/>
              </a:path>
            </a:pathLst>
          </a:custGeom>
          <a:solidFill>
            <a:schemeClr val="bg2"/>
          </a:solidFill>
        </p:spPr>
        <p:txBody>
          <a:bodyPr wrap="square" rtlCol="0" anchor="ctr">
            <a:noAutofit/>
          </a:bodyPr>
          <a:lstStyle>
            <a:lvl1pPr algn="ctr">
              <a:buClr>
                <a:schemeClr val="accent2"/>
              </a:buClr>
              <a:defRPr/>
            </a:lvl1pPr>
          </a:lstStyle>
          <a:p>
            <a:pPr rtl="0"/>
            <a:r>
              <a:rPr lang="da-DK" noProof="0" dirty="0" smtClean="0"/>
              <a:t>Klik på ikonet for at tilføje et billede</a:t>
            </a:r>
            <a:endParaRPr lang="da-DK" noProof="0" dirty="0"/>
          </a:p>
        </p:txBody>
      </p:sp>
      <p:pic>
        <p:nvPicPr>
          <p:cNvPr id="16" name="Billede 15">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0639018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tandardslide">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1045219"/>
            <a:ext cx="12192000" cy="5812782"/>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7" name="Pladsholder til indhold 2">
            <a:extLst>
              <a:ext uri="{FF2B5EF4-FFF2-40B4-BE49-F238E27FC236}">
                <a16:creationId xmlns="" xmlns:a16="http://schemas.microsoft.com/office/drawing/2014/main" id="{03BD1FF0-3229-401F-AEC3-09AE70428EF2}"/>
              </a:ext>
            </a:extLst>
          </p:cNvPr>
          <p:cNvSpPr>
            <a:spLocks noGrp="1"/>
          </p:cNvSpPr>
          <p:nvPr>
            <p:ph idx="1"/>
          </p:nvPr>
        </p:nvSpPr>
        <p:spPr>
          <a:xfrm>
            <a:off x="450764" y="1201619"/>
            <a:ext cx="11267104" cy="5116382"/>
          </a:xfrm>
        </p:spPr>
        <p:txBody>
          <a:bodyPr rtlCol="0">
            <a:normAutofit/>
          </a:bodyPr>
          <a:lstStyle>
            <a:lvl1pPr marL="0" indent="0" algn="l">
              <a:buFont typeface="Arial" panose="020B0604020202020204" pitchFamily="34" charset="0"/>
              <a:buNone/>
              <a:defRPr sz="24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lvl6pPr>
          </a:lstStyle>
          <a:p>
            <a:pPr lvl="0" rtl="0"/>
            <a:r>
              <a:rPr lang="da-DK" noProof="0" dirty="0" smtClean="0"/>
              <a:t>Klik for at redigere i master</a:t>
            </a:r>
          </a:p>
          <a:p>
            <a:pPr lvl="0" rtl="0"/>
            <a:endParaRPr lang="da-DK" noProof="0" dirty="0" smtClean="0"/>
          </a:p>
        </p:txBody>
      </p:sp>
      <p:sp>
        <p:nvSpPr>
          <p:cNvPr id="11" name="Titel 10"/>
          <p:cNvSpPr>
            <a:spLocks noGrp="1"/>
          </p:cNvSpPr>
          <p:nvPr>
            <p:ph type="title"/>
          </p:nvPr>
        </p:nvSpPr>
        <p:spPr>
          <a:xfrm>
            <a:off x="450763" y="12032"/>
            <a:ext cx="10297001" cy="1045219"/>
          </a:xfrm>
        </p:spPr>
        <p:txBody>
          <a:bodyPr/>
          <a:lstStyle>
            <a:lvl1pPr>
              <a:defRPr>
                <a:solidFill>
                  <a:schemeClr val="tx2"/>
                </a:solidFill>
              </a:defRPr>
            </a:lvl1pPr>
          </a:lstStyle>
          <a:p>
            <a:r>
              <a:rPr lang="da-DK" dirty="0" smtClean="0"/>
              <a:t>Klik for at redigere i master</a:t>
            </a:r>
            <a:endParaRPr lang="da-DK" dirty="0"/>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5" name="Billede 14">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09192" y="264641"/>
            <a:ext cx="1725166" cy="540000"/>
          </a:xfrm>
          <a:prstGeom prst="rect">
            <a:avLst/>
          </a:prstGeom>
        </p:spPr>
      </p:pic>
    </p:spTree>
    <p:extLst>
      <p:ext uri="{BB962C8B-B14F-4D97-AF65-F5344CB8AC3E}">
        <p14:creationId xmlns:p14="http://schemas.microsoft.com/office/powerpoint/2010/main" val="28758505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andardslide med enkelt billede">
    <p:bg>
      <p:bgRef idx="1001">
        <a:schemeClr val="bg2"/>
      </p:bgRef>
    </p:bg>
    <p:spTree>
      <p:nvGrpSpPr>
        <p:cNvPr id="1" name=""/>
        <p:cNvGrpSpPr/>
        <p:nvPr/>
      </p:nvGrpSpPr>
      <p:grpSpPr>
        <a:xfrm>
          <a:off x="0" y="0"/>
          <a:ext cx="0" cy="0"/>
          <a:chOff x="0" y="0"/>
          <a:chExt cx="0" cy="0"/>
        </a:xfrm>
      </p:grpSpPr>
      <p:sp>
        <p:nvSpPr>
          <p:cNvPr id="9" name="Rektangel 8">
            <a:extLst>
              <a:ext uri="{FF2B5EF4-FFF2-40B4-BE49-F238E27FC236}">
                <a16:creationId xmlns="" xmlns:a16="http://schemas.microsoft.com/office/drawing/2014/main" id="{7624BCA1-E0EF-42A1-B762-D68E4B984818}"/>
              </a:ext>
              <a:ext uri="{C183D7F6-B498-43B3-948B-1728B52AA6E4}">
                <adec:decorative xmlns="" xmlns:adec="http://schemas.microsoft.com/office/drawing/2017/decorative" val="1"/>
              </a:ext>
            </a:extLst>
          </p:cNvPr>
          <p:cNvSpPr/>
          <p:nvPr userDrawn="1"/>
        </p:nvSpPr>
        <p:spPr>
          <a:xfrm>
            <a:off x="1" y="1044000"/>
            <a:ext cx="12192000" cy="58140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Pladsholder til billede 17">
            <a:extLst>
              <a:ext uri="{FF2B5EF4-FFF2-40B4-BE49-F238E27FC236}">
                <a16:creationId xmlns="" xmlns:a16="http://schemas.microsoft.com/office/drawing/2014/main" id="{704EC18E-B48D-4AD7-A5B5-3D57255D1A23}"/>
              </a:ext>
            </a:extLst>
          </p:cNvPr>
          <p:cNvSpPr>
            <a:spLocks noGrp="1"/>
          </p:cNvSpPr>
          <p:nvPr>
            <p:ph type="pic" sz="quarter" idx="13"/>
          </p:nvPr>
        </p:nvSpPr>
        <p:spPr>
          <a:xfrm>
            <a:off x="7902189" y="1"/>
            <a:ext cx="4289812" cy="6857999"/>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5" name="Titel 4"/>
          <p:cNvSpPr>
            <a:spLocks noGrp="1"/>
          </p:cNvSpPr>
          <p:nvPr>
            <p:ph type="title" hasCustomPrompt="1"/>
          </p:nvPr>
        </p:nvSpPr>
        <p:spPr>
          <a:xfrm>
            <a:off x="423333" y="16935"/>
            <a:ext cx="7064904" cy="1044000"/>
          </a:xfrm>
        </p:spPr>
        <p:txBody>
          <a:bodyPr/>
          <a:lstStyle>
            <a:lvl1pPr>
              <a:defRPr>
                <a:solidFill>
                  <a:schemeClr val="tx2"/>
                </a:solidFill>
              </a:defRPr>
            </a:lvl1pPr>
          </a:lstStyle>
          <a:p>
            <a:r>
              <a:rPr lang="da-DK" dirty="0" smtClean="0"/>
              <a:t>Klik for at redigere..</a:t>
            </a:r>
            <a:endParaRPr lang="da-DK" dirty="0"/>
          </a:p>
        </p:txBody>
      </p:sp>
      <p:sp>
        <p:nvSpPr>
          <p:cNvPr id="14" name="Pladsholder til tekst 4"/>
          <p:cNvSpPr>
            <a:spLocks noGrp="1"/>
          </p:cNvSpPr>
          <p:nvPr>
            <p:ph type="body" sz="quarter" idx="14"/>
          </p:nvPr>
        </p:nvSpPr>
        <p:spPr>
          <a:xfrm>
            <a:off x="450762" y="1202266"/>
            <a:ext cx="7037475" cy="5115734"/>
          </a:xfrm>
        </p:spPr>
        <p:txBody>
          <a:bodyPr>
            <a:normAutofit/>
          </a:bodyPr>
          <a:lstStyle>
            <a:lvl1pPr marL="0" indent="0">
              <a:buClr>
                <a:schemeClr val="accent2"/>
              </a:buClr>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da-DK" dirty="0" smtClean="0"/>
          </a:p>
        </p:txBody>
      </p:sp>
      <p:pic>
        <p:nvPicPr>
          <p:cNvPr id="12" name="Billede 11">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3" name="Billede 12">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6530621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F0E5"/>
        </a:solidFill>
        <a:effectLst/>
      </p:bgPr>
    </p:bg>
    <p:spTree>
      <p:nvGrpSpPr>
        <p:cNvPr id="1" name=""/>
        <p:cNvGrpSpPr/>
        <p:nvPr/>
      </p:nvGrpSpPr>
      <p:grpSpPr>
        <a:xfrm>
          <a:off x="0" y="0"/>
          <a:ext cx="0" cy="0"/>
          <a:chOff x="0" y="0"/>
          <a:chExt cx="0" cy="0"/>
        </a:xfrm>
      </p:grpSpPr>
      <p:sp>
        <p:nvSpPr>
          <p:cNvPr id="29" name="Kombinationstegning: Figur 28">
            <a:extLst>
              <a:ext uri="{FF2B5EF4-FFF2-40B4-BE49-F238E27FC236}">
                <a16:creationId xmlns="" xmlns:a16="http://schemas.microsoft.com/office/drawing/2014/main" id="{7A08E557-10DB-421A-876E-1AE58F8E07C4}"/>
              </a:ext>
            </a:extLst>
          </p:cNvPr>
          <p:cNvSpPr/>
          <p:nvPr userDrawn="1"/>
        </p:nvSpPr>
        <p:spPr>
          <a:xfrm>
            <a:off x="8839807"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2" name="Pladsholder til titel 1">
            <a:extLst>
              <a:ext uri="{FF2B5EF4-FFF2-40B4-BE49-F238E27FC236}">
                <a16:creationId xmlns="" xmlns:a16="http://schemas.microsoft.com/office/drawing/2014/main" id="{BFDA9639-38D2-4CD4-A861-F6B4C6CB99BD}"/>
              </a:ext>
            </a:extLst>
          </p:cNvPr>
          <p:cNvSpPr>
            <a:spLocks noGrp="1"/>
          </p:cNvSpPr>
          <p:nvPr>
            <p:ph type="title"/>
          </p:nvPr>
        </p:nvSpPr>
        <p:spPr>
          <a:xfrm>
            <a:off x="694267" y="590372"/>
            <a:ext cx="10803466" cy="1325890"/>
          </a:xfrm>
          <a:prstGeom prst="rect">
            <a:avLst/>
          </a:prstGeom>
        </p:spPr>
        <p:txBody>
          <a:bodyPr vert="horz" lIns="91440" tIns="45720" rIns="91440" bIns="45720" rtlCol="0" anchor="ctr">
            <a:normAutofit/>
          </a:bodyPr>
          <a:lstStyle/>
          <a:p>
            <a:pPr rtl="0"/>
            <a:r>
              <a:rPr lang="da-DK" noProof="0" dirty="0"/>
              <a:t>Klik for at redigere titeltypografier i master</a:t>
            </a:r>
          </a:p>
        </p:txBody>
      </p:sp>
      <p:sp>
        <p:nvSpPr>
          <p:cNvPr id="3" name="Pladsholder til tekst 2">
            <a:extLst>
              <a:ext uri="{FF2B5EF4-FFF2-40B4-BE49-F238E27FC236}">
                <a16:creationId xmlns="" xmlns:a16="http://schemas.microsoft.com/office/drawing/2014/main" id="{DDAF00B1-16C1-47B3-A7A0-B71468312896}"/>
              </a:ext>
            </a:extLst>
          </p:cNvPr>
          <p:cNvSpPr>
            <a:spLocks noGrp="1"/>
          </p:cNvSpPr>
          <p:nvPr>
            <p:ph type="body" idx="1"/>
          </p:nvPr>
        </p:nvSpPr>
        <p:spPr>
          <a:xfrm>
            <a:off x="694267" y="1916262"/>
            <a:ext cx="10803466" cy="4349071"/>
          </a:xfrm>
          <a:prstGeom prst="rect">
            <a:avLst/>
          </a:prstGeom>
        </p:spPr>
        <p:txBody>
          <a:bodyPr vert="horz" lIns="91440" tIns="45720" rIns="91440" bIns="45720" rtlCol="0">
            <a:normAutofit/>
          </a:bodyPr>
          <a:lstStyle/>
          <a:p>
            <a:pPr lvl="0" rtl="0"/>
            <a:r>
              <a:rPr lang="da-DK" noProof="0" dirty="0"/>
              <a:t>Klik for at redigere i master</a:t>
            </a:r>
          </a:p>
          <a:p>
            <a:pPr lvl="1" rtl="0"/>
            <a:r>
              <a:rPr lang="da-DK" noProof="0" dirty="0"/>
              <a:t>Andet niveau</a:t>
            </a:r>
          </a:p>
          <a:p>
            <a:pPr lvl="2" rtl="0"/>
            <a:r>
              <a:rPr lang="da-DK" noProof="0" dirty="0"/>
              <a:t>Tredje niveau</a:t>
            </a:r>
          </a:p>
          <a:p>
            <a:pPr lvl="3" rtl="0"/>
            <a:r>
              <a:rPr lang="da-DK" noProof="0" dirty="0"/>
              <a:t>Fjerde niveau</a:t>
            </a:r>
          </a:p>
          <a:p>
            <a:pPr lvl="4" rtl="0"/>
            <a:r>
              <a:rPr lang="da-DK" noProof="0" dirty="0"/>
              <a:t>Femte </a:t>
            </a:r>
            <a:r>
              <a:rPr lang="da-DK" noProof="0" dirty="0" smtClean="0"/>
              <a:t>niveau</a:t>
            </a:r>
          </a:p>
          <a:p>
            <a:pPr lvl="5" rtl="0"/>
            <a:endParaRPr lang="da-DK" noProof="0" dirty="0"/>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95" r:id="rId1"/>
    <p:sldLayoutId id="2147483686" r:id="rId2"/>
    <p:sldLayoutId id="2147483689" r:id="rId3"/>
    <p:sldLayoutId id="2147483701" r:id="rId4"/>
    <p:sldLayoutId id="2147483673" r:id="rId5"/>
    <p:sldLayoutId id="2147483691" r:id="rId6"/>
    <p:sldLayoutId id="2147483675" r:id="rId7"/>
    <p:sldLayoutId id="2147483690" r:id="rId8"/>
    <p:sldLayoutId id="2147483700" r:id="rId9"/>
    <p:sldLayoutId id="2147483674" r:id="rId10"/>
    <p:sldLayoutId id="2147483662" r:id="rId11"/>
    <p:sldLayoutId id="2147483719" r:id="rId12"/>
    <p:sldLayoutId id="2147483679" r:id="rId13"/>
    <p:sldLayoutId id="2147483685" r:id="rId14"/>
    <p:sldLayoutId id="2147483692" r:id="rId15"/>
    <p:sldLayoutId id="2147483665" r:id="rId16"/>
    <p:sldLayoutId id="2147483681" r:id="rId17"/>
    <p:sldLayoutId id="2147483693" r:id="rId18"/>
    <p:sldLayoutId id="2147483683" r:id="rId19"/>
    <p:sldLayoutId id="2147483698" r:id="rId20"/>
    <p:sldLayoutId id="2147483699" r:id="rId21"/>
    <p:sldLayoutId id="2147483697" r:id="rId22"/>
    <p:sldLayoutId id="2147483661" r:id="rId23"/>
    <p:sldLayoutId id="2147483666" r:id="rId24"/>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Clr>
          <a:schemeClr val="accent2"/>
        </a:buClr>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0267" y="685798"/>
            <a:ext cx="10807955" cy="3217461"/>
          </a:xfrm>
        </p:spPr>
        <p:txBody>
          <a:bodyPr/>
          <a:lstStyle/>
          <a:p>
            <a:r>
              <a:rPr lang="da-DK" dirty="0" smtClean="0"/>
              <a:t>Del 3: Din trivsel i forhold til omverdenen </a:t>
            </a:r>
            <a:endParaRPr lang="da-DK" dirty="0"/>
          </a:p>
        </p:txBody>
      </p:sp>
      <p:sp>
        <p:nvSpPr>
          <p:cNvPr id="3" name="Undertitel 2"/>
          <p:cNvSpPr>
            <a:spLocks noGrp="1"/>
          </p:cNvSpPr>
          <p:nvPr>
            <p:ph type="subTitle" idx="1"/>
          </p:nvPr>
        </p:nvSpPr>
        <p:spPr/>
        <p:txBody>
          <a:bodyPr/>
          <a:lstStyle/>
          <a:p>
            <a:endParaRPr lang="da-DK" dirty="0">
              <a:solidFill>
                <a:schemeClr val="tx1"/>
              </a:solidFill>
            </a:endParaRPr>
          </a:p>
        </p:txBody>
      </p:sp>
      <p:pic>
        <p:nvPicPr>
          <p:cNvPr id="6" name="Billede 5">
            <a:extLst>
              <a:ext uri="{FF2B5EF4-FFF2-40B4-BE49-F238E27FC236}">
                <a16:creationId xmlns="" xmlns:a16="http://schemas.microsoft.com/office/drawing/2014/main" id="{8B399C38-2B8A-43B8-A98D-BA55546CD3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946766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Dagsorden</a:t>
            </a:r>
            <a:endParaRPr lang="da-DK" dirty="0"/>
          </a:p>
        </p:txBody>
      </p:sp>
      <p:sp>
        <p:nvSpPr>
          <p:cNvPr id="3" name="Pladsholder til indhold 2"/>
          <p:cNvSpPr>
            <a:spLocks noGrp="1"/>
          </p:cNvSpPr>
          <p:nvPr>
            <p:ph idx="1"/>
          </p:nvPr>
        </p:nvSpPr>
        <p:spPr/>
        <p:txBody>
          <a:bodyPr/>
          <a:lstStyle/>
          <a:p>
            <a:endParaRPr lang="da-DK" dirty="0" smtClean="0"/>
          </a:p>
          <a:p>
            <a:endParaRPr lang="da-DK" dirty="0"/>
          </a:p>
          <a:p>
            <a:r>
              <a:rPr lang="da-DK" dirty="0" smtClean="0"/>
              <a:t>Velkommen og introduktion ved leder</a:t>
            </a:r>
          </a:p>
          <a:p>
            <a:r>
              <a:rPr lang="da-DK" dirty="0" smtClean="0"/>
              <a:t>Øvelse </a:t>
            </a:r>
            <a:r>
              <a:rPr lang="da-DK"/>
              <a:t>1 </a:t>
            </a:r>
            <a:r>
              <a:rPr lang="da-DK" smtClean="0"/>
              <a:t>Interessenter</a:t>
            </a:r>
            <a:endParaRPr lang="da-DK" dirty="0" smtClean="0"/>
          </a:p>
          <a:p>
            <a:r>
              <a:rPr lang="da-DK" dirty="0" smtClean="0"/>
              <a:t>Øvelse 2 </a:t>
            </a:r>
            <a:r>
              <a:rPr lang="da-DK" sz="2800" dirty="0" smtClean="0"/>
              <a:t>Trivselsbarometer</a:t>
            </a:r>
          </a:p>
          <a:p>
            <a:r>
              <a:rPr lang="da-DK" sz="2800" dirty="0" smtClean="0"/>
              <a:t>Øvelse 3 Trivsel i egne arbejdsforhold</a:t>
            </a:r>
            <a:endParaRPr lang="da-DK" dirty="0" smtClean="0"/>
          </a:p>
          <a:p>
            <a:r>
              <a:rPr lang="da-DK" dirty="0" smtClean="0"/>
              <a:t>Opsamling og afrunding</a:t>
            </a:r>
            <a:endParaRPr lang="da-DK" dirty="0"/>
          </a:p>
        </p:txBody>
      </p:sp>
    </p:spTree>
    <p:extLst>
      <p:ext uri="{BB962C8B-B14F-4D97-AF65-F5344CB8AC3E}">
        <p14:creationId xmlns:p14="http://schemas.microsoft.com/office/powerpoint/2010/main" val="1465432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Del 3: Din trivsel i forhold til omverdenen </a:t>
            </a:r>
          </a:p>
        </p:txBody>
      </p:sp>
      <p:sp>
        <p:nvSpPr>
          <p:cNvPr id="3" name="Pladsholder til indhold 2"/>
          <p:cNvSpPr>
            <a:spLocks noGrp="1"/>
          </p:cNvSpPr>
          <p:nvPr>
            <p:ph idx="1"/>
          </p:nvPr>
        </p:nvSpPr>
        <p:spPr/>
        <p:txBody>
          <a:bodyPr>
            <a:normAutofit fontScale="92500" lnSpcReduction="20000"/>
          </a:bodyPr>
          <a:lstStyle/>
          <a:p>
            <a:r>
              <a:rPr lang="da-DK" dirty="0"/>
              <a:t>Dig og dem du leder – forpligtelser og paradokser</a:t>
            </a:r>
          </a:p>
          <a:p>
            <a:r>
              <a:rPr lang="da-DK" dirty="0"/>
              <a:t>Mere for mindre, bedre og billigere, nulvækst og kvalitetsløft. Samtidig skal du som leder gerne være med til at skabe forandringer i din organisation, introducere nye og bedre måder at løse kerneopgaven på samt sikre at organisationens værdier udleves i praksis. Som leder står du midt i alt dette og må hver dag balancere og imødekomme forskellige og nole gange modsatrettede interesser.</a:t>
            </a:r>
          </a:p>
          <a:p>
            <a:r>
              <a:rPr lang="da-DK" dirty="0" smtClean="0"/>
              <a:t>Som </a:t>
            </a:r>
            <a:r>
              <a:rPr lang="da-DK" dirty="0"/>
              <a:t>leder i Randers Kommune er du hver dag i berøring med mange forskellige interessenter – alt fra dine medarbejdere, borgere/brugere, pårørende, eksterne samarbejdspartnere og mange flere. Disse interessenter har alle tanker, ideer, ønsker og behov, som på den ene eller anden måde skal anerkendes, ses eller mødes.</a:t>
            </a:r>
          </a:p>
        </p:txBody>
      </p:sp>
    </p:spTree>
    <p:extLst>
      <p:ext uri="{BB962C8B-B14F-4D97-AF65-F5344CB8AC3E}">
        <p14:creationId xmlns:p14="http://schemas.microsoft.com/office/powerpoint/2010/main" val="4262205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80537"/>
            <a:ext cx="11046970" cy="713583"/>
          </a:xfrm>
        </p:spPr>
        <p:txBody>
          <a:bodyPr>
            <a:normAutofit/>
          </a:bodyPr>
          <a:lstStyle/>
          <a:p>
            <a:r>
              <a:rPr lang="da-DK" sz="3600" dirty="0" smtClean="0"/>
              <a:t>Øvelse 1: Interessenter</a:t>
            </a:r>
            <a:endParaRPr lang="da-DK" sz="3600" dirty="0"/>
          </a:p>
        </p:txBody>
      </p:sp>
      <p:graphicFrame>
        <p:nvGraphicFramePr>
          <p:cNvPr id="7" name="Diagram 6"/>
          <p:cNvGraphicFramePr/>
          <p:nvPr>
            <p:extLst>
              <p:ext uri="{D42A27DB-BD31-4B8C-83A1-F6EECF244321}">
                <p14:modId xmlns:p14="http://schemas.microsoft.com/office/powerpoint/2010/main" val="1081916484"/>
              </p:ext>
            </p:extLst>
          </p:nvPr>
        </p:nvGraphicFramePr>
        <p:xfrm>
          <a:off x="1498295" y="77118"/>
          <a:ext cx="9000780" cy="67001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1650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0" y="162078"/>
            <a:ext cx="11046970" cy="1325890"/>
          </a:xfrm>
        </p:spPr>
        <p:txBody>
          <a:bodyPr>
            <a:normAutofit/>
          </a:bodyPr>
          <a:lstStyle/>
          <a:p>
            <a:r>
              <a:rPr lang="da-DK" sz="3600" dirty="0" smtClean="0"/>
              <a:t>Øvelse 2: Trivselsbarometer</a:t>
            </a:r>
            <a:endParaRPr lang="da-DK" sz="3600" dirty="0"/>
          </a:p>
        </p:txBody>
      </p:sp>
      <p:sp>
        <p:nvSpPr>
          <p:cNvPr id="17" name="Cirkel 16"/>
          <p:cNvSpPr/>
          <p:nvPr/>
        </p:nvSpPr>
        <p:spPr>
          <a:xfrm rot="10800000">
            <a:off x="2441737" y="1511117"/>
            <a:ext cx="7200000" cy="7200000"/>
          </a:xfrm>
          <a:prstGeom prst="pie">
            <a:avLst>
              <a:gd name="adj1" fmla="val 0"/>
              <a:gd name="adj2" fmla="val 10798074"/>
            </a:avLst>
          </a:prstGeom>
          <a:solidFill>
            <a:srgbClr val="8C5389"/>
          </a:solidFill>
          <a:ln>
            <a:solidFill>
              <a:srgbClr val="8C5389"/>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5" name="Tekstfelt 4"/>
          <p:cNvSpPr txBox="1"/>
          <p:nvPr/>
        </p:nvSpPr>
        <p:spPr>
          <a:xfrm>
            <a:off x="1412112" y="5275444"/>
            <a:ext cx="1540598" cy="369332"/>
          </a:xfrm>
          <a:prstGeom prst="rect">
            <a:avLst/>
          </a:prstGeom>
          <a:noFill/>
        </p:spPr>
        <p:txBody>
          <a:bodyPr wrap="square" rtlCol="0">
            <a:spAutoFit/>
          </a:bodyPr>
          <a:lstStyle/>
          <a:p>
            <a:r>
              <a:rPr lang="da-DK" b="1" dirty="0">
                <a:solidFill>
                  <a:srgbClr val="8C5389"/>
                </a:solidFill>
              </a:rPr>
              <a:t>÷</a:t>
            </a:r>
            <a:r>
              <a:rPr lang="da-DK" b="1" dirty="0" smtClean="0">
                <a:solidFill>
                  <a:srgbClr val="8C5389"/>
                </a:solidFill>
              </a:rPr>
              <a:t> I lav grad </a:t>
            </a:r>
            <a:endParaRPr lang="da-DK" b="1" dirty="0">
              <a:solidFill>
                <a:srgbClr val="8C5389"/>
              </a:solidFill>
            </a:endParaRPr>
          </a:p>
        </p:txBody>
      </p:sp>
      <p:sp>
        <p:nvSpPr>
          <p:cNvPr id="6" name="Tekstfelt 5"/>
          <p:cNvSpPr txBox="1"/>
          <p:nvPr/>
        </p:nvSpPr>
        <p:spPr>
          <a:xfrm>
            <a:off x="9060828" y="5275443"/>
            <a:ext cx="1610533" cy="369332"/>
          </a:xfrm>
          <a:prstGeom prst="rect">
            <a:avLst/>
          </a:prstGeom>
          <a:noFill/>
        </p:spPr>
        <p:txBody>
          <a:bodyPr wrap="square" rtlCol="0">
            <a:spAutoFit/>
          </a:bodyPr>
          <a:lstStyle/>
          <a:p>
            <a:r>
              <a:rPr lang="da-DK" b="1" dirty="0" smtClean="0">
                <a:solidFill>
                  <a:srgbClr val="8C5389"/>
                </a:solidFill>
              </a:rPr>
              <a:t>+ I høj grad </a:t>
            </a:r>
            <a:endParaRPr lang="da-DK" b="1" dirty="0">
              <a:solidFill>
                <a:srgbClr val="8C5389"/>
              </a:solidFill>
            </a:endParaRPr>
          </a:p>
        </p:txBody>
      </p:sp>
      <p:sp>
        <p:nvSpPr>
          <p:cNvPr id="4" name="Opadgående pil 3"/>
          <p:cNvSpPr/>
          <p:nvPr/>
        </p:nvSpPr>
        <p:spPr>
          <a:xfrm>
            <a:off x="5758158" y="1653770"/>
            <a:ext cx="497219" cy="3099743"/>
          </a:xfrm>
          <a:prstGeom prst="upArrow">
            <a:avLst/>
          </a:prstGeom>
          <a:solidFill>
            <a:srgbClr val="BFD268"/>
          </a:solidFill>
          <a:ln>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Ellipse 6"/>
          <p:cNvSpPr/>
          <p:nvPr/>
        </p:nvSpPr>
        <p:spPr>
          <a:xfrm>
            <a:off x="5670856" y="4706123"/>
            <a:ext cx="671824" cy="671332"/>
          </a:xfrm>
          <a:prstGeom prst="ellipse">
            <a:avLst/>
          </a:prstGeom>
          <a:solidFill>
            <a:srgbClr val="BFD268"/>
          </a:solidFill>
          <a:ln>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Bue 7"/>
          <p:cNvSpPr/>
          <p:nvPr/>
        </p:nvSpPr>
        <p:spPr>
          <a:xfrm flipH="1">
            <a:off x="6458673" y="1834580"/>
            <a:ext cx="567158" cy="798653"/>
          </a:xfrm>
          <a:prstGeom prst="arc">
            <a:avLst/>
          </a:prstGeom>
          <a:ln>
            <a:solidFill>
              <a:srgbClr val="BFD268"/>
            </a:solidFill>
          </a:ln>
          <a:scene3d>
            <a:camera prst="orthographicFront">
              <a:rot lat="0" lon="0" rev="11999999"/>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10" name="Bue 9"/>
          <p:cNvSpPr/>
          <p:nvPr/>
        </p:nvSpPr>
        <p:spPr>
          <a:xfrm flipH="1">
            <a:off x="5474579" y="1765137"/>
            <a:ext cx="567158" cy="798653"/>
          </a:xfrm>
          <a:prstGeom prst="arc">
            <a:avLst/>
          </a:prstGeom>
          <a:ln>
            <a:solidFill>
              <a:srgbClr val="BFD268"/>
            </a:solidFill>
          </a:ln>
          <a:scene3d>
            <a:camera prst="orthographicFront">
              <a:rot lat="0" lon="0" rev="27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11" name="Bue 10"/>
          <p:cNvSpPr/>
          <p:nvPr/>
        </p:nvSpPr>
        <p:spPr>
          <a:xfrm flipH="1">
            <a:off x="5271283" y="1828799"/>
            <a:ext cx="567158" cy="798653"/>
          </a:xfrm>
          <a:prstGeom prst="arc">
            <a:avLst/>
          </a:prstGeom>
          <a:ln>
            <a:solidFill>
              <a:srgbClr val="BFD268"/>
            </a:solidFill>
          </a:ln>
          <a:scene3d>
            <a:camera prst="orthographicFront">
              <a:rot lat="0" lon="0" rev="27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12" name="Bue 11"/>
          <p:cNvSpPr/>
          <p:nvPr/>
        </p:nvSpPr>
        <p:spPr>
          <a:xfrm flipH="1">
            <a:off x="6255377" y="1741985"/>
            <a:ext cx="567158" cy="798653"/>
          </a:xfrm>
          <a:prstGeom prst="arc">
            <a:avLst/>
          </a:prstGeom>
          <a:ln>
            <a:solidFill>
              <a:srgbClr val="BFD268"/>
            </a:solidFill>
          </a:ln>
          <a:scene3d>
            <a:camera prst="orthographicFront">
              <a:rot lat="0" lon="0" rev="11999999"/>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Tree>
    <p:extLst>
      <p:ext uri="{BB962C8B-B14F-4D97-AF65-F5344CB8AC3E}">
        <p14:creationId xmlns:p14="http://schemas.microsoft.com/office/powerpoint/2010/main" val="2817794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0" y="162078"/>
            <a:ext cx="11046970" cy="1325890"/>
          </a:xfrm>
        </p:spPr>
        <p:txBody>
          <a:bodyPr>
            <a:normAutofit/>
          </a:bodyPr>
          <a:lstStyle/>
          <a:p>
            <a:r>
              <a:rPr lang="da-DK" sz="3600" dirty="0" smtClean="0"/>
              <a:t>Øvelse 3: Trivsel i egne arbejdsforhold</a:t>
            </a:r>
            <a:endParaRPr lang="da-DK" sz="3600" dirty="0"/>
          </a:p>
        </p:txBody>
      </p:sp>
      <p:sp>
        <p:nvSpPr>
          <p:cNvPr id="4" name="Rektangel 3"/>
          <p:cNvSpPr/>
          <p:nvPr/>
        </p:nvSpPr>
        <p:spPr>
          <a:xfrm>
            <a:off x="369739" y="1487968"/>
            <a:ext cx="11262817" cy="5078313"/>
          </a:xfrm>
          <a:prstGeom prst="rect">
            <a:avLst/>
          </a:prstGeom>
        </p:spPr>
        <p:txBody>
          <a:bodyPr wrap="square">
            <a:spAutoFit/>
          </a:bodyPr>
          <a:lstStyle/>
          <a:p>
            <a:pPr marL="342900" lvl="0" indent="-342900">
              <a:buFont typeface="+mj-lt"/>
              <a:buAutoNum type="arabicPeriod"/>
            </a:pPr>
            <a:r>
              <a:rPr lang="da-DK" b="1" dirty="0"/>
              <a:t>B</a:t>
            </a:r>
            <a:r>
              <a:rPr lang="da-DK" b="1" dirty="0" smtClean="0"/>
              <a:t>rugerne, </a:t>
            </a:r>
            <a:r>
              <a:rPr lang="da-DK" b="1" dirty="0"/>
              <a:t>borgerne, børnene, de unge, de pårørende: </a:t>
            </a:r>
          </a:p>
          <a:p>
            <a:pPr marL="742950" lvl="1" indent="-285750">
              <a:buFont typeface="Arial" panose="020B0604020202020204" pitchFamily="34" charset="0"/>
              <a:buChar char="•"/>
            </a:pPr>
            <a:r>
              <a:rPr lang="da-DK" dirty="0"/>
              <a:t>Hvordan oplever </a:t>
            </a:r>
            <a:r>
              <a:rPr lang="da-DK" dirty="0" smtClean="0"/>
              <a:t>jeg, at jeg </a:t>
            </a:r>
            <a:r>
              <a:rPr lang="da-DK" dirty="0"/>
              <a:t>som </a:t>
            </a:r>
            <a:r>
              <a:rPr lang="da-DK" dirty="0" smtClean="0"/>
              <a:t>leder </a:t>
            </a:r>
            <a:r>
              <a:rPr lang="da-DK" dirty="0"/>
              <a:t>af arbejdspladsen lever op til deres forventninger og behov? </a:t>
            </a:r>
          </a:p>
          <a:p>
            <a:pPr marL="742950" lvl="1" indent="-285750">
              <a:buFont typeface="Arial" panose="020B0604020202020204" pitchFamily="34" charset="0"/>
              <a:buChar char="•"/>
            </a:pPr>
            <a:r>
              <a:rPr lang="da-DK" dirty="0"/>
              <a:t>Hvilke slags udfordringer giver </a:t>
            </a:r>
            <a:r>
              <a:rPr lang="da-DK" dirty="0" smtClean="0"/>
              <a:t>borger/brugergruppen mig </a:t>
            </a:r>
            <a:r>
              <a:rPr lang="da-DK" dirty="0"/>
              <a:t>som leder? </a:t>
            </a:r>
          </a:p>
          <a:p>
            <a:pPr marL="742950" lvl="1" indent="-285750">
              <a:buFont typeface="Arial" panose="020B0604020202020204" pitchFamily="34" charset="0"/>
              <a:buChar char="•"/>
            </a:pPr>
            <a:r>
              <a:rPr lang="da-DK" dirty="0"/>
              <a:t>Hvilke vanskeligheder? Hvilke glæder? </a:t>
            </a:r>
            <a:endParaRPr lang="da-DK" dirty="0" smtClean="0"/>
          </a:p>
          <a:p>
            <a:pPr lvl="1"/>
            <a:endParaRPr lang="da-DK" dirty="0" smtClean="0"/>
          </a:p>
          <a:p>
            <a:pPr marL="342900" lvl="0" indent="-342900">
              <a:buFont typeface="+mj-lt"/>
              <a:buAutoNum type="arabicPeriod"/>
            </a:pPr>
            <a:r>
              <a:rPr lang="da-DK" b="1" dirty="0" smtClean="0"/>
              <a:t>Medarbejderne</a:t>
            </a:r>
            <a:endParaRPr lang="da-DK" b="1" dirty="0"/>
          </a:p>
          <a:p>
            <a:pPr marL="742950" lvl="1" indent="-285750">
              <a:buFont typeface="Arial" panose="020B0604020202020204" pitchFamily="34" charset="0"/>
              <a:buChar char="•"/>
            </a:pPr>
            <a:r>
              <a:rPr lang="da-DK" dirty="0"/>
              <a:t>Hvad </a:t>
            </a:r>
            <a:r>
              <a:rPr lang="da-DK" dirty="0" smtClean="0"/>
              <a:t>kendetegner mit samarbejde med medarbejderne? </a:t>
            </a:r>
            <a:endParaRPr lang="da-DK" dirty="0"/>
          </a:p>
          <a:p>
            <a:pPr marL="742950" lvl="1" indent="-285750">
              <a:buFont typeface="Arial" panose="020B0604020202020204" pitchFamily="34" charset="0"/>
              <a:buChar char="•"/>
            </a:pPr>
            <a:r>
              <a:rPr lang="da-DK" dirty="0"/>
              <a:t>Hvordan vil </a:t>
            </a:r>
            <a:r>
              <a:rPr lang="da-DK" dirty="0" smtClean="0"/>
              <a:t>jeg </a:t>
            </a:r>
            <a:r>
              <a:rPr lang="da-DK" dirty="0"/>
              <a:t>beskrive </a:t>
            </a:r>
            <a:r>
              <a:rPr lang="da-DK" dirty="0" smtClean="0"/>
              <a:t>min </a:t>
            </a:r>
            <a:r>
              <a:rPr lang="da-DK" dirty="0"/>
              <a:t>lederrolle? </a:t>
            </a:r>
          </a:p>
          <a:p>
            <a:pPr marL="742950" lvl="1" indent="-285750">
              <a:buFont typeface="Arial" panose="020B0604020202020204" pitchFamily="34" charset="0"/>
              <a:buChar char="•"/>
            </a:pPr>
            <a:r>
              <a:rPr lang="da-DK" dirty="0"/>
              <a:t>Hvordan tror </a:t>
            </a:r>
            <a:r>
              <a:rPr lang="da-DK" dirty="0" smtClean="0"/>
              <a:t>jeg, mit </a:t>
            </a:r>
            <a:r>
              <a:rPr lang="da-DK" dirty="0"/>
              <a:t>personale vil beskrive deres </a:t>
            </a:r>
            <a:r>
              <a:rPr lang="da-DK" dirty="0" smtClean="0"/>
              <a:t>relationer til forskellige interessenter?</a:t>
            </a:r>
          </a:p>
          <a:p>
            <a:pPr lvl="1"/>
            <a:endParaRPr lang="da-DK" dirty="0"/>
          </a:p>
          <a:p>
            <a:pPr marL="342900" lvl="0" indent="-342900">
              <a:buFont typeface="+mj-lt"/>
              <a:buAutoNum type="arabicPeriod"/>
            </a:pPr>
            <a:r>
              <a:rPr lang="da-DK" b="1" dirty="0" smtClean="0"/>
              <a:t>Nærmeste leder</a:t>
            </a:r>
            <a:endParaRPr lang="da-DK" b="1" dirty="0"/>
          </a:p>
          <a:p>
            <a:pPr marL="742950" lvl="1" indent="-285750">
              <a:buFont typeface="Arial" panose="020B0604020202020204" pitchFamily="34" charset="0"/>
              <a:buChar char="•"/>
            </a:pPr>
            <a:r>
              <a:rPr lang="da-DK" dirty="0"/>
              <a:t>På hvilken måde får </a:t>
            </a:r>
            <a:r>
              <a:rPr lang="da-DK" dirty="0" smtClean="0"/>
              <a:t>jeg </a:t>
            </a:r>
            <a:r>
              <a:rPr lang="da-DK" dirty="0"/>
              <a:t>støtte og opbakning? </a:t>
            </a:r>
          </a:p>
          <a:p>
            <a:pPr marL="742950" lvl="1" indent="-285750">
              <a:buFont typeface="Arial" panose="020B0604020202020204" pitchFamily="34" charset="0"/>
              <a:buChar char="•"/>
            </a:pPr>
            <a:r>
              <a:rPr lang="da-DK" dirty="0"/>
              <a:t>På hvilken måde stilles der ressourcer til rådighed for </a:t>
            </a:r>
            <a:r>
              <a:rPr lang="da-DK" dirty="0" smtClean="0"/>
              <a:t>min </a:t>
            </a:r>
            <a:r>
              <a:rPr lang="da-DK" dirty="0"/>
              <a:t>udvikling som leder? </a:t>
            </a:r>
          </a:p>
          <a:p>
            <a:pPr marL="742950" lvl="1" indent="-285750">
              <a:buFont typeface="Arial" panose="020B0604020202020204" pitchFamily="34" charset="0"/>
              <a:buChar char="•"/>
            </a:pPr>
            <a:r>
              <a:rPr lang="da-DK" dirty="0"/>
              <a:t>Hvor klar er ansvarsfordelingen mellem de opgaver </a:t>
            </a:r>
            <a:r>
              <a:rPr lang="da-DK" dirty="0" smtClean="0"/>
              <a:t>jeg </a:t>
            </a:r>
            <a:r>
              <a:rPr lang="da-DK" dirty="0"/>
              <a:t>skal løse, og de opgaver </a:t>
            </a:r>
            <a:r>
              <a:rPr lang="da-DK" dirty="0" smtClean="0"/>
              <a:t>min </a:t>
            </a:r>
            <a:r>
              <a:rPr lang="da-DK" dirty="0"/>
              <a:t>nærmeste </a:t>
            </a:r>
            <a:r>
              <a:rPr lang="da-DK" dirty="0" smtClean="0"/>
              <a:t>leder </a:t>
            </a:r>
            <a:r>
              <a:rPr lang="da-DK" dirty="0"/>
              <a:t>skal løse? </a:t>
            </a:r>
          </a:p>
          <a:p>
            <a:pPr marL="742950" lvl="1" indent="-285750">
              <a:buFont typeface="Arial" panose="020B0604020202020204" pitchFamily="34" charset="0"/>
              <a:buChar char="•"/>
            </a:pPr>
            <a:endParaRPr lang="da-DK" dirty="0"/>
          </a:p>
          <a:p>
            <a:endParaRPr lang="da-DK"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7086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0" y="162078"/>
            <a:ext cx="11046970" cy="1325890"/>
          </a:xfrm>
        </p:spPr>
        <p:txBody>
          <a:bodyPr>
            <a:normAutofit/>
          </a:bodyPr>
          <a:lstStyle/>
          <a:p>
            <a:r>
              <a:rPr lang="da-DK" sz="3600" dirty="0" smtClean="0"/>
              <a:t>Øvelse 3: Trivsel i egne arbejdsforhold</a:t>
            </a:r>
            <a:endParaRPr lang="da-DK" sz="3600" dirty="0"/>
          </a:p>
        </p:txBody>
      </p:sp>
      <p:sp>
        <p:nvSpPr>
          <p:cNvPr id="4" name="Rektangel 3"/>
          <p:cNvSpPr/>
          <p:nvPr/>
        </p:nvSpPr>
        <p:spPr>
          <a:xfrm>
            <a:off x="369739" y="1487968"/>
            <a:ext cx="11262817" cy="3139321"/>
          </a:xfrm>
          <a:prstGeom prst="rect">
            <a:avLst/>
          </a:prstGeom>
        </p:spPr>
        <p:txBody>
          <a:bodyPr wrap="square">
            <a:spAutoFit/>
          </a:bodyPr>
          <a:lstStyle/>
          <a:p>
            <a:pPr marL="342900" indent="-342900">
              <a:buFont typeface="+mj-lt"/>
              <a:buAutoNum type="arabicPeriod" startAt="4"/>
            </a:pPr>
            <a:r>
              <a:rPr lang="da-DK" b="1" dirty="0"/>
              <a:t>P</a:t>
            </a:r>
            <a:r>
              <a:rPr lang="da-DK" b="1" dirty="0" smtClean="0"/>
              <a:t>olitikerne</a:t>
            </a:r>
            <a:r>
              <a:rPr lang="da-DK" b="1" dirty="0"/>
              <a:t>, embedsmænd og direktion: </a:t>
            </a:r>
          </a:p>
          <a:p>
            <a:pPr marL="742950" lvl="1" indent="-285750">
              <a:buFont typeface="Arial" panose="020B0604020202020204" pitchFamily="34" charset="0"/>
              <a:buChar char="•"/>
            </a:pPr>
            <a:r>
              <a:rPr lang="da-DK" dirty="0"/>
              <a:t>Kender </a:t>
            </a:r>
            <a:r>
              <a:rPr lang="da-DK" dirty="0" smtClean="0"/>
              <a:t>jeg </a:t>
            </a:r>
            <a:r>
              <a:rPr lang="da-DK" dirty="0"/>
              <a:t>til deres formulering af overordnede mål og </a:t>
            </a:r>
            <a:r>
              <a:rPr lang="da-DK" dirty="0" smtClean="0"/>
              <a:t>rammer for mit område?  </a:t>
            </a:r>
            <a:endParaRPr lang="da-DK" dirty="0"/>
          </a:p>
          <a:p>
            <a:pPr marL="742950" lvl="1" indent="-285750">
              <a:buFont typeface="Arial" panose="020B0604020202020204" pitchFamily="34" charset="0"/>
              <a:buChar char="•"/>
            </a:pPr>
            <a:r>
              <a:rPr lang="da-DK" dirty="0" smtClean="0"/>
              <a:t>Hvordan </a:t>
            </a:r>
            <a:r>
              <a:rPr lang="da-DK" dirty="0"/>
              <a:t>er </a:t>
            </a:r>
            <a:r>
              <a:rPr lang="da-DK" dirty="0" smtClean="0"/>
              <a:t>politikere, embedsmænd, direktion mf. </a:t>
            </a:r>
            <a:r>
              <a:rPr lang="da-DK" dirty="0"/>
              <a:t>med til at styre rammerne for kvaliteten af det faglige arbejde og ressourcerne? </a:t>
            </a:r>
          </a:p>
          <a:p>
            <a:pPr marL="742950" lvl="1" indent="-285750">
              <a:buFont typeface="Arial" panose="020B0604020202020204" pitchFamily="34" charset="0"/>
              <a:buChar char="•"/>
            </a:pPr>
            <a:r>
              <a:rPr lang="da-DK" dirty="0"/>
              <a:t>Hvordan er </a:t>
            </a:r>
            <a:r>
              <a:rPr lang="da-DK" dirty="0" smtClean="0"/>
              <a:t>mine </a:t>
            </a:r>
            <a:r>
              <a:rPr lang="da-DK" dirty="0"/>
              <a:t>muligheder for at påvirke rammerne? </a:t>
            </a:r>
          </a:p>
          <a:p>
            <a:pPr lvl="1"/>
            <a:endParaRPr lang="da-DK" dirty="0" smtClean="0"/>
          </a:p>
          <a:p>
            <a:pPr marL="342900" indent="-342900">
              <a:buFont typeface="+mj-lt"/>
              <a:buAutoNum type="arabicPeriod" startAt="5"/>
            </a:pPr>
            <a:r>
              <a:rPr lang="da-DK" b="1" dirty="0" smtClean="0"/>
              <a:t>Lederkolleger: </a:t>
            </a:r>
          </a:p>
          <a:p>
            <a:pPr marL="742950" lvl="1" indent="-285750">
              <a:buFont typeface="Arial" panose="020B0604020202020204" pitchFamily="34" charset="0"/>
              <a:buChar char="•"/>
            </a:pPr>
            <a:r>
              <a:rPr lang="da-DK" dirty="0" smtClean="0"/>
              <a:t>Hvilke typer </a:t>
            </a:r>
            <a:r>
              <a:rPr lang="da-DK" dirty="0"/>
              <a:t>opgaver løser </a:t>
            </a:r>
            <a:r>
              <a:rPr lang="da-DK" dirty="0" smtClean="0"/>
              <a:t>vi </a:t>
            </a:r>
            <a:r>
              <a:rPr lang="da-DK" dirty="0"/>
              <a:t>sammen? </a:t>
            </a:r>
          </a:p>
          <a:p>
            <a:pPr marL="742950" lvl="1" indent="-285750">
              <a:buFont typeface="Arial" panose="020B0604020202020204" pitchFamily="34" charset="0"/>
              <a:buChar char="•"/>
            </a:pPr>
            <a:r>
              <a:rPr lang="da-DK" dirty="0"/>
              <a:t>Hvordan kan </a:t>
            </a:r>
            <a:r>
              <a:rPr lang="da-DK" dirty="0" smtClean="0"/>
              <a:t>vi </a:t>
            </a:r>
            <a:r>
              <a:rPr lang="da-DK" dirty="0"/>
              <a:t>støtte hinanden i at arbejde med at udvikle jeres psykiske arbejdsmiljø? </a:t>
            </a:r>
          </a:p>
          <a:p>
            <a:pPr marL="742950" lvl="1" indent="-285750">
              <a:buFont typeface="Arial" panose="020B0604020202020204" pitchFamily="34" charset="0"/>
              <a:buChar char="•"/>
            </a:pPr>
            <a:r>
              <a:rPr lang="da-DK" dirty="0"/>
              <a:t>Er der typer af opgaver </a:t>
            </a:r>
            <a:r>
              <a:rPr lang="da-DK" dirty="0" smtClean="0"/>
              <a:t>vi </a:t>
            </a:r>
            <a:r>
              <a:rPr lang="da-DK" dirty="0"/>
              <a:t>nødigt involverer gruppen i? </a:t>
            </a:r>
          </a:p>
          <a:p>
            <a:endParaRPr lang="da-DK"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7013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1" y="162078"/>
            <a:ext cx="10235198" cy="1325890"/>
          </a:xfrm>
        </p:spPr>
        <p:txBody>
          <a:bodyPr>
            <a:normAutofit/>
          </a:bodyPr>
          <a:lstStyle/>
          <a:p>
            <a:r>
              <a:rPr lang="da-DK" sz="3600" dirty="0" smtClean="0"/>
              <a:t>Opsamling</a:t>
            </a:r>
            <a:endParaRPr lang="da-DK" sz="3600" dirty="0"/>
          </a:p>
        </p:txBody>
      </p:sp>
      <p:sp>
        <p:nvSpPr>
          <p:cNvPr id="27" name="Pladsholder til indhold 2"/>
          <p:cNvSpPr txBox="1">
            <a:spLocks/>
          </p:cNvSpPr>
          <p:nvPr/>
        </p:nvSpPr>
        <p:spPr>
          <a:xfrm>
            <a:off x="450763" y="1243370"/>
            <a:ext cx="8167719" cy="4926202"/>
          </a:xfrm>
          <a:prstGeom prst="rect">
            <a:avLst/>
          </a:prstGeom>
        </p:spPr>
        <p:txBody>
          <a:bodyPr>
            <a:noAutofit/>
          </a:bodyPr>
          <a:lstStyle>
            <a:lvl1pPr marL="228600" indent="-228600" algn="l" defTabSz="914400" rtl="0" eaLnBrk="1" latinLnBrk="0" hangingPunct="1">
              <a:lnSpc>
                <a:spcPct val="120000"/>
              </a:lnSpc>
              <a:spcBef>
                <a:spcPts val="1000"/>
              </a:spcBef>
              <a:buClr>
                <a:schemeClr val="accent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Clr>
                <a:schemeClr val="accent2"/>
              </a:buClr>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b="1" dirty="0" smtClean="0"/>
              <a:t>Inden for </a:t>
            </a:r>
            <a:r>
              <a:rPr lang="da-DK" b="1" dirty="0"/>
              <a:t>”Trivsel i forhold til </a:t>
            </a:r>
            <a:r>
              <a:rPr lang="da-DK" b="1" dirty="0" smtClean="0"/>
              <a:t>omverdenen” er vi blevet klogere på:</a:t>
            </a:r>
          </a:p>
          <a:p>
            <a:pPr marL="342900" indent="-342900"/>
            <a:r>
              <a:rPr lang="da-DK" dirty="0" smtClean="0"/>
              <a:t>Hvilke interessenter, der har indflydelse på vores hverdag, arbejde og trivsel.</a:t>
            </a:r>
          </a:p>
          <a:p>
            <a:pPr marL="342900" indent="-342900"/>
            <a:r>
              <a:rPr lang="da-DK" dirty="0" smtClean="0"/>
              <a:t>Relationen til udvalgte interessenter.</a:t>
            </a:r>
          </a:p>
          <a:p>
            <a:endParaRPr lang="da-DK" dirty="0"/>
          </a:p>
        </p:txBody>
      </p:sp>
    </p:spTree>
    <p:extLst>
      <p:ext uri="{BB962C8B-B14F-4D97-AF65-F5344CB8AC3E}">
        <p14:creationId xmlns:p14="http://schemas.microsoft.com/office/powerpoint/2010/main" val="1782349207"/>
      </p:ext>
    </p:extLst>
  </p:cSld>
  <p:clrMapOvr>
    <a:masterClrMapping/>
  </p:clrMapOvr>
</p:sld>
</file>

<file path=ppt/theme/theme1.xml><?xml version="1.0" encoding="utf-8"?>
<a:theme xmlns:a="http://schemas.openxmlformats.org/drawingml/2006/main" name="ModOverlayVTI">
  <a:themeElements>
    <a:clrScheme name="Brugerdefineret 3">
      <a:dk1>
        <a:srgbClr val="000000"/>
      </a:dk1>
      <a:lt1>
        <a:srgbClr val="F8F8F8"/>
      </a:lt1>
      <a:dk2>
        <a:srgbClr val="8D9950"/>
      </a:dk2>
      <a:lt2>
        <a:srgbClr val="F8F8F8"/>
      </a:lt2>
      <a:accent1>
        <a:srgbClr val="000000"/>
      </a:accent1>
      <a:accent2>
        <a:srgbClr val="8D9950"/>
      </a:accent2>
      <a:accent3>
        <a:srgbClr val="49C5B1"/>
      </a:accent3>
      <a:accent4>
        <a:srgbClr val="1B365D"/>
      </a:accent4>
      <a:accent5>
        <a:srgbClr val="F8485E"/>
      </a:accent5>
      <a:accent6>
        <a:srgbClr val="C6CCA7"/>
      </a:accent6>
      <a:hlink>
        <a:srgbClr val="000000"/>
      </a:hlink>
      <a:folHlink>
        <a:srgbClr val="8D9950"/>
      </a:folHlink>
    </a:clrScheme>
    <a:fontScheme name="Randers Kommune">
      <a:majorFont>
        <a:latin typeface="Roboto Black"/>
        <a:ea typeface=""/>
        <a:cs typeface=""/>
      </a:majorFont>
      <a:minorFont>
        <a:latin typeface="Rockwel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4515729.tgt.Office_50301014_TF89118109_Win32_OJ112196119.potx" id="{E2641469-1BD5-4ECF-8E87-9C7FC6745475}" vid="{099E4878-7F2F-463D-93C4-1E94CD21732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AB8BBB-9A18-4050-923B-7FC6E36DA496}">
  <ds:schemaRefs>
    <ds:schemaRef ds:uri="16c05727-aa75-4e4a-9b5f-8a80a1165891"/>
    <ds:schemaRef ds:uri="http://purl.org/dc/dcmitype/"/>
    <ds:schemaRef ds:uri="http://purl.org/dc/elements/1.1/"/>
    <ds:schemaRef ds:uri="http://schemas.microsoft.com/office/2006/metadata/properties"/>
    <ds:schemaRef ds:uri="http://schemas.microsoft.com/office/2006/documentManagement/types"/>
    <ds:schemaRef ds:uri="http://schemas.microsoft.com/sharepoint/v3"/>
    <ds:schemaRef ds:uri="http://schemas.microsoft.com/office/infopath/2007/PartnerControls"/>
    <ds:schemaRef ds:uri="http://purl.org/dc/terms/"/>
    <ds:schemaRef ds:uri="http://schemas.openxmlformats.org/package/2006/metadata/core-properties"/>
    <ds:schemaRef ds:uri="230e9df3-be65-4c73-a93b-d1236ebd677e"/>
    <ds:schemaRef ds:uri="71af3243-3dd4-4a8d-8c0d-dd76da1f02a5"/>
    <ds:schemaRef ds:uri="http://www.w3.org/XML/1998/namespace"/>
  </ds:schemaRefs>
</ds:datastoreItem>
</file>

<file path=customXml/itemProps2.xml><?xml version="1.0" encoding="utf-8"?>
<ds:datastoreItem xmlns:ds="http://schemas.openxmlformats.org/officeDocument/2006/customXml" ds:itemID="{0B61E4D0-D101-4A17-BA61-F29B2B6CFE74}">
  <ds:schemaRefs>
    <ds:schemaRef ds:uri="http://schemas.microsoft.com/sharepoint/v3/contenttype/forms"/>
  </ds:schemaRefs>
</ds:datastoreItem>
</file>

<file path=customXml/itemProps3.xml><?xml version="1.0" encoding="utf-8"?>
<ds:datastoreItem xmlns:ds="http://schemas.openxmlformats.org/officeDocument/2006/customXml" ds:itemID="{5BD36D06-4CB7-4DF0-BC60-E9BFBDAC45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
  <TotalTime>6471</TotalTime>
  <Words>1470</Words>
  <Application>Microsoft Office PowerPoint</Application>
  <PresentationFormat>Widescreen</PresentationFormat>
  <Paragraphs>113</Paragraphs>
  <Slides>8</Slides>
  <Notes>7</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8</vt:i4>
      </vt:variant>
    </vt:vector>
  </HeadingPairs>
  <TitlesOfParts>
    <vt:vector size="14" baseType="lpstr">
      <vt:lpstr>Arial</vt:lpstr>
      <vt:lpstr>Calibri</vt:lpstr>
      <vt:lpstr>Roboto Black</vt:lpstr>
      <vt:lpstr>Rockwell</vt:lpstr>
      <vt:lpstr>Times New Roman</vt:lpstr>
      <vt:lpstr>ModOverlayVTI</vt:lpstr>
      <vt:lpstr>Del 3: Din trivsel i forhold til omverdenen </vt:lpstr>
      <vt:lpstr>Dagsorden</vt:lpstr>
      <vt:lpstr>Del 3: Din trivsel i forhold til omverdenen </vt:lpstr>
      <vt:lpstr>Øvelse 1: Interessenter</vt:lpstr>
      <vt:lpstr>Øvelse 2: Trivselsbarometer</vt:lpstr>
      <vt:lpstr>Øvelse 3: Trivsel i egne arbejdsforhold</vt:lpstr>
      <vt:lpstr>Øvelse 3: Trivsel i egne arbejdsforhold</vt:lpstr>
      <vt:lpstr>Opsamling</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på præsentation</dc:title>
  <dc:creator>Agnesa Zejnullahu</dc:creator>
  <cp:lastModifiedBy>Microsoft-konto</cp:lastModifiedBy>
  <cp:revision>391</cp:revision>
  <dcterms:created xsi:type="dcterms:W3CDTF">2022-04-01T09:13:51Z</dcterms:created>
  <dcterms:modified xsi:type="dcterms:W3CDTF">2023-01-12T13:33:44Z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