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21"/>
  </p:notesMasterIdLst>
  <p:handoutMasterIdLst>
    <p:handoutMasterId r:id="rId22"/>
  </p:handoutMasterIdLst>
  <p:sldIdLst>
    <p:sldId id="275" r:id="rId5"/>
    <p:sldId id="276" r:id="rId6"/>
    <p:sldId id="277" r:id="rId7"/>
    <p:sldId id="282" r:id="rId8"/>
    <p:sldId id="295" r:id="rId9"/>
    <p:sldId id="297" r:id="rId10"/>
    <p:sldId id="298" r:id="rId11"/>
    <p:sldId id="296" r:id="rId12"/>
    <p:sldId id="299" r:id="rId13"/>
    <p:sldId id="292" r:id="rId14"/>
    <p:sldId id="288" r:id="rId15"/>
    <p:sldId id="300" r:id="rId16"/>
    <p:sldId id="279" r:id="rId17"/>
    <p:sldId id="274" r:id="rId18"/>
    <p:sldId id="284" r:id="rId19"/>
    <p:sldId id="281" r:id="rId20"/>
  </p:sldIdLst>
  <p:sldSz cx="18288000" cy="10287000"/>
  <p:notesSz cx="9926638" cy="6797675"/>
  <p:custDataLst>
    <p:tags r:id="rId23"/>
  </p:custDataLst>
  <p:defaultTextStyle>
    <a:defPPr>
      <a:defRPr lang="da-DK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  <a:srgbClr val="8D99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206767-7DF1-4114-9B4A-815BC2B3D9BA}" v="2" dt="2025-11-26T07:49:49.216"/>
    <p1510:client id="{50F8AC40-C23E-4668-BDE5-52CFE7183BFD}" v="15" dt="2025-11-25T20:35:12.7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7778" autoAdjust="0"/>
  </p:normalViewPr>
  <p:slideViewPr>
    <p:cSldViewPr snapToGrid="0">
      <p:cViewPr varScale="1">
        <p:scale>
          <a:sx n="32" d="100"/>
          <a:sy n="32" d="100"/>
        </p:scale>
        <p:origin x="2002" y="34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gitte Wendelboe" userId="7ced1468-8db4-440d-b53e-448845efac6e" providerId="ADAL" clId="{1C206767-7DF1-4114-9B4A-815BC2B3D9BA}"/>
    <pc:docChg chg="custSel modSld">
      <pc:chgData name="Birgitte Wendelboe" userId="7ced1468-8db4-440d-b53e-448845efac6e" providerId="ADAL" clId="{1C206767-7DF1-4114-9B4A-815BC2B3D9BA}" dt="2025-11-26T07:51:21.027" v="223" actId="1076"/>
      <pc:docMkLst>
        <pc:docMk/>
      </pc:docMkLst>
      <pc:sldChg chg="addSp modSp mod">
        <pc:chgData name="Birgitte Wendelboe" userId="7ced1468-8db4-440d-b53e-448845efac6e" providerId="ADAL" clId="{1C206767-7DF1-4114-9B4A-815BC2B3D9BA}" dt="2025-11-26T07:51:21.027" v="223" actId="1076"/>
        <pc:sldMkLst>
          <pc:docMk/>
          <pc:sldMk cId="127852040" sldId="300"/>
        </pc:sldMkLst>
        <pc:spChg chg="mod">
          <ac:chgData name="Birgitte Wendelboe" userId="7ced1468-8db4-440d-b53e-448845efac6e" providerId="ADAL" clId="{1C206767-7DF1-4114-9B4A-815BC2B3D9BA}" dt="2025-11-26T07:51:21.027" v="223" actId="1076"/>
          <ac:spMkLst>
            <pc:docMk/>
            <pc:sldMk cId="127852040" sldId="300"/>
            <ac:spMk id="2" creationId="{7F125B8B-FC2B-169A-B28C-9199270F619E}"/>
          </ac:spMkLst>
        </pc:spChg>
        <pc:spChg chg="add">
          <ac:chgData name="Birgitte Wendelboe" userId="7ced1468-8db4-440d-b53e-448845efac6e" providerId="ADAL" clId="{1C206767-7DF1-4114-9B4A-815BC2B3D9BA}" dt="2025-11-26T07:49:45.751" v="1"/>
          <ac:spMkLst>
            <pc:docMk/>
            <pc:sldMk cId="127852040" sldId="300"/>
            <ac:spMk id="4" creationId="{72A3AE42-2CF7-09C5-E99F-B175AD24A7AA}"/>
          </ac:spMkLst>
        </pc:spChg>
      </pc:sldChg>
    </pc:docChg>
  </pc:docChgLst>
  <pc:docChgLst>
    <pc:chgData name="Birgitte Wendelboe" userId="7ced1468-8db4-440d-b53e-448845efac6e" providerId="ADAL" clId="{7D3904A4-7392-4724-B56C-C73A17D15939}"/>
    <pc:docChg chg="custSel delSld modSld">
      <pc:chgData name="Birgitte Wendelboe" userId="7ced1468-8db4-440d-b53e-448845efac6e" providerId="ADAL" clId="{7D3904A4-7392-4724-B56C-C73A17D15939}" dt="2025-11-25T20:59:00.018" v="32" actId="113"/>
      <pc:docMkLst>
        <pc:docMk/>
      </pc:docMkLst>
      <pc:sldChg chg="modSp mod">
        <pc:chgData name="Birgitte Wendelboe" userId="7ced1468-8db4-440d-b53e-448845efac6e" providerId="ADAL" clId="{7D3904A4-7392-4724-B56C-C73A17D15939}" dt="2025-11-25T20:59:00.018" v="32" actId="113"/>
        <pc:sldMkLst>
          <pc:docMk/>
          <pc:sldMk cId="2720826447" sldId="275"/>
        </pc:sldMkLst>
        <pc:spChg chg="mod">
          <ac:chgData name="Birgitte Wendelboe" userId="7ced1468-8db4-440d-b53e-448845efac6e" providerId="ADAL" clId="{7D3904A4-7392-4724-B56C-C73A17D15939}" dt="2025-11-25T20:59:00.018" v="32" actId="113"/>
          <ac:spMkLst>
            <pc:docMk/>
            <pc:sldMk cId="2720826447" sldId="275"/>
            <ac:spMk id="2" creationId="{8E1AD45D-F91B-36BA-6074-44B37961E3E1}"/>
          </ac:spMkLst>
        </pc:spChg>
      </pc:sldChg>
      <pc:sldChg chg="del">
        <pc:chgData name="Birgitte Wendelboe" userId="7ced1468-8db4-440d-b53e-448845efac6e" providerId="ADAL" clId="{7D3904A4-7392-4724-B56C-C73A17D15939}" dt="2025-11-25T20:58:43.205" v="29" actId="47"/>
        <pc:sldMkLst>
          <pc:docMk/>
          <pc:sldMk cId="2344029644" sldId="300"/>
        </pc:sldMkLst>
      </pc:sldChg>
    </pc:docChg>
  </pc:docChgLst>
  <pc:docChgLst>
    <pc:chgData name="Birgitte Wendelboe" userId="7ced1468-8db4-440d-b53e-448845efac6e" providerId="ADAL" clId="{616356F6-70A3-4CC0-85F7-12A313061226}"/>
    <pc:docChg chg="custSel addSld modSld">
      <pc:chgData name="Birgitte Wendelboe" userId="7ced1468-8db4-440d-b53e-448845efac6e" providerId="ADAL" clId="{616356F6-70A3-4CC0-85F7-12A313061226}" dt="2025-09-10T07:33:25.052" v="51" actId="14100"/>
      <pc:docMkLst>
        <pc:docMk/>
      </pc:docMkLst>
      <pc:sldChg chg="modSp mod">
        <pc:chgData name="Birgitte Wendelboe" userId="7ced1468-8db4-440d-b53e-448845efac6e" providerId="ADAL" clId="{616356F6-70A3-4CC0-85F7-12A313061226}" dt="2025-09-10T07:07:36.792" v="48" actId="20577"/>
        <pc:sldMkLst>
          <pc:docMk/>
          <pc:sldMk cId="3959087905" sldId="270"/>
        </pc:sldMkLst>
      </pc:sldChg>
      <pc:sldChg chg="addSp modSp new mod">
        <pc:chgData name="Birgitte Wendelboe" userId="7ced1468-8db4-440d-b53e-448845efac6e" providerId="ADAL" clId="{616356F6-70A3-4CC0-85F7-12A313061226}" dt="2025-09-10T07:33:25.052" v="51" actId="14100"/>
        <pc:sldMkLst>
          <pc:docMk/>
          <pc:sldMk cId="3597592539" sldId="271"/>
        </pc:sldMkLst>
      </pc:sldChg>
    </pc:docChg>
  </pc:docChgLst>
  <pc:docChgLst>
    <pc:chgData name="Victoria Grøn Uhrenfeldt" userId="S::victoria.gron.uhrenfeldt@randers.dk::35166a7d-f120-46f1-a480-cb0638a6c26b" providerId="AD" clId="Web-{ADF7A21D-AEF6-BB9F-91D9-A5F2017A661A}"/>
    <pc:docChg chg="modSld">
      <pc:chgData name="Victoria Grøn Uhrenfeldt" userId="S::victoria.gron.uhrenfeldt@randers.dk::35166a7d-f120-46f1-a480-cb0638a6c26b" providerId="AD" clId="Web-{ADF7A21D-AEF6-BB9F-91D9-A5F2017A661A}" dt="2025-09-17T06:30:22.993" v="3" actId="20577"/>
      <pc:docMkLst>
        <pc:docMk/>
      </pc:docMkLst>
      <pc:sldChg chg="modSp">
        <pc:chgData name="Victoria Grøn Uhrenfeldt" userId="S::victoria.gron.uhrenfeldt@randers.dk::35166a7d-f120-46f1-a480-cb0638a6c26b" providerId="AD" clId="Web-{ADF7A21D-AEF6-BB9F-91D9-A5F2017A661A}" dt="2025-09-17T06:30:22.993" v="3" actId="20577"/>
        <pc:sldMkLst>
          <pc:docMk/>
          <pc:sldMk cId="3552561647" sldId="274"/>
        </pc:sldMkLst>
        <pc:spChg chg="mod">
          <ac:chgData name="Victoria Grøn Uhrenfeldt" userId="S::victoria.gron.uhrenfeldt@randers.dk::35166a7d-f120-46f1-a480-cb0638a6c26b" providerId="AD" clId="Web-{ADF7A21D-AEF6-BB9F-91D9-A5F2017A661A}" dt="2025-09-17T06:30:22.993" v="3" actId="20577"/>
          <ac:spMkLst>
            <pc:docMk/>
            <pc:sldMk cId="3552561647" sldId="274"/>
            <ac:spMk id="2" creationId="{9F610EF8-87CC-E6C8-0ACB-C094910CAC14}"/>
          </ac:spMkLst>
        </pc:spChg>
        <pc:spChg chg="mod">
          <ac:chgData name="Victoria Grøn Uhrenfeldt" userId="S::victoria.gron.uhrenfeldt@randers.dk::35166a7d-f120-46f1-a480-cb0638a6c26b" providerId="AD" clId="Web-{ADF7A21D-AEF6-BB9F-91D9-A5F2017A661A}" dt="2025-09-17T06:30:07.071" v="0" actId="20577"/>
          <ac:spMkLst>
            <pc:docMk/>
            <pc:sldMk cId="3552561647" sldId="274"/>
            <ac:spMk id="3" creationId="{823929B4-9749-8708-33DD-56D48BA44F1E}"/>
          </ac:spMkLst>
        </pc:spChg>
      </pc:sldChg>
    </pc:docChg>
  </pc:docChgLst>
  <pc:docChgLst>
    <pc:chgData name="Ulrich Kjær Egebjerg" userId="S::ulrich.kjaer.egebjerg@randers.dk::f93c5895-e0ec-4c1b-a211-20a1c8dc1412" providerId="AD" clId="Web-{6104DD14-B47D-EEE3-7E43-176106D52701}"/>
    <pc:docChg chg="addSld delSld modSld sldOrd">
      <pc:chgData name="Ulrich Kjær Egebjerg" userId="S::ulrich.kjaer.egebjerg@randers.dk::f93c5895-e0ec-4c1b-a211-20a1c8dc1412" providerId="AD" clId="Web-{6104DD14-B47D-EEE3-7E43-176106D52701}" dt="2025-09-16T13:26:52.062" v="166" actId="20577"/>
      <pc:docMkLst>
        <pc:docMk/>
      </pc:docMkLst>
      <pc:sldChg chg="modSp">
        <pc:chgData name="Ulrich Kjær Egebjerg" userId="S::ulrich.kjaer.egebjerg@randers.dk::f93c5895-e0ec-4c1b-a211-20a1c8dc1412" providerId="AD" clId="Web-{6104DD14-B47D-EEE3-7E43-176106D52701}" dt="2025-09-16T10:32:27.075" v="32" actId="20577"/>
        <pc:sldMkLst>
          <pc:docMk/>
          <pc:sldMk cId="2583555386" sldId="282"/>
        </pc:sldMkLst>
        <pc:spChg chg="mod">
          <ac:chgData name="Ulrich Kjær Egebjerg" userId="S::ulrich.kjaer.egebjerg@randers.dk::f93c5895-e0ec-4c1b-a211-20a1c8dc1412" providerId="AD" clId="Web-{6104DD14-B47D-EEE3-7E43-176106D52701}" dt="2025-09-16T10:32:27.075" v="32" actId="20577"/>
          <ac:spMkLst>
            <pc:docMk/>
            <pc:sldMk cId="2583555386" sldId="282"/>
            <ac:spMk id="2" creationId="{6DB61303-E270-81C4-998C-DCE1EABE1293}"/>
          </ac:spMkLst>
        </pc:spChg>
      </pc:sldChg>
      <pc:sldChg chg="modSp new del ord">
        <pc:chgData name="Ulrich Kjær Egebjerg" userId="S::ulrich.kjaer.egebjerg@randers.dk::f93c5895-e0ec-4c1b-a211-20a1c8dc1412" providerId="AD" clId="Web-{6104DD14-B47D-EEE3-7E43-176106D52701}" dt="2025-09-16T10:44:11.807" v="102"/>
        <pc:sldMkLst>
          <pc:docMk/>
          <pc:sldMk cId="3173370614" sldId="285"/>
        </pc:sldMkLst>
      </pc:sldChg>
      <pc:sldChg chg="modSp add replId">
        <pc:chgData name="Ulrich Kjær Egebjerg" userId="S::ulrich.kjaer.egebjerg@randers.dk::f93c5895-e0ec-4c1b-a211-20a1c8dc1412" providerId="AD" clId="Web-{6104DD14-B47D-EEE3-7E43-176106D52701}" dt="2025-09-16T10:38:39.855" v="61" actId="20577"/>
        <pc:sldMkLst>
          <pc:docMk/>
          <pc:sldMk cId="8761089" sldId="286"/>
        </pc:sldMkLst>
      </pc:sldChg>
      <pc:sldChg chg="add del replId">
        <pc:chgData name="Ulrich Kjær Egebjerg" userId="S::ulrich.kjaer.egebjerg@randers.dk::f93c5895-e0ec-4c1b-a211-20a1c8dc1412" providerId="AD" clId="Web-{6104DD14-B47D-EEE3-7E43-176106D52701}" dt="2025-09-16T10:39:27.544" v="63"/>
        <pc:sldMkLst>
          <pc:docMk/>
          <pc:sldMk cId="1975246501" sldId="287"/>
        </pc:sldMkLst>
      </pc:sldChg>
      <pc:sldChg chg="modSp add replId">
        <pc:chgData name="Ulrich Kjær Egebjerg" userId="S::ulrich.kjaer.egebjerg@randers.dk::f93c5895-e0ec-4c1b-a211-20a1c8dc1412" providerId="AD" clId="Web-{6104DD14-B47D-EEE3-7E43-176106D52701}" dt="2025-09-16T10:39:46.372" v="81" actId="20577"/>
        <pc:sldMkLst>
          <pc:docMk/>
          <pc:sldMk cId="612194554" sldId="288"/>
        </pc:sldMkLst>
        <pc:spChg chg="mod">
          <ac:chgData name="Ulrich Kjær Egebjerg" userId="S::ulrich.kjaer.egebjerg@randers.dk::f93c5895-e0ec-4c1b-a211-20a1c8dc1412" providerId="AD" clId="Web-{6104DD14-B47D-EEE3-7E43-176106D52701}" dt="2025-09-16T10:39:46.372" v="81" actId="20577"/>
          <ac:spMkLst>
            <pc:docMk/>
            <pc:sldMk cId="612194554" sldId="288"/>
            <ac:spMk id="2" creationId="{0C0CDA98-7DE2-E46D-D3EB-BC41B58F3199}"/>
          </ac:spMkLst>
        </pc:spChg>
      </pc:sldChg>
      <pc:sldChg chg="modSp add replId">
        <pc:chgData name="Ulrich Kjær Egebjerg" userId="S::ulrich.kjaer.egebjerg@randers.dk::f93c5895-e0ec-4c1b-a211-20a1c8dc1412" providerId="AD" clId="Web-{6104DD14-B47D-EEE3-7E43-176106D52701}" dt="2025-09-16T10:40:06.263" v="98" actId="20577"/>
        <pc:sldMkLst>
          <pc:docMk/>
          <pc:sldMk cId="259135108" sldId="289"/>
        </pc:sldMkLst>
      </pc:sldChg>
      <pc:sldChg chg="modSp add replId">
        <pc:chgData name="Ulrich Kjær Egebjerg" userId="S::ulrich.kjaer.egebjerg@randers.dk::f93c5895-e0ec-4c1b-a211-20a1c8dc1412" providerId="AD" clId="Web-{6104DD14-B47D-EEE3-7E43-176106D52701}" dt="2025-09-16T10:49:36.117" v="106" actId="20577"/>
        <pc:sldMkLst>
          <pc:docMk/>
          <pc:sldMk cId="1964844648" sldId="290"/>
        </pc:sldMkLst>
      </pc:sldChg>
      <pc:sldChg chg="modSp">
        <pc:chgData name="Ulrich Kjær Egebjerg" userId="S::ulrich.kjaer.egebjerg@randers.dk::f93c5895-e0ec-4c1b-a211-20a1c8dc1412" providerId="AD" clId="Web-{6104DD14-B47D-EEE3-7E43-176106D52701}" dt="2025-09-16T13:26:52.062" v="166" actId="20577"/>
        <pc:sldMkLst>
          <pc:docMk/>
          <pc:sldMk cId="508935504" sldId="296"/>
        </pc:sldMkLst>
        <pc:spChg chg="mod">
          <ac:chgData name="Ulrich Kjær Egebjerg" userId="S::ulrich.kjaer.egebjerg@randers.dk::f93c5895-e0ec-4c1b-a211-20a1c8dc1412" providerId="AD" clId="Web-{6104DD14-B47D-EEE3-7E43-176106D52701}" dt="2025-09-16T13:26:52.062" v="166" actId="20577"/>
          <ac:spMkLst>
            <pc:docMk/>
            <pc:sldMk cId="508935504" sldId="296"/>
            <ac:spMk id="2" creationId="{4673FDE3-4579-6136-7702-F591C21A15A1}"/>
          </ac:spMkLst>
        </pc:spChg>
      </pc:sldChg>
    </pc:docChg>
  </pc:docChgLst>
  <pc:docChgLst>
    <pc:chgData name="Birgitte Wendelboe" userId="7ced1468-8db4-440d-b53e-448845efac6e" providerId="ADAL" clId="{F91C1E3B-3C75-4CC4-8BD1-B235B346AE33}"/>
    <pc:docChg chg="undo custSel addSld delSld modSld sldOrd">
      <pc:chgData name="Birgitte Wendelboe" userId="7ced1468-8db4-440d-b53e-448845efac6e" providerId="ADAL" clId="{F91C1E3B-3C75-4CC4-8BD1-B235B346AE33}" dt="2025-09-17T06:29:23.860" v="3837" actId="20577"/>
      <pc:docMkLst>
        <pc:docMk/>
      </pc:docMkLst>
      <pc:sldChg chg="del">
        <pc:chgData name="Birgitte Wendelboe" userId="7ced1468-8db4-440d-b53e-448845efac6e" providerId="ADAL" clId="{F91C1E3B-3C75-4CC4-8BD1-B235B346AE33}" dt="2025-09-16T08:17:33.586" v="220" actId="47"/>
        <pc:sldMkLst>
          <pc:docMk/>
          <pc:sldMk cId="412098407" sldId="268"/>
        </pc:sldMkLst>
      </pc:sldChg>
      <pc:sldChg chg="del ord">
        <pc:chgData name="Birgitte Wendelboe" userId="7ced1468-8db4-440d-b53e-448845efac6e" providerId="ADAL" clId="{F91C1E3B-3C75-4CC4-8BD1-B235B346AE33}" dt="2025-09-16T09:02:09.963" v="2049" actId="47"/>
        <pc:sldMkLst>
          <pc:docMk/>
          <pc:sldMk cId="1189122459" sldId="269"/>
        </pc:sldMkLst>
      </pc:sldChg>
      <pc:sldChg chg="modSp del mod ord">
        <pc:chgData name="Birgitte Wendelboe" userId="7ced1468-8db4-440d-b53e-448845efac6e" providerId="ADAL" clId="{F91C1E3B-3C75-4CC4-8BD1-B235B346AE33}" dt="2025-09-16T08:46:42.569" v="1278" actId="47"/>
        <pc:sldMkLst>
          <pc:docMk/>
          <pc:sldMk cId="3959087905" sldId="270"/>
        </pc:sldMkLst>
      </pc:sldChg>
      <pc:sldChg chg="delSp modSp del mod ord">
        <pc:chgData name="Birgitte Wendelboe" userId="7ced1468-8db4-440d-b53e-448845efac6e" providerId="ADAL" clId="{F91C1E3B-3C75-4CC4-8BD1-B235B346AE33}" dt="2025-09-16T08:51:56.251" v="1975" actId="47"/>
        <pc:sldMkLst>
          <pc:docMk/>
          <pc:sldMk cId="3597592539" sldId="271"/>
        </pc:sldMkLst>
      </pc:sldChg>
      <pc:sldChg chg="delSp modSp add del mod">
        <pc:chgData name="Birgitte Wendelboe" userId="7ced1468-8db4-440d-b53e-448845efac6e" providerId="ADAL" clId="{F91C1E3B-3C75-4CC4-8BD1-B235B346AE33}" dt="2025-09-16T08:53:19.717" v="1996" actId="47"/>
        <pc:sldMkLst>
          <pc:docMk/>
          <pc:sldMk cId="2705164078" sldId="272"/>
        </pc:sldMkLst>
      </pc:sldChg>
      <pc:sldChg chg="modSp add del mod">
        <pc:chgData name="Birgitte Wendelboe" userId="7ced1468-8db4-440d-b53e-448845efac6e" providerId="ADAL" clId="{F91C1E3B-3C75-4CC4-8BD1-B235B346AE33}" dt="2025-09-16T08:53:24.366" v="1997" actId="47"/>
        <pc:sldMkLst>
          <pc:docMk/>
          <pc:sldMk cId="460237705" sldId="273"/>
        </pc:sldMkLst>
      </pc:sldChg>
      <pc:sldChg chg="modSp add mod ord">
        <pc:chgData name="Birgitte Wendelboe" userId="7ced1468-8db4-440d-b53e-448845efac6e" providerId="ADAL" clId="{F91C1E3B-3C75-4CC4-8BD1-B235B346AE33}" dt="2025-09-17T06:09:59.202" v="3671" actId="1076"/>
        <pc:sldMkLst>
          <pc:docMk/>
          <pc:sldMk cId="3552561647" sldId="274"/>
        </pc:sldMkLst>
        <pc:spChg chg="mod">
          <ac:chgData name="Birgitte Wendelboe" userId="7ced1468-8db4-440d-b53e-448845efac6e" providerId="ADAL" clId="{F91C1E3B-3C75-4CC4-8BD1-B235B346AE33}" dt="2025-09-17T06:09:59.202" v="3671" actId="1076"/>
          <ac:spMkLst>
            <pc:docMk/>
            <pc:sldMk cId="3552561647" sldId="274"/>
            <ac:spMk id="2" creationId="{9F610EF8-87CC-E6C8-0ACB-C094910CAC14}"/>
          </ac:spMkLst>
        </pc:spChg>
        <pc:spChg chg="mod">
          <ac:chgData name="Birgitte Wendelboe" userId="7ced1468-8db4-440d-b53e-448845efac6e" providerId="ADAL" clId="{F91C1E3B-3C75-4CC4-8BD1-B235B346AE33}" dt="2025-09-17T06:09:26.997" v="3665" actId="114"/>
          <ac:spMkLst>
            <pc:docMk/>
            <pc:sldMk cId="3552561647" sldId="274"/>
            <ac:spMk id="3" creationId="{823929B4-9749-8708-33DD-56D48BA44F1E}"/>
          </ac:spMkLst>
        </pc:spChg>
        <pc:spChg chg="mod">
          <ac:chgData name="Birgitte Wendelboe" userId="7ced1468-8db4-440d-b53e-448845efac6e" providerId="ADAL" clId="{F91C1E3B-3C75-4CC4-8BD1-B235B346AE33}" dt="2025-09-17T06:09:54.880" v="3670" actId="1076"/>
          <ac:spMkLst>
            <pc:docMk/>
            <pc:sldMk cId="3552561647" sldId="274"/>
            <ac:spMk id="4" creationId="{C8029379-F73D-E2E0-314D-CE9F87F588F9}"/>
          </ac:spMkLst>
        </pc:spChg>
        <pc:spChg chg="mod">
          <ac:chgData name="Birgitte Wendelboe" userId="7ced1468-8db4-440d-b53e-448845efac6e" providerId="ADAL" clId="{F91C1E3B-3C75-4CC4-8BD1-B235B346AE33}" dt="2025-09-16T08:44:07.591" v="1272" actId="948"/>
          <ac:spMkLst>
            <pc:docMk/>
            <pc:sldMk cId="3552561647" sldId="274"/>
            <ac:spMk id="5" creationId="{8FEB3763-5CDF-A121-D335-50D80CA2A2F8}"/>
          </ac:spMkLst>
        </pc:spChg>
      </pc:sldChg>
      <pc:sldChg chg="modSp new mod ord">
        <pc:chgData name="Birgitte Wendelboe" userId="7ced1468-8db4-440d-b53e-448845efac6e" providerId="ADAL" clId="{F91C1E3B-3C75-4CC4-8BD1-B235B346AE33}" dt="2025-09-17T06:02:09.395" v="3161" actId="20577"/>
        <pc:sldMkLst>
          <pc:docMk/>
          <pc:sldMk cId="2720826447" sldId="275"/>
        </pc:sldMkLst>
        <pc:spChg chg="mod">
          <ac:chgData name="Birgitte Wendelboe" userId="7ced1468-8db4-440d-b53e-448845efac6e" providerId="ADAL" clId="{F91C1E3B-3C75-4CC4-8BD1-B235B346AE33}" dt="2025-09-16T08:26:52.564" v="323" actId="122"/>
          <ac:spMkLst>
            <pc:docMk/>
            <pc:sldMk cId="2720826447" sldId="275"/>
            <ac:spMk id="2" creationId="{8E1AD45D-F91B-36BA-6074-44B37961E3E1}"/>
          </ac:spMkLst>
        </pc:spChg>
        <pc:spChg chg="mod">
          <ac:chgData name="Birgitte Wendelboe" userId="7ced1468-8db4-440d-b53e-448845efac6e" providerId="ADAL" clId="{F91C1E3B-3C75-4CC4-8BD1-B235B346AE33}" dt="2025-09-17T06:02:09.395" v="3161" actId="20577"/>
          <ac:spMkLst>
            <pc:docMk/>
            <pc:sldMk cId="2720826447" sldId="275"/>
            <ac:spMk id="3" creationId="{86F9D2FF-DF02-D14F-7052-1954932124CB}"/>
          </ac:spMkLst>
        </pc:spChg>
        <pc:spChg chg="mod">
          <ac:chgData name="Birgitte Wendelboe" userId="7ced1468-8db4-440d-b53e-448845efac6e" providerId="ADAL" clId="{F91C1E3B-3C75-4CC4-8BD1-B235B346AE33}" dt="2025-09-16T08:26:12.029" v="297"/>
          <ac:spMkLst>
            <pc:docMk/>
            <pc:sldMk cId="2720826447" sldId="275"/>
            <ac:spMk id="4" creationId="{5A19A477-A79B-9326-AE69-FEC6D2C2A45C}"/>
          </ac:spMkLst>
        </pc:spChg>
      </pc:sldChg>
      <pc:sldChg chg="modSp new mod modNotesTx">
        <pc:chgData name="Birgitte Wendelboe" userId="7ced1468-8db4-440d-b53e-448845efac6e" providerId="ADAL" clId="{F91C1E3B-3C75-4CC4-8BD1-B235B346AE33}" dt="2025-09-17T06:29:23.860" v="3837" actId="20577"/>
        <pc:sldMkLst>
          <pc:docMk/>
          <pc:sldMk cId="231056863" sldId="276"/>
        </pc:sldMkLst>
        <pc:spChg chg="mod">
          <ac:chgData name="Birgitte Wendelboe" userId="7ced1468-8db4-440d-b53e-448845efac6e" providerId="ADAL" clId="{F91C1E3B-3C75-4CC4-8BD1-B235B346AE33}" dt="2025-09-16T11:24:12.667" v="2050" actId="114"/>
          <ac:spMkLst>
            <pc:docMk/>
            <pc:sldMk cId="231056863" sldId="276"/>
            <ac:spMk id="2" creationId="{A403A123-0FF7-1843-C081-794DDF58B85B}"/>
          </ac:spMkLst>
        </pc:spChg>
        <pc:spChg chg="mod">
          <ac:chgData name="Birgitte Wendelboe" userId="7ced1468-8db4-440d-b53e-448845efac6e" providerId="ADAL" clId="{F91C1E3B-3C75-4CC4-8BD1-B235B346AE33}" dt="2025-09-16T08:28:42.103" v="511" actId="20577"/>
          <ac:spMkLst>
            <pc:docMk/>
            <pc:sldMk cId="231056863" sldId="276"/>
            <ac:spMk id="3" creationId="{FF690D91-3F53-3130-6665-BD1DB5CBBA10}"/>
          </ac:spMkLst>
        </pc:spChg>
      </pc:sldChg>
      <pc:sldChg chg="addSp delSp modSp new mod">
        <pc:chgData name="Birgitte Wendelboe" userId="7ced1468-8db4-440d-b53e-448845efac6e" providerId="ADAL" clId="{F91C1E3B-3C75-4CC4-8BD1-B235B346AE33}" dt="2025-09-17T06:04:09.915" v="3497" actId="20577"/>
        <pc:sldMkLst>
          <pc:docMk/>
          <pc:sldMk cId="2450480151" sldId="277"/>
        </pc:sldMkLst>
        <pc:spChg chg="mod">
          <ac:chgData name="Birgitte Wendelboe" userId="7ced1468-8db4-440d-b53e-448845efac6e" providerId="ADAL" clId="{F91C1E3B-3C75-4CC4-8BD1-B235B346AE33}" dt="2025-09-17T06:04:09.915" v="3497" actId="20577"/>
          <ac:spMkLst>
            <pc:docMk/>
            <pc:sldMk cId="2450480151" sldId="277"/>
            <ac:spMk id="2" creationId="{1C436972-D0B8-53ED-3BC0-DD5DF168D878}"/>
          </ac:spMkLst>
        </pc:spChg>
        <pc:spChg chg="mod">
          <ac:chgData name="Birgitte Wendelboe" userId="7ced1468-8db4-440d-b53e-448845efac6e" providerId="ADAL" clId="{F91C1E3B-3C75-4CC4-8BD1-B235B346AE33}" dt="2025-09-16T08:47:06.993" v="1285" actId="27636"/>
          <ac:spMkLst>
            <pc:docMk/>
            <pc:sldMk cId="2450480151" sldId="277"/>
            <ac:spMk id="3" creationId="{F927BFEB-17E6-63D4-FD68-8FEF7F5E8D15}"/>
          </ac:spMkLst>
        </pc:spChg>
      </pc:sldChg>
      <pc:sldChg chg="add del">
        <pc:chgData name="Birgitte Wendelboe" userId="7ced1468-8db4-440d-b53e-448845efac6e" providerId="ADAL" clId="{F91C1E3B-3C75-4CC4-8BD1-B235B346AE33}" dt="2025-09-16T08:33:03.091" v="825" actId="47"/>
        <pc:sldMkLst>
          <pc:docMk/>
          <pc:sldMk cId="3016137783" sldId="277"/>
        </pc:sldMkLst>
      </pc:sldChg>
      <pc:sldChg chg="modSp add del mod ord">
        <pc:chgData name="Birgitte Wendelboe" userId="7ced1468-8db4-440d-b53e-448845efac6e" providerId="ADAL" clId="{F91C1E3B-3C75-4CC4-8BD1-B235B346AE33}" dt="2025-09-17T06:10:03.504" v="3672" actId="47"/>
        <pc:sldMkLst>
          <pc:docMk/>
          <pc:sldMk cId="15242310" sldId="278"/>
        </pc:sldMkLst>
      </pc:sldChg>
      <pc:sldChg chg="modSp add mod">
        <pc:chgData name="Birgitte Wendelboe" userId="7ced1468-8db4-440d-b53e-448845efac6e" providerId="ADAL" clId="{F91C1E3B-3C75-4CC4-8BD1-B235B346AE33}" dt="2025-09-17T06:07:09.120" v="3588" actId="404"/>
        <pc:sldMkLst>
          <pc:docMk/>
          <pc:sldMk cId="1272973322" sldId="279"/>
        </pc:sldMkLst>
        <pc:spChg chg="mod">
          <ac:chgData name="Birgitte Wendelboe" userId="7ced1468-8db4-440d-b53e-448845efac6e" providerId="ADAL" clId="{F91C1E3B-3C75-4CC4-8BD1-B235B346AE33}" dt="2025-09-17T06:07:09.120" v="3588" actId="404"/>
          <ac:spMkLst>
            <pc:docMk/>
            <pc:sldMk cId="1272973322" sldId="279"/>
            <ac:spMk id="2" creationId="{495C78C5-09CC-B7EB-0009-E9DB28AB4DB5}"/>
          </ac:spMkLst>
        </pc:spChg>
      </pc:sldChg>
      <pc:sldChg chg="modSp add del mod">
        <pc:chgData name="Birgitte Wendelboe" userId="7ced1468-8db4-440d-b53e-448845efac6e" providerId="ADAL" clId="{F91C1E3B-3C75-4CC4-8BD1-B235B346AE33}" dt="2025-09-17T06:10:13.664" v="3673" actId="47"/>
        <pc:sldMkLst>
          <pc:docMk/>
          <pc:sldMk cId="101136718" sldId="280"/>
        </pc:sldMkLst>
      </pc:sldChg>
      <pc:sldChg chg="addSp delSp modSp add mod">
        <pc:chgData name="Birgitte Wendelboe" userId="7ced1468-8db4-440d-b53e-448845efac6e" providerId="ADAL" clId="{F91C1E3B-3C75-4CC4-8BD1-B235B346AE33}" dt="2025-09-16T11:25:17.521" v="2056" actId="1076"/>
        <pc:sldMkLst>
          <pc:docMk/>
          <pc:sldMk cId="864523314" sldId="281"/>
        </pc:sldMkLst>
        <pc:spChg chg="mod">
          <ac:chgData name="Birgitte Wendelboe" userId="7ced1468-8db4-440d-b53e-448845efac6e" providerId="ADAL" clId="{F91C1E3B-3C75-4CC4-8BD1-B235B346AE33}" dt="2025-09-16T08:34:45.361" v="868" actId="27636"/>
          <ac:spMkLst>
            <pc:docMk/>
            <pc:sldMk cId="864523314" sldId="281"/>
            <ac:spMk id="3" creationId="{CDF824F8-0D63-7DC2-0BF3-F8BA1832E315}"/>
          </ac:spMkLst>
        </pc:spChg>
      </pc:sldChg>
      <pc:sldChg chg="modSp add mod">
        <pc:chgData name="Birgitte Wendelboe" userId="7ced1468-8db4-440d-b53e-448845efac6e" providerId="ADAL" clId="{F91C1E3B-3C75-4CC4-8BD1-B235B346AE33}" dt="2025-09-17T06:03:52.473" v="3454" actId="20577"/>
        <pc:sldMkLst>
          <pc:docMk/>
          <pc:sldMk cId="2583555386" sldId="282"/>
        </pc:sldMkLst>
        <pc:spChg chg="mod">
          <ac:chgData name="Birgitte Wendelboe" userId="7ced1468-8db4-440d-b53e-448845efac6e" providerId="ADAL" clId="{F91C1E3B-3C75-4CC4-8BD1-B235B346AE33}" dt="2025-09-17T06:03:52.473" v="3454" actId="20577"/>
          <ac:spMkLst>
            <pc:docMk/>
            <pc:sldMk cId="2583555386" sldId="282"/>
            <ac:spMk id="2" creationId="{6DB61303-E270-81C4-998C-DCE1EABE1293}"/>
          </ac:spMkLst>
        </pc:spChg>
        <pc:spChg chg="mod">
          <ac:chgData name="Birgitte Wendelboe" userId="7ced1468-8db4-440d-b53e-448845efac6e" providerId="ADAL" clId="{F91C1E3B-3C75-4CC4-8BD1-B235B346AE33}" dt="2025-09-16T12:43:46.293" v="2843"/>
          <ac:spMkLst>
            <pc:docMk/>
            <pc:sldMk cId="2583555386" sldId="282"/>
            <ac:spMk id="3" creationId="{25E015F7-1D06-2D6A-E1EF-9E765B7CCFAA}"/>
          </ac:spMkLst>
        </pc:spChg>
      </pc:sldChg>
      <pc:sldChg chg="addSp delSp new del mod">
        <pc:chgData name="Birgitte Wendelboe" userId="7ced1468-8db4-440d-b53e-448845efac6e" providerId="ADAL" clId="{F91C1E3B-3C75-4CC4-8BD1-B235B346AE33}" dt="2025-09-16T08:52:27.510" v="1980" actId="47"/>
        <pc:sldMkLst>
          <pc:docMk/>
          <pc:sldMk cId="566895164" sldId="283"/>
        </pc:sldMkLst>
      </pc:sldChg>
      <pc:sldChg chg="delSp modSp new del mod">
        <pc:chgData name="Birgitte Wendelboe" userId="7ced1468-8db4-440d-b53e-448845efac6e" providerId="ADAL" clId="{F91C1E3B-3C75-4CC4-8BD1-B235B346AE33}" dt="2025-09-16T08:53:12.487" v="1995" actId="47"/>
        <pc:sldMkLst>
          <pc:docMk/>
          <pc:sldMk cId="778798422" sldId="283"/>
        </pc:sldMkLst>
      </pc:sldChg>
      <pc:sldChg chg="addSp delSp modSp new mod">
        <pc:chgData name="Birgitte Wendelboe" userId="7ced1468-8db4-440d-b53e-448845efac6e" providerId="ADAL" clId="{F91C1E3B-3C75-4CC4-8BD1-B235B346AE33}" dt="2025-09-16T08:53:09.642" v="1994" actId="1076"/>
        <pc:sldMkLst>
          <pc:docMk/>
          <pc:sldMk cId="1009836759" sldId="284"/>
        </pc:sldMkLst>
        <pc:spChg chg="add mod">
          <ac:chgData name="Birgitte Wendelboe" userId="7ced1468-8db4-440d-b53e-448845efac6e" providerId="ADAL" clId="{F91C1E3B-3C75-4CC4-8BD1-B235B346AE33}" dt="2025-09-16T08:53:09.642" v="1994" actId="1076"/>
          <ac:spMkLst>
            <pc:docMk/>
            <pc:sldMk cId="1009836759" sldId="284"/>
            <ac:spMk id="7" creationId="{2172EB93-7F54-9484-E17D-904A1A8BC1F6}"/>
          </ac:spMkLst>
        </pc:spChg>
      </pc:sldChg>
      <pc:sldChg chg="modSp del mod">
        <pc:chgData name="Birgitte Wendelboe" userId="7ced1468-8db4-440d-b53e-448845efac6e" providerId="ADAL" clId="{F91C1E3B-3C75-4CC4-8BD1-B235B346AE33}" dt="2025-09-16T12:14:32.798" v="2546" actId="47"/>
        <pc:sldMkLst>
          <pc:docMk/>
          <pc:sldMk cId="8761089" sldId="286"/>
        </pc:sldMkLst>
      </pc:sldChg>
      <pc:sldChg chg="modSp mod ord">
        <pc:chgData name="Birgitte Wendelboe" userId="7ced1468-8db4-440d-b53e-448845efac6e" providerId="ADAL" clId="{F91C1E3B-3C75-4CC4-8BD1-B235B346AE33}" dt="2025-09-16T13:01:43.480" v="2964"/>
        <pc:sldMkLst>
          <pc:docMk/>
          <pc:sldMk cId="612194554" sldId="288"/>
        </pc:sldMkLst>
        <pc:spChg chg="mod">
          <ac:chgData name="Birgitte Wendelboe" userId="7ced1468-8db4-440d-b53e-448845efac6e" providerId="ADAL" clId="{F91C1E3B-3C75-4CC4-8BD1-B235B346AE33}" dt="2025-09-16T12:43:59.231" v="2844" actId="21"/>
          <ac:spMkLst>
            <pc:docMk/>
            <pc:sldMk cId="612194554" sldId="288"/>
            <ac:spMk id="2" creationId="{0C0CDA98-7DE2-E46D-D3EB-BC41B58F3199}"/>
          </ac:spMkLst>
        </pc:spChg>
        <pc:spChg chg="mod">
          <ac:chgData name="Birgitte Wendelboe" userId="7ced1468-8db4-440d-b53e-448845efac6e" providerId="ADAL" clId="{F91C1E3B-3C75-4CC4-8BD1-B235B346AE33}" dt="2025-09-16T12:44:03.351" v="2852" actId="20577"/>
          <ac:spMkLst>
            <pc:docMk/>
            <pc:sldMk cId="612194554" sldId="288"/>
            <ac:spMk id="3" creationId="{AF5432E0-EC20-9A1B-90F8-BB4460F8992E}"/>
          </ac:spMkLst>
        </pc:spChg>
      </pc:sldChg>
      <pc:sldChg chg="modSp del mod">
        <pc:chgData name="Birgitte Wendelboe" userId="7ced1468-8db4-440d-b53e-448845efac6e" providerId="ADAL" clId="{F91C1E3B-3C75-4CC4-8BD1-B235B346AE33}" dt="2025-09-16T11:37:44.663" v="2136" actId="47"/>
        <pc:sldMkLst>
          <pc:docMk/>
          <pc:sldMk cId="259135108" sldId="289"/>
        </pc:sldMkLst>
      </pc:sldChg>
      <pc:sldChg chg="addSp delSp modSp del mod ord">
        <pc:chgData name="Birgitte Wendelboe" userId="7ced1468-8db4-440d-b53e-448845efac6e" providerId="ADAL" clId="{F91C1E3B-3C75-4CC4-8BD1-B235B346AE33}" dt="2025-09-17T06:04:32.845" v="3502" actId="47"/>
        <pc:sldMkLst>
          <pc:docMk/>
          <pc:sldMk cId="1964844648" sldId="290"/>
        </pc:sldMkLst>
      </pc:sldChg>
      <pc:sldChg chg="modSp add del mod">
        <pc:chgData name="Birgitte Wendelboe" userId="7ced1468-8db4-440d-b53e-448845efac6e" providerId="ADAL" clId="{F91C1E3B-3C75-4CC4-8BD1-B235B346AE33}" dt="2025-09-16T12:44:37.099" v="2861" actId="47"/>
        <pc:sldMkLst>
          <pc:docMk/>
          <pc:sldMk cId="1901018260" sldId="291"/>
        </pc:sldMkLst>
      </pc:sldChg>
      <pc:sldChg chg="modSp add mod">
        <pc:chgData name="Birgitte Wendelboe" userId="7ced1468-8db4-440d-b53e-448845efac6e" providerId="ADAL" clId="{F91C1E3B-3C75-4CC4-8BD1-B235B346AE33}" dt="2025-09-16T13:01:34.728" v="2962" actId="20577"/>
        <pc:sldMkLst>
          <pc:docMk/>
          <pc:sldMk cId="3130519956" sldId="292"/>
        </pc:sldMkLst>
        <pc:spChg chg="mod">
          <ac:chgData name="Birgitte Wendelboe" userId="7ced1468-8db4-440d-b53e-448845efac6e" providerId="ADAL" clId="{F91C1E3B-3C75-4CC4-8BD1-B235B346AE33}" dt="2025-09-16T13:01:34.728" v="2962" actId="20577"/>
          <ac:spMkLst>
            <pc:docMk/>
            <pc:sldMk cId="3130519956" sldId="292"/>
            <ac:spMk id="2" creationId="{AAD3F4FE-1B14-B986-2AA6-813D69671421}"/>
          </ac:spMkLst>
        </pc:spChg>
        <pc:spChg chg="mod">
          <ac:chgData name="Birgitte Wendelboe" userId="7ced1468-8db4-440d-b53e-448845efac6e" providerId="ADAL" clId="{F91C1E3B-3C75-4CC4-8BD1-B235B346AE33}" dt="2025-09-16T12:45:48.285" v="2961" actId="20577"/>
          <ac:spMkLst>
            <pc:docMk/>
            <pc:sldMk cId="3130519956" sldId="292"/>
            <ac:spMk id="3" creationId="{51E8FDD9-4E6C-4C4D-F7BB-C127094A8C2D}"/>
          </ac:spMkLst>
        </pc:spChg>
      </pc:sldChg>
      <pc:sldChg chg="addSp delSp modSp add del mod ord">
        <pc:chgData name="Birgitte Wendelboe" userId="7ced1468-8db4-440d-b53e-448845efac6e" providerId="ADAL" clId="{F91C1E3B-3C75-4CC4-8BD1-B235B346AE33}" dt="2025-09-17T06:04:46.143" v="3504" actId="47"/>
        <pc:sldMkLst>
          <pc:docMk/>
          <pc:sldMk cId="3299031496" sldId="293"/>
        </pc:sldMkLst>
      </pc:sldChg>
      <pc:sldChg chg="modSp add del mod ord">
        <pc:chgData name="Birgitte Wendelboe" userId="7ced1468-8db4-440d-b53e-448845efac6e" providerId="ADAL" clId="{F91C1E3B-3C75-4CC4-8BD1-B235B346AE33}" dt="2025-09-17T06:05:02.149" v="3506" actId="47"/>
        <pc:sldMkLst>
          <pc:docMk/>
          <pc:sldMk cId="2922503482" sldId="294"/>
        </pc:sldMkLst>
      </pc:sldChg>
      <pc:sldChg chg="modSp add mod">
        <pc:chgData name="Birgitte Wendelboe" userId="7ced1468-8db4-440d-b53e-448845efac6e" providerId="ADAL" clId="{F91C1E3B-3C75-4CC4-8BD1-B235B346AE33}" dt="2025-09-17T06:04:20.084" v="3500" actId="20577"/>
        <pc:sldMkLst>
          <pc:docMk/>
          <pc:sldMk cId="1397922088" sldId="295"/>
        </pc:sldMkLst>
        <pc:spChg chg="mod">
          <ac:chgData name="Birgitte Wendelboe" userId="7ced1468-8db4-440d-b53e-448845efac6e" providerId="ADAL" clId="{F91C1E3B-3C75-4CC4-8BD1-B235B346AE33}" dt="2025-09-17T06:04:20.084" v="3500" actId="20577"/>
          <ac:spMkLst>
            <pc:docMk/>
            <pc:sldMk cId="1397922088" sldId="295"/>
            <ac:spMk id="2" creationId="{83C0A663-A6A9-A448-CFF5-F07327C3D922}"/>
          </ac:spMkLst>
        </pc:spChg>
        <pc:spChg chg="mod">
          <ac:chgData name="Birgitte Wendelboe" userId="7ced1468-8db4-440d-b53e-448845efac6e" providerId="ADAL" clId="{F91C1E3B-3C75-4CC4-8BD1-B235B346AE33}" dt="2025-09-16T12:43:33.145" v="2841"/>
          <ac:spMkLst>
            <pc:docMk/>
            <pc:sldMk cId="1397922088" sldId="295"/>
            <ac:spMk id="3" creationId="{9E674077-ACFB-A4EB-5055-C11822B084CC}"/>
          </ac:spMkLst>
        </pc:spChg>
      </pc:sldChg>
      <pc:sldChg chg="modSp add mod ord">
        <pc:chgData name="Birgitte Wendelboe" userId="7ced1468-8db4-440d-b53e-448845efac6e" providerId="ADAL" clId="{F91C1E3B-3C75-4CC4-8BD1-B235B346AE33}" dt="2025-09-16T13:02:20.203" v="3003" actId="20577"/>
        <pc:sldMkLst>
          <pc:docMk/>
          <pc:sldMk cId="508935504" sldId="296"/>
        </pc:sldMkLst>
        <pc:spChg chg="mod">
          <ac:chgData name="Birgitte Wendelboe" userId="7ced1468-8db4-440d-b53e-448845efac6e" providerId="ADAL" clId="{F91C1E3B-3C75-4CC4-8BD1-B235B346AE33}" dt="2025-09-16T13:02:20.203" v="3003" actId="20577"/>
          <ac:spMkLst>
            <pc:docMk/>
            <pc:sldMk cId="508935504" sldId="296"/>
            <ac:spMk id="2" creationId="{4673FDE3-4579-6136-7702-F591C21A15A1}"/>
          </ac:spMkLst>
        </pc:spChg>
        <pc:spChg chg="mod">
          <ac:chgData name="Birgitte Wendelboe" userId="7ced1468-8db4-440d-b53e-448845efac6e" providerId="ADAL" clId="{F91C1E3B-3C75-4CC4-8BD1-B235B346AE33}" dt="2025-09-16T13:02:17.417" v="3002" actId="20577"/>
          <ac:spMkLst>
            <pc:docMk/>
            <pc:sldMk cId="508935504" sldId="296"/>
            <ac:spMk id="3" creationId="{71F82487-5A8C-70CB-7BA7-FAF6C17B06AF}"/>
          </ac:spMkLst>
        </pc:spChg>
      </pc:sldChg>
      <pc:sldChg chg="add">
        <pc:chgData name="Birgitte Wendelboe" userId="7ced1468-8db4-440d-b53e-448845efac6e" providerId="ADAL" clId="{F91C1E3B-3C75-4CC4-8BD1-B235B346AE33}" dt="2025-09-17T06:04:29.945" v="3501"/>
        <pc:sldMkLst>
          <pc:docMk/>
          <pc:sldMk cId="1384267350" sldId="297"/>
        </pc:sldMkLst>
      </pc:sldChg>
      <pc:sldChg chg="add">
        <pc:chgData name="Birgitte Wendelboe" userId="7ced1468-8db4-440d-b53e-448845efac6e" providerId="ADAL" clId="{F91C1E3B-3C75-4CC4-8BD1-B235B346AE33}" dt="2025-09-17T06:04:43.433" v="3503"/>
        <pc:sldMkLst>
          <pc:docMk/>
          <pc:sldMk cId="398964188" sldId="298"/>
        </pc:sldMkLst>
      </pc:sldChg>
      <pc:sldChg chg="add">
        <pc:chgData name="Birgitte Wendelboe" userId="7ced1468-8db4-440d-b53e-448845efac6e" providerId="ADAL" clId="{F91C1E3B-3C75-4CC4-8BD1-B235B346AE33}" dt="2025-09-17T06:04:59.884" v="3505"/>
        <pc:sldMkLst>
          <pc:docMk/>
          <pc:sldMk cId="1369360486" sldId="299"/>
        </pc:sldMkLst>
      </pc:sldChg>
    </pc:docChg>
  </pc:docChgLst>
  <pc:docChgLst>
    <pc:chgData name="Birgitte Wendelboe" userId="7ced1468-8db4-440d-b53e-448845efac6e" providerId="ADAL" clId="{9EDB17DE-2E0D-49C3-B5B7-5DC29B8EE076}"/>
    <pc:docChg chg="custSel modSld">
      <pc:chgData name="Birgitte Wendelboe" userId="7ced1468-8db4-440d-b53e-448845efac6e" providerId="ADAL" clId="{9EDB17DE-2E0D-49C3-B5B7-5DC29B8EE076}" dt="2025-09-22T10:49:45.373" v="325" actId="404"/>
      <pc:docMkLst>
        <pc:docMk/>
      </pc:docMkLst>
      <pc:sldChg chg="modSp mod">
        <pc:chgData name="Birgitte Wendelboe" userId="7ced1468-8db4-440d-b53e-448845efac6e" providerId="ADAL" clId="{9EDB17DE-2E0D-49C3-B5B7-5DC29B8EE076}" dt="2025-09-22T08:21:22.487" v="13" actId="207"/>
        <pc:sldMkLst>
          <pc:docMk/>
          <pc:sldMk cId="2720826447" sldId="275"/>
        </pc:sldMkLst>
        <pc:spChg chg="mod">
          <ac:chgData name="Birgitte Wendelboe" userId="7ced1468-8db4-440d-b53e-448845efac6e" providerId="ADAL" clId="{9EDB17DE-2E0D-49C3-B5B7-5DC29B8EE076}" dt="2025-09-22T08:21:22.487" v="13" actId="207"/>
          <ac:spMkLst>
            <pc:docMk/>
            <pc:sldMk cId="2720826447" sldId="275"/>
            <ac:spMk id="2" creationId="{8E1AD45D-F91B-36BA-6074-44B37961E3E1}"/>
          </ac:spMkLst>
        </pc:spChg>
      </pc:sldChg>
      <pc:sldChg chg="modSp mod">
        <pc:chgData name="Birgitte Wendelboe" userId="7ced1468-8db4-440d-b53e-448845efac6e" providerId="ADAL" clId="{9EDB17DE-2E0D-49C3-B5B7-5DC29B8EE076}" dt="2025-09-22T10:49:45.373" v="325" actId="404"/>
        <pc:sldMkLst>
          <pc:docMk/>
          <pc:sldMk cId="2450480151" sldId="277"/>
        </pc:sldMkLst>
        <pc:spChg chg="mod">
          <ac:chgData name="Birgitte Wendelboe" userId="7ced1468-8db4-440d-b53e-448845efac6e" providerId="ADAL" clId="{9EDB17DE-2E0D-49C3-B5B7-5DC29B8EE076}" dt="2025-09-22T10:49:45.373" v="325" actId="404"/>
          <ac:spMkLst>
            <pc:docMk/>
            <pc:sldMk cId="2450480151" sldId="277"/>
            <ac:spMk id="2" creationId="{1C436972-D0B8-53ED-3BC0-DD5DF168D878}"/>
          </ac:spMkLst>
        </pc:spChg>
      </pc:sldChg>
    </pc:docChg>
  </pc:docChgLst>
  <pc:docChgLst>
    <pc:chgData name="Ulrich Kjær Egebjerg" userId="f93c5895-e0ec-4c1b-a211-20a1c8dc1412" providerId="ADAL" clId="{264FC8B9-7710-4F9C-970F-AB8A7AF51BC2}"/>
    <pc:docChg chg="custSel modSld">
      <pc:chgData name="Ulrich Kjær Egebjerg" userId="f93c5895-e0ec-4c1b-a211-20a1c8dc1412" providerId="ADAL" clId="{264FC8B9-7710-4F9C-970F-AB8A7AF51BC2}" dt="2025-09-16T13:42:28.116" v="223" actId="5793"/>
      <pc:docMkLst>
        <pc:docMk/>
      </pc:docMkLst>
      <pc:sldChg chg="modSp mod">
        <pc:chgData name="Ulrich Kjær Egebjerg" userId="f93c5895-e0ec-4c1b-a211-20a1c8dc1412" providerId="ADAL" clId="{264FC8B9-7710-4F9C-970F-AB8A7AF51BC2}" dt="2025-09-16T13:42:28.116" v="223" actId="5793"/>
        <pc:sldMkLst>
          <pc:docMk/>
          <pc:sldMk cId="3130519956" sldId="292"/>
        </pc:sldMkLst>
        <pc:spChg chg="mod">
          <ac:chgData name="Ulrich Kjær Egebjerg" userId="f93c5895-e0ec-4c1b-a211-20a1c8dc1412" providerId="ADAL" clId="{264FC8B9-7710-4F9C-970F-AB8A7AF51BC2}" dt="2025-09-16T13:42:28.116" v="223" actId="5793"/>
          <ac:spMkLst>
            <pc:docMk/>
            <pc:sldMk cId="3130519956" sldId="292"/>
            <ac:spMk id="2" creationId="{AAD3F4FE-1B14-B986-2AA6-813D69671421}"/>
          </ac:spMkLst>
        </pc:spChg>
      </pc:sldChg>
      <pc:sldChg chg="modSp mod">
        <pc:chgData name="Ulrich Kjær Egebjerg" userId="f93c5895-e0ec-4c1b-a211-20a1c8dc1412" providerId="ADAL" clId="{264FC8B9-7710-4F9C-970F-AB8A7AF51BC2}" dt="2025-09-16T13:38:47.036" v="152" actId="20577"/>
        <pc:sldMkLst>
          <pc:docMk/>
          <pc:sldMk cId="508935504" sldId="296"/>
        </pc:sldMkLst>
        <pc:spChg chg="mod">
          <ac:chgData name="Ulrich Kjær Egebjerg" userId="f93c5895-e0ec-4c1b-a211-20a1c8dc1412" providerId="ADAL" clId="{264FC8B9-7710-4F9C-970F-AB8A7AF51BC2}" dt="2025-09-16T13:38:47.036" v="152" actId="20577"/>
          <ac:spMkLst>
            <pc:docMk/>
            <pc:sldMk cId="508935504" sldId="296"/>
            <ac:spMk id="2" creationId="{4673FDE3-4579-6136-7702-F591C21A15A1}"/>
          </ac:spMkLst>
        </pc:spChg>
      </pc:sldChg>
    </pc:docChg>
  </pc:docChgLst>
  <pc:docChgLst>
    <pc:chgData name="Birgitte Wendelboe" userId="7ced1468-8db4-440d-b53e-448845efac6e" providerId="ADAL" clId="{50F8AC40-C23E-4668-BDE5-52CFE7183BFD}"/>
    <pc:docChg chg="custSel addSld modSld sldOrd">
      <pc:chgData name="Birgitte Wendelboe" userId="7ced1468-8db4-440d-b53e-448845efac6e" providerId="ADAL" clId="{50F8AC40-C23E-4668-BDE5-52CFE7183BFD}" dt="2025-11-25T20:56:45.252" v="1560" actId="20577"/>
      <pc:docMkLst>
        <pc:docMk/>
      </pc:docMkLst>
      <pc:sldChg chg="modSp mod">
        <pc:chgData name="Birgitte Wendelboe" userId="7ced1468-8db4-440d-b53e-448845efac6e" providerId="ADAL" clId="{50F8AC40-C23E-4668-BDE5-52CFE7183BFD}" dt="2025-11-18T14:44:59.054" v="117" actId="6549"/>
        <pc:sldMkLst>
          <pc:docMk/>
          <pc:sldMk cId="3552561647" sldId="274"/>
        </pc:sldMkLst>
        <pc:spChg chg="mod">
          <ac:chgData name="Birgitte Wendelboe" userId="7ced1468-8db4-440d-b53e-448845efac6e" providerId="ADAL" clId="{50F8AC40-C23E-4668-BDE5-52CFE7183BFD}" dt="2025-11-18T14:44:50.309" v="116" actId="20577"/>
          <ac:spMkLst>
            <pc:docMk/>
            <pc:sldMk cId="3552561647" sldId="274"/>
            <ac:spMk id="2" creationId="{9F610EF8-87CC-E6C8-0ACB-C094910CAC14}"/>
          </ac:spMkLst>
        </pc:spChg>
        <pc:spChg chg="mod">
          <ac:chgData name="Birgitte Wendelboe" userId="7ced1468-8db4-440d-b53e-448845efac6e" providerId="ADAL" clId="{50F8AC40-C23E-4668-BDE5-52CFE7183BFD}" dt="2025-11-18T14:44:59.054" v="117" actId="6549"/>
          <ac:spMkLst>
            <pc:docMk/>
            <pc:sldMk cId="3552561647" sldId="274"/>
            <ac:spMk id="3" creationId="{823929B4-9749-8708-33DD-56D48BA44F1E}"/>
          </ac:spMkLst>
        </pc:spChg>
      </pc:sldChg>
      <pc:sldChg chg="modSp mod">
        <pc:chgData name="Birgitte Wendelboe" userId="7ced1468-8db4-440d-b53e-448845efac6e" providerId="ADAL" clId="{50F8AC40-C23E-4668-BDE5-52CFE7183BFD}" dt="2025-11-18T14:43:58.010" v="97" actId="5793"/>
        <pc:sldMkLst>
          <pc:docMk/>
          <pc:sldMk cId="2450480151" sldId="277"/>
        </pc:sldMkLst>
        <pc:spChg chg="mod">
          <ac:chgData name="Birgitte Wendelboe" userId="7ced1468-8db4-440d-b53e-448845efac6e" providerId="ADAL" clId="{50F8AC40-C23E-4668-BDE5-52CFE7183BFD}" dt="2025-11-18T14:43:58.010" v="97" actId="5793"/>
          <ac:spMkLst>
            <pc:docMk/>
            <pc:sldMk cId="2450480151" sldId="277"/>
            <ac:spMk id="2" creationId="{1C436972-D0B8-53ED-3BC0-DD5DF168D878}"/>
          </ac:spMkLst>
        </pc:spChg>
      </pc:sldChg>
      <pc:sldChg chg="addSp delSp modSp mod">
        <pc:chgData name="Birgitte Wendelboe" userId="7ced1468-8db4-440d-b53e-448845efac6e" providerId="ADAL" clId="{50F8AC40-C23E-4668-BDE5-52CFE7183BFD}" dt="2025-11-25T20:22:53.074" v="773" actId="27614"/>
        <pc:sldMkLst>
          <pc:docMk/>
          <pc:sldMk cId="864523314" sldId="281"/>
        </pc:sldMkLst>
        <pc:spChg chg="add del mod">
          <ac:chgData name="Birgitte Wendelboe" userId="7ced1468-8db4-440d-b53e-448845efac6e" providerId="ADAL" clId="{50F8AC40-C23E-4668-BDE5-52CFE7183BFD}" dt="2025-11-25T20:22:49.900" v="772"/>
          <ac:spMkLst>
            <pc:docMk/>
            <pc:sldMk cId="864523314" sldId="281"/>
            <ac:spMk id="4" creationId="{50F4DD4A-AB4C-FE9A-3D3A-81829BD750E5}"/>
          </ac:spMkLst>
        </pc:spChg>
        <pc:picChg chg="del">
          <ac:chgData name="Birgitte Wendelboe" userId="7ced1468-8db4-440d-b53e-448845efac6e" providerId="ADAL" clId="{50F8AC40-C23E-4668-BDE5-52CFE7183BFD}" dt="2025-11-25T20:22:49.038" v="771" actId="478"/>
          <ac:picMkLst>
            <pc:docMk/>
            <pc:sldMk cId="864523314" sldId="281"/>
            <ac:picMk id="5" creationId="{D4D98D29-4667-4B65-CFE8-BA0EF9A5F647}"/>
          </ac:picMkLst>
        </pc:picChg>
        <pc:picChg chg="add mod">
          <ac:chgData name="Birgitte Wendelboe" userId="7ced1468-8db4-440d-b53e-448845efac6e" providerId="ADAL" clId="{50F8AC40-C23E-4668-BDE5-52CFE7183BFD}" dt="2025-11-25T20:22:53.074" v="773" actId="27614"/>
          <ac:picMkLst>
            <pc:docMk/>
            <pc:sldMk cId="864523314" sldId="281"/>
            <ac:picMk id="7" creationId="{C13BBD94-DB46-F8B6-D37F-D15AF4054201}"/>
          </ac:picMkLst>
        </pc:picChg>
      </pc:sldChg>
      <pc:sldChg chg="modSp mod">
        <pc:chgData name="Birgitte Wendelboe" userId="7ced1468-8db4-440d-b53e-448845efac6e" providerId="ADAL" clId="{50F8AC40-C23E-4668-BDE5-52CFE7183BFD}" dt="2025-11-25T20:56:45.252" v="1560" actId="20577"/>
        <pc:sldMkLst>
          <pc:docMk/>
          <pc:sldMk cId="612194554" sldId="288"/>
        </pc:sldMkLst>
        <pc:spChg chg="mod">
          <ac:chgData name="Birgitte Wendelboe" userId="7ced1468-8db4-440d-b53e-448845efac6e" providerId="ADAL" clId="{50F8AC40-C23E-4668-BDE5-52CFE7183BFD}" dt="2025-11-25T20:56:45.252" v="1560" actId="20577"/>
          <ac:spMkLst>
            <pc:docMk/>
            <pc:sldMk cId="612194554" sldId="288"/>
            <ac:spMk id="2" creationId="{0C0CDA98-7DE2-E46D-D3EB-BC41B58F3199}"/>
          </ac:spMkLst>
        </pc:spChg>
      </pc:sldChg>
      <pc:sldChg chg="modSp mod">
        <pc:chgData name="Birgitte Wendelboe" userId="7ced1468-8db4-440d-b53e-448845efac6e" providerId="ADAL" clId="{50F8AC40-C23E-4668-BDE5-52CFE7183BFD}" dt="2025-11-25T20:54:24.762" v="1557" actId="20577"/>
        <pc:sldMkLst>
          <pc:docMk/>
          <pc:sldMk cId="3130519956" sldId="292"/>
        </pc:sldMkLst>
        <pc:spChg chg="mod">
          <ac:chgData name="Birgitte Wendelboe" userId="7ced1468-8db4-440d-b53e-448845efac6e" providerId="ADAL" clId="{50F8AC40-C23E-4668-BDE5-52CFE7183BFD}" dt="2025-11-25T20:54:24.762" v="1557" actId="20577"/>
          <ac:spMkLst>
            <pc:docMk/>
            <pc:sldMk cId="3130519956" sldId="292"/>
            <ac:spMk id="2" creationId="{AAD3F4FE-1B14-B986-2AA6-813D69671421}"/>
          </ac:spMkLst>
        </pc:spChg>
      </pc:sldChg>
      <pc:sldChg chg="addSp modSp mod ord modNotesTx">
        <pc:chgData name="Birgitte Wendelboe" userId="7ced1468-8db4-440d-b53e-448845efac6e" providerId="ADAL" clId="{50F8AC40-C23E-4668-BDE5-52CFE7183BFD}" dt="2025-11-25T20:35:08.369" v="835" actId="21"/>
        <pc:sldMkLst>
          <pc:docMk/>
          <pc:sldMk cId="508935504" sldId="296"/>
        </pc:sldMkLst>
        <pc:spChg chg="mod">
          <ac:chgData name="Birgitte Wendelboe" userId="7ced1468-8db4-440d-b53e-448845efac6e" providerId="ADAL" clId="{50F8AC40-C23E-4668-BDE5-52CFE7183BFD}" dt="2025-11-25T20:35:08.369" v="835" actId="21"/>
          <ac:spMkLst>
            <pc:docMk/>
            <pc:sldMk cId="508935504" sldId="296"/>
            <ac:spMk id="2" creationId="{4673FDE3-4579-6136-7702-F591C21A15A1}"/>
          </ac:spMkLst>
        </pc:spChg>
      </pc:sldChg>
      <pc:sldChg chg="modSp mod">
        <pc:chgData name="Birgitte Wendelboe" userId="7ced1468-8db4-440d-b53e-448845efac6e" providerId="ADAL" clId="{50F8AC40-C23E-4668-BDE5-52CFE7183BFD}" dt="2025-11-25T20:37:18.399" v="1004" actId="20577"/>
        <pc:sldMkLst>
          <pc:docMk/>
          <pc:sldMk cId="1369360486" sldId="299"/>
        </pc:sldMkLst>
        <pc:spChg chg="mod">
          <ac:chgData name="Birgitte Wendelboe" userId="7ced1468-8db4-440d-b53e-448845efac6e" providerId="ADAL" clId="{50F8AC40-C23E-4668-BDE5-52CFE7183BFD}" dt="2025-11-25T20:37:18.399" v="1004" actId="20577"/>
          <ac:spMkLst>
            <pc:docMk/>
            <pc:sldMk cId="1369360486" sldId="299"/>
            <ac:spMk id="2" creationId="{074C3F95-A690-C162-7714-95A4211E9A8F}"/>
          </ac:spMkLst>
        </pc:spChg>
      </pc:sldChg>
      <pc:sldChg chg="modSp new mod">
        <pc:chgData name="Birgitte Wendelboe" userId="7ced1468-8db4-440d-b53e-448845efac6e" providerId="ADAL" clId="{50F8AC40-C23E-4668-BDE5-52CFE7183BFD}" dt="2025-11-18T14:44:29.854" v="115" actId="20577"/>
        <pc:sldMkLst>
          <pc:docMk/>
          <pc:sldMk cId="2344029644" sldId="30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074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200"/>
            </a:lvl1pPr>
          </a:lstStyle>
          <a:p>
            <a:fld id="{96770317-DDC1-43CC-B9F1-ACF35A5594C5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200"/>
            </a:lvl1pPr>
          </a:lstStyle>
          <a:p>
            <a:fld id="{76ED502D-817E-4215-8128-908F33087B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3079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ED502D-817E-4215-8128-908F33087BE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5344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ED502D-817E-4215-8128-908F33087BEB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0112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ED502D-817E-4215-8128-908F33087BEB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0450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- Tite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7C6DFEC2-A696-497F-A700-191FBA15D7C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999" y="9576000"/>
            <a:ext cx="2390268" cy="396000"/>
          </a:xfrm>
          <a:prstGeom prst="rect">
            <a:avLst/>
          </a:prstGeom>
        </p:spPr>
      </p:pic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88CF3713-444F-4752-A780-8C5378E3EC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96709" y="9393000"/>
            <a:ext cx="8116887" cy="762000"/>
          </a:xfrm>
          <a:prstGeom prst="rect">
            <a:avLst/>
          </a:prstGeom>
        </p:spPr>
        <p:txBody>
          <a:bodyPr tIns="0" bIns="0" anchor="ctr" anchorCtr="0"/>
          <a:lstStyle>
            <a:lvl1pPr marL="0" indent="0">
              <a:buNone/>
              <a:defRPr sz="4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-  23 september 2022</a:t>
            </a:r>
          </a:p>
        </p:txBody>
      </p:sp>
      <p:sp>
        <p:nvSpPr>
          <p:cNvPr id="9" name="Pladsholder til tekst 8">
            <a:extLst>
              <a:ext uri="{FF2B5EF4-FFF2-40B4-BE49-F238E27FC236}">
                <a16:creationId xmlns:a16="http://schemas.microsoft.com/office/drawing/2014/main" id="{81B51FD5-86A1-443D-BBF1-C0EF494552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" y="2586038"/>
            <a:ext cx="18287999" cy="21336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Titel på slideshow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84CD2C73-5DEF-4413-9E28-10F31BAC1D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4719638"/>
            <a:ext cx="18287999" cy="1989137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da-DK"/>
              <a:t>Undertitel på slideshow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E8E501E6-55B6-4FCB-8419-0CD0D64FEEA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45505" y="0"/>
            <a:ext cx="1612879" cy="196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444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billede + grøn indhold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>
            <a:extLst>
              <a:ext uri="{FF2B5EF4-FFF2-40B4-BE49-F238E27FC236}">
                <a16:creationId xmlns:a16="http://schemas.microsoft.com/office/drawing/2014/main" id="{603389F6-819B-437D-A80E-C11EE608C0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1430000" cy="10287001"/>
          </a:xfrm>
          <a:custGeom>
            <a:avLst/>
            <a:gdLst>
              <a:gd name="connsiteX0" fmla="*/ 0 w 11430000"/>
              <a:gd name="connsiteY0" fmla="*/ 0 h 10287001"/>
              <a:gd name="connsiteX1" fmla="*/ 11430000 w 11430000"/>
              <a:gd name="connsiteY1" fmla="*/ 0 h 10287001"/>
              <a:gd name="connsiteX2" fmla="*/ 11430000 w 11430000"/>
              <a:gd name="connsiteY2" fmla="*/ 7746151 h 10287001"/>
              <a:gd name="connsiteX3" fmla="*/ 11387988 w 11430000"/>
              <a:gd name="connsiteY3" fmla="*/ 8021428 h 10287001"/>
              <a:gd name="connsiteX4" fmla="*/ 9164428 w 11430000"/>
              <a:gd name="connsiteY4" fmla="*/ 10244987 h 10287001"/>
              <a:gd name="connsiteX5" fmla="*/ 8889139 w 11430000"/>
              <a:gd name="connsiteY5" fmla="*/ 10287001 h 10287001"/>
              <a:gd name="connsiteX6" fmla="*/ 0 w 11430000"/>
              <a:gd name="connsiteY6" fmla="*/ 10287001 h 10287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30000" h="10287001">
                <a:moveTo>
                  <a:pt x="0" y="0"/>
                </a:moveTo>
                <a:lnTo>
                  <a:pt x="11430000" y="0"/>
                </a:lnTo>
                <a:lnTo>
                  <a:pt x="11430000" y="7746151"/>
                </a:lnTo>
                <a:lnTo>
                  <a:pt x="11387988" y="8021428"/>
                </a:lnTo>
                <a:cubicBezTo>
                  <a:pt x="11159601" y="9137527"/>
                  <a:pt x="10280526" y="10016601"/>
                  <a:pt x="9164428" y="10244987"/>
                </a:cubicBezTo>
                <a:lnTo>
                  <a:pt x="8889139" y="10287001"/>
                </a:lnTo>
                <a:lnTo>
                  <a:pt x="0" y="1028700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da-DK"/>
              <a:t>Klik på ikonet for at tilføje et billede</a:t>
            </a:r>
          </a:p>
        </p:txBody>
      </p:sp>
      <p:sp>
        <p:nvSpPr>
          <p:cNvPr id="8" name="Pladsholder til indhold 10">
            <a:extLst>
              <a:ext uri="{FF2B5EF4-FFF2-40B4-BE49-F238E27FC236}">
                <a16:creationId xmlns:a16="http://schemas.microsoft.com/office/drawing/2014/main" id="{AB5F99FC-A183-4346-9613-E3FB6B6143F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2555939" y="1889125"/>
            <a:ext cx="5080164" cy="7182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Indsæt indhold</a:t>
            </a:r>
          </a:p>
        </p:txBody>
      </p:sp>
      <p:sp>
        <p:nvSpPr>
          <p:cNvPr id="9" name="Pladsholder til tekst 20">
            <a:extLst>
              <a:ext uri="{FF2B5EF4-FFF2-40B4-BE49-F238E27FC236}">
                <a16:creationId xmlns:a16="http://schemas.microsoft.com/office/drawing/2014/main" id="{43513F69-DF27-48AA-AFE5-0214428B20A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55939" y="792163"/>
            <a:ext cx="5080164" cy="889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Overskrift</a:t>
            </a:r>
          </a:p>
        </p:txBody>
      </p:sp>
      <p:pic>
        <p:nvPicPr>
          <p:cNvPr id="12" name="Billede 11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095CEE9B-A388-4AFB-8B6A-CFB5197EF1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5835" y="9576000"/>
            <a:ext cx="2390268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22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 - bred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931D65B7-11F2-41A8-8094-A23596BF1F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45505" y="0"/>
            <a:ext cx="1612879" cy="1962546"/>
          </a:xfrm>
          <a:prstGeom prst="rect">
            <a:avLst/>
          </a:prstGeom>
        </p:spPr>
      </p:pic>
      <p:sp>
        <p:nvSpPr>
          <p:cNvPr id="5" name="Pladsholder til indhold 5">
            <a:extLst>
              <a:ext uri="{FF2B5EF4-FFF2-40B4-BE49-F238E27FC236}">
                <a16:creationId xmlns:a16="http://schemas.microsoft.com/office/drawing/2014/main" id="{7AE229F2-00EA-4E7E-9E4F-22526B2F5D3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2000" y="1872000"/>
            <a:ext cx="15666384" cy="720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/>
            </a:lvl1pPr>
          </a:lstStyle>
          <a:p>
            <a:pPr lvl="0"/>
            <a:r>
              <a:rPr lang="da-DK"/>
              <a:t>Indsæt indhold</a:t>
            </a:r>
          </a:p>
          <a:p>
            <a:pPr lvl="0"/>
            <a:endParaRPr lang="da-DK"/>
          </a:p>
          <a:p>
            <a:pPr lvl="0"/>
            <a:endParaRPr lang="da-DK"/>
          </a:p>
        </p:txBody>
      </p:sp>
      <p:sp>
        <p:nvSpPr>
          <p:cNvPr id="7" name="Titel 3">
            <a:extLst>
              <a:ext uri="{FF2B5EF4-FFF2-40B4-BE49-F238E27FC236}">
                <a16:creationId xmlns:a16="http://schemas.microsoft.com/office/drawing/2014/main" id="{3EE7590C-207A-4AEE-800C-843C1B955B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00" y="792000"/>
            <a:ext cx="13870484" cy="8893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lang="da-DK"/>
              <a:t>Skriv en overskrift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0C1F3748-D322-4B50-8BD8-13F0C9AD9E2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000" y="9576000"/>
            <a:ext cx="2395067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425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- Bred indhold hvid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931D65B7-11F2-41A8-8094-A23596BF1F1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45505" y="0"/>
            <a:ext cx="1612879" cy="1962546"/>
          </a:xfrm>
          <a:prstGeom prst="rect">
            <a:avLst/>
          </a:prstGeom>
        </p:spPr>
      </p:pic>
      <p:sp>
        <p:nvSpPr>
          <p:cNvPr id="5" name="Pladsholder til indhold 5">
            <a:extLst>
              <a:ext uri="{FF2B5EF4-FFF2-40B4-BE49-F238E27FC236}">
                <a16:creationId xmlns:a16="http://schemas.microsoft.com/office/drawing/2014/main" id="{3124673F-4E45-4E89-82FD-E278F3E1AC6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2000" y="1872000"/>
            <a:ext cx="15666384" cy="720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/>
            </a:lvl1pPr>
          </a:lstStyle>
          <a:p>
            <a:pPr lvl="0"/>
            <a:r>
              <a:rPr lang="da-DK"/>
              <a:t>Indsæt indhold</a:t>
            </a:r>
          </a:p>
          <a:p>
            <a:pPr lvl="0"/>
            <a:endParaRPr lang="da-DK"/>
          </a:p>
          <a:p>
            <a:pPr lvl="0"/>
            <a:endParaRPr lang="da-DK"/>
          </a:p>
        </p:txBody>
      </p:sp>
      <p:sp>
        <p:nvSpPr>
          <p:cNvPr id="7" name="Titel 3">
            <a:extLst>
              <a:ext uri="{FF2B5EF4-FFF2-40B4-BE49-F238E27FC236}">
                <a16:creationId xmlns:a16="http://schemas.microsoft.com/office/drawing/2014/main" id="{E2C613BC-CCF1-4B14-B2BA-C1E50EC572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00" y="792000"/>
            <a:ext cx="13870484" cy="8893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lang="da-DK"/>
              <a:t>Skriv en overskrift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57B14D7E-7878-4F32-B091-6651D4483BF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000" y="9576000"/>
            <a:ext cx="2395067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30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 - Tom m. Grafik og Rander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>
            <a:extLst>
              <a:ext uri="{FF2B5EF4-FFF2-40B4-BE49-F238E27FC236}">
                <a16:creationId xmlns:a16="http://schemas.microsoft.com/office/drawing/2014/main" id="{57B14D7E-7878-4F32-B091-6651D4483BF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000" y="9576000"/>
            <a:ext cx="2395067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534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 - Tom m. Ran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14291C6A-C420-5197-4B43-95C8580267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000" y="9576000"/>
            <a:ext cx="2395067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323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 -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7883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 - Tom grø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696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- Et bille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dsholder til billede 73">
            <a:extLst>
              <a:ext uri="{FF2B5EF4-FFF2-40B4-BE49-F238E27FC236}">
                <a16:creationId xmlns:a16="http://schemas.microsoft.com/office/drawing/2014/main" id="{8694C7DA-C400-465A-9452-3CC2ECFB1C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422060" y="0"/>
            <a:ext cx="6865940" cy="10287000"/>
          </a:xfrm>
          <a:custGeom>
            <a:avLst/>
            <a:gdLst>
              <a:gd name="connsiteX0" fmla="*/ 2857500 w 6865940"/>
              <a:gd name="connsiteY0" fmla="*/ 0 h 10287000"/>
              <a:gd name="connsiteX1" fmla="*/ 3106864 w 6865940"/>
              <a:gd name="connsiteY1" fmla="*/ 0 h 10287000"/>
              <a:gd name="connsiteX2" fmla="*/ 3429000 w 6865940"/>
              <a:gd name="connsiteY2" fmla="*/ 0 h 10287000"/>
              <a:gd name="connsiteX3" fmla="*/ 3432972 w 6865940"/>
              <a:gd name="connsiteY3" fmla="*/ 0 h 10287000"/>
              <a:gd name="connsiteX4" fmla="*/ 3432972 w 6865940"/>
              <a:gd name="connsiteY4" fmla="*/ 1908000 h 10287000"/>
              <a:gd name="connsiteX5" fmla="*/ 4704544 w 6865940"/>
              <a:gd name="connsiteY5" fmla="*/ 1908000 h 10287000"/>
              <a:gd name="connsiteX6" fmla="*/ 5009344 w 6865940"/>
              <a:gd name="connsiteY6" fmla="*/ 1603200 h 10287000"/>
              <a:gd name="connsiteX7" fmla="*/ 5009344 w 6865940"/>
              <a:gd name="connsiteY7" fmla="*/ 0 h 10287000"/>
              <a:gd name="connsiteX8" fmla="*/ 5101308 w 6865940"/>
              <a:gd name="connsiteY8" fmla="*/ 0 h 10287000"/>
              <a:gd name="connsiteX9" fmla="*/ 6865940 w 6865940"/>
              <a:gd name="connsiteY9" fmla="*/ 0 h 10287000"/>
              <a:gd name="connsiteX10" fmla="*/ 6865940 w 6865940"/>
              <a:gd name="connsiteY10" fmla="*/ 10287000 h 10287000"/>
              <a:gd name="connsiteX11" fmla="*/ 0 w 6865940"/>
              <a:gd name="connsiteY11" fmla="*/ 10287000 h 10287000"/>
              <a:gd name="connsiteX12" fmla="*/ 0 w 6865940"/>
              <a:gd name="connsiteY12" fmla="*/ 2857480 h 10287000"/>
              <a:gd name="connsiteX13" fmla="*/ 14752 w 6865940"/>
              <a:gd name="connsiteY13" fmla="*/ 2565337 h 10287000"/>
              <a:gd name="connsiteX14" fmla="*/ 2857500 w 6865940"/>
              <a:gd name="connsiteY14" fmla="*/ 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65940" h="10287000">
                <a:moveTo>
                  <a:pt x="2857500" y="0"/>
                </a:moveTo>
                <a:lnTo>
                  <a:pt x="3106864" y="0"/>
                </a:lnTo>
                <a:lnTo>
                  <a:pt x="3429000" y="0"/>
                </a:lnTo>
                <a:lnTo>
                  <a:pt x="3432972" y="0"/>
                </a:lnTo>
                <a:lnTo>
                  <a:pt x="3432972" y="1908000"/>
                </a:lnTo>
                <a:lnTo>
                  <a:pt x="4704544" y="1908000"/>
                </a:lnTo>
                <a:cubicBezTo>
                  <a:pt x="4872880" y="1908000"/>
                  <a:pt x="5009344" y="1771536"/>
                  <a:pt x="5009344" y="1603200"/>
                </a:cubicBezTo>
                <a:lnTo>
                  <a:pt x="5009344" y="0"/>
                </a:lnTo>
                <a:lnTo>
                  <a:pt x="5101308" y="0"/>
                </a:lnTo>
                <a:lnTo>
                  <a:pt x="6865940" y="0"/>
                </a:lnTo>
                <a:lnTo>
                  <a:pt x="6865940" y="10287000"/>
                </a:lnTo>
                <a:lnTo>
                  <a:pt x="0" y="10287000"/>
                </a:lnTo>
                <a:lnTo>
                  <a:pt x="0" y="2857480"/>
                </a:lnTo>
                <a:lnTo>
                  <a:pt x="14752" y="2565337"/>
                </a:lnTo>
                <a:cubicBezTo>
                  <a:pt x="161084" y="1124425"/>
                  <a:pt x="1377980" y="0"/>
                  <a:pt x="2857500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600"/>
            </a:lvl1pPr>
          </a:lstStyle>
          <a:p>
            <a:r>
              <a:rPr lang="da-DK"/>
              <a:t>Klik på ikonet for at </a:t>
            </a:r>
            <a:br>
              <a:rPr lang="da-DK"/>
            </a:br>
            <a:r>
              <a:rPr lang="da-DK"/>
              <a:t>indsætte et  billede</a:t>
            </a:r>
          </a:p>
          <a:p>
            <a:endParaRPr lang="da-DK"/>
          </a:p>
          <a:p>
            <a:endParaRPr lang="da-DK"/>
          </a:p>
          <a:p>
            <a:endParaRPr lang="da-DK"/>
          </a:p>
        </p:txBody>
      </p:sp>
      <p:pic>
        <p:nvPicPr>
          <p:cNvPr id="76" name="Billede 75">
            <a:extLst>
              <a:ext uri="{FF2B5EF4-FFF2-40B4-BE49-F238E27FC236}">
                <a16:creationId xmlns:a16="http://schemas.microsoft.com/office/drawing/2014/main" id="{158D3DA1-E904-4946-94D3-7C79B90B71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45505" y="0"/>
            <a:ext cx="1612879" cy="1962546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008C7912-E982-4CB2-B0A9-BA64FC0781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00" y="792000"/>
            <a:ext cx="10080000" cy="8893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lang="da-DK"/>
              <a:t>Skriv en overskrift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FD43D12-F4B6-4D49-A916-913BDFDAB4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2000" y="1872000"/>
            <a:ext cx="10080000" cy="720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/>
            </a:lvl1pPr>
          </a:lstStyle>
          <a:p>
            <a:pPr lvl="0"/>
            <a:r>
              <a:rPr lang="da-DK"/>
              <a:t>Indsæt indhold</a:t>
            </a:r>
          </a:p>
          <a:p>
            <a:pPr lvl="0"/>
            <a:endParaRPr lang="da-DK"/>
          </a:p>
          <a:p>
            <a:pPr lvl="0"/>
            <a:endParaRPr lang="da-DK"/>
          </a:p>
        </p:txBody>
      </p:sp>
      <p:pic>
        <p:nvPicPr>
          <p:cNvPr id="16" name="Billede 15">
            <a:extLst>
              <a:ext uri="{FF2B5EF4-FFF2-40B4-BE49-F238E27FC236}">
                <a16:creationId xmlns:a16="http://schemas.microsoft.com/office/drawing/2014/main" id="{8B399C38-2B8A-43B8-A98D-BA55546CD3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000" y="9576000"/>
            <a:ext cx="2395067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950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- To billeder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dsholder til billede 11">
            <a:extLst>
              <a:ext uri="{FF2B5EF4-FFF2-40B4-BE49-F238E27FC236}">
                <a16:creationId xmlns:a16="http://schemas.microsoft.com/office/drawing/2014/main" id="{8B99B115-D99E-492C-90DF-A8BB142C4B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422060" y="0"/>
            <a:ext cx="6865940" cy="5143500"/>
          </a:xfrm>
          <a:custGeom>
            <a:avLst/>
            <a:gdLst>
              <a:gd name="connsiteX0" fmla="*/ 2857500 w 6865940"/>
              <a:gd name="connsiteY0" fmla="*/ 0 h 5143500"/>
              <a:gd name="connsiteX1" fmla="*/ 3106864 w 6865940"/>
              <a:gd name="connsiteY1" fmla="*/ 0 h 5143500"/>
              <a:gd name="connsiteX2" fmla="*/ 3429000 w 6865940"/>
              <a:gd name="connsiteY2" fmla="*/ 0 h 5143500"/>
              <a:gd name="connsiteX3" fmla="*/ 3432972 w 6865940"/>
              <a:gd name="connsiteY3" fmla="*/ 0 h 5143500"/>
              <a:gd name="connsiteX4" fmla="*/ 3432972 w 6865940"/>
              <a:gd name="connsiteY4" fmla="*/ 1908000 h 5143500"/>
              <a:gd name="connsiteX5" fmla="*/ 4704544 w 6865940"/>
              <a:gd name="connsiteY5" fmla="*/ 1908000 h 5143500"/>
              <a:gd name="connsiteX6" fmla="*/ 5009344 w 6865940"/>
              <a:gd name="connsiteY6" fmla="*/ 1603200 h 5143500"/>
              <a:gd name="connsiteX7" fmla="*/ 5009344 w 6865940"/>
              <a:gd name="connsiteY7" fmla="*/ 0 h 5143500"/>
              <a:gd name="connsiteX8" fmla="*/ 5101308 w 6865940"/>
              <a:gd name="connsiteY8" fmla="*/ 0 h 5143500"/>
              <a:gd name="connsiteX9" fmla="*/ 6865940 w 6865940"/>
              <a:gd name="connsiteY9" fmla="*/ 0 h 5143500"/>
              <a:gd name="connsiteX10" fmla="*/ 6865940 w 6865940"/>
              <a:gd name="connsiteY10" fmla="*/ 5143500 h 5143500"/>
              <a:gd name="connsiteX11" fmla="*/ 0 w 6865940"/>
              <a:gd name="connsiteY11" fmla="*/ 5143500 h 5143500"/>
              <a:gd name="connsiteX12" fmla="*/ 0 w 6865940"/>
              <a:gd name="connsiteY12" fmla="*/ 2857480 h 5143500"/>
              <a:gd name="connsiteX13" fmla="*/ 14752 w 6865940"/>
              <a:gd name="connsiteY13" fmla="*/ 2565337 h 5143500"/>
              <a:gd name="connsiteX14" fmla="*/ 2857500 w 6865940"/>
              <a:gd name="connsiteY1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65940" h="5143500">
                <a:moveTo>
                  <a:pt x="2857500" y="0"/>
                </a:moveTo>
                <a:lnTo>
                  <a:pt x="3106864" y="0"/>
                </a:lnTo>
                <a:lnTo>
                  <a:pt x="3429000" y="0"/>
                </a:lnTo>
                <a:lnTo>
                  <a:pt x="3432972" y="0"/>
                </a:lnTo>
                <a:lnTo>
                  <a:pt x="3432972" y="1908000"/>
                </a:lnTo>
                <a:lnTo>
                  <a:pt x="4704544" y="1908000"/>
                </a:lnTo>
                <a:cubicBezTo>
                  <a:pt x="4872880" y="1908000"/>
                  <a:pt x="5009344" y="1771536"/>
                  <a:pt x="5009344" y="1603200"/>
                </a:cubicBezTo>
                <a:lnTo>
                  <a:pt x="5009344" y="0"/>
                </a:lnTo>
                <a:lnTo>
                  <a:pt x="5101308" y="0"/>
                </a:lnTo>
                <a:lnTo>
                  <a:pt x="6865940" y="0"/>
                </a:lnTo>
                <a:lnTo>
                  <a:pt x="6865940" y="5143500"/>
                </a:lnTo>
                <a:lnTo>
                  <a:pt x="0" y="5143500"/>
                </a:lnTo>
                <a:lnTo>
                  <a:pt x="0" y="2857480"/>
                </a:lnTo>
                <a:lnTo>
                  <a:pt x="14752" y="2565337"/>
                </a:lnTo>
                <a:cubicBezTo>
                  <a:pt x="161084" y="1124425"/>
                  <a:pt x="1377980" y="0"/>
                  <a:pt x="285750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3600"/>
            </a:lvl1pPr>
          </a:lstStyle>
          <a:p>
            <a:pPr marL="342900" marR="0" lvl="0" indent="-34290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/>
              <a:t>Klik på ikonet for at tilføje et billede</a:t>
            </a:r>
          </a:p>
        </p:txBody>
      </p:sp>
      <p:pic>
        <p:nvPicPr>
          <p:cNvPr id="76" name="Billede 75">
            <a:extLst>
              <a:ext uri="{FF2B5EF4-FFF2-40B4-BE49-F238E27FC236}">
                <a16:creationId xmlns:a16="http://schemas.microsoft.com/office/drawing/2014/main" id="{158D3DA1-E904-4946-94D3-7C79B90B71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45505" y="0"/>
            <a:ext cx="1612879" cy="1962546"/>
          </a:xfrm>
          <a:prstGeom prst="rect">
            <a:avLst/>
          </a:prstGeom>
        </p:spPr>
      </p:pic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FF688208-7264-488A-A54E-168660AA5E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422063" y="5143500"/>
            <a:ext cx="6865937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/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ikonet for at tilføje et billede</a:t>
            </a:r>
          </a:p>
        </p:txBody>
      </p:sp>
      <p:sp>
        <p:nvSpPr>
          <p:cNvPr id="13" name="Titel 3">
            <a:extLst>
              <a:ext uri="{FF2B5EF4-FFF2-40B4-BE49-F238E27FC236}">
                <a16:creationId xmlns:a16="http://schemas.microsoft.com/office/drawing/2014/main" id="{400CC1CE-2370-4C84-A8A3-ED3806D200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00" y="792000"/>
            <a:ext cx="10080000" cy="8893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lang="da-DK"/>
              <a:t>Skriv en overskrift</a:t>
            </a:r>
          </a:p>
        </p:txBody>
      </p:sp>
      <p:sp>
        <p:nvSpPr>
          <p:cNvPr id="17" name="Pladsholder til indhold 5">
            <a:extLst>
              <a:ext uri="{FF2B5EF4-FFF2-40B4-BE49-F238E27FC236}">
                <a16:creationId xmlns:a16="http://schemas.microsoft.com/office/drawing/2014/main" id="{89862FB4-233E-4944-99BC-C55212607C5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92000" y="1872000"/>
            <a:ext cx="10080000" cy="720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/>
            </a:lvl1pPr>
          </a:lstStyle>
          <a:p>
            <a:pPr lvl="0"/>
            <a:r>
              <a:rPr lang="da-DK"/>
              <a:t>Indsæt indhold</a:t>
            </a:r>
          </a:p>
          <a:p>
            <a:pPr lvl="0"/>
            <a:endParaRPr lang="da-DK"/>
          </a:p>
          <a:p>
            <a:pPr lvl="0"/>
            <a:endParaRPr lang="da-DK"/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80871D2C-013C-44B1-8BE5-235D095EC7D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000" y="9576000"/>
            <a:ext cx="2395067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50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- tre billeder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dsholder til billede 11">
            <a:extLst>
              <a:ext uri="{FF2B5EF4-FFF2-40B4-BE49-F238E27FC236}">
                <a16:creationId xmlns:a16="http://schemas.microsoft.com/office/drawing/2014/main" id="{8B99B115-D99E-492C-90DF-A8BB142C4B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422060" y="0"/>
            <a:ext cx="6865940" cy="5143500"/>
          </a:xfrm>
          <a:custGeom>
            <a:avLst/>
            <a:gdLst>
              <a:gd name="connsiteX0" fmla="*/ 2857500 w 6865940"/>
              <a:gd name="connsiteY0" fmla="*/ 0 h 5143500"/>
              <a:gd name="connsiteX1" fmla="*/ 3106864 w 6865940"/>
              <a:gd name="connsiteY1" fmla="*/ 0 h 5143500"/>
              <a:gd name="connsiteX2" fmla="*/ 3429000 w 6865940"/>
              <a:gd name="connsiteY2" fmla="*/ 0 h 5143500"/>
              <a:gd name="connsiteX3" fmla="*/ 3432972 w 6865940"/>
              <a:gd name="connsiteY3" fmla="*/ 0 h 5143500"/>
              <a:gd name="connsiteX4" fmla="*/ 3432972 w 6865940"/>
              <a:gd name="connsiteY4" fmla="*/ 1908000 h 5143500"/>
              <a:gd name="connsiteX5" fmla="*/ 4704544 w 6865940"/>
              <a:gd name="connsiteY5" fmla="*/ 1908000 h 5143500"/>
              <a:gd name="connsiteX6" fmla="*/ 5009344 w 6865940"/>
              <a:gd name="connsiteY6" fmla="*/ 1603200 h 5143500"/>
              <a:gd name="connsiteX7" fmla="*/ 5009344 w 6865940"/>
              <a:gd name="connsiteY7" fmla="*/ 0 h 5143500"/>
              <a:gd name="connsiteX8" fmla="*/ 5101308 w 6865940"/>
              <a:gd name="connsiteY8" fmla="*/ 0 h 5143500"/>
              <a:gd name="connsiteX9" fmla="*/ 6865940 w 6865940"/>
              <a:gd name="connsiteY9" fmla="*/ 0 h 5143500"/>
              <a:gd name="connsiteX10" fmla="*/ 6865940 w 6865940"/>
              <a:gd name="connsiteY10" fmla="*/ 5143500 h 5143500"/>
              <a:gd name="connsiteX11" fmla="*/ 0 w 6865940"/>
              <a:gd name="connsiteY11" fmla="*/ 5143500 h 5143500"/>
              <a:gd name="connsiteX12" fmla="*/ 0 w 6865940"/>
              <a:gd name="connsiteY12" fmla="*/ 2857480 h 5143500"/>
              <a:gd name="connsiteX13" fmla="*/ 14752 w 6865940"/>
              <a:gd name="connsiteY13" fmla="*/ 2565337 h 5143500"/>
              <a:gd name="connsiteX14" fmla="*/ 2857500 w 6865940"/>
              <a:gd name="connsiteY14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865940" h="5143500">
                <a:moveTo>
                  <a:pt x="2857500" y="0"/>
                </a:moveTo>
                <a:lnTo>
                  <a:pt x="3106864" y="0"/>
                </a:lnTo>
                <a:lnTo>
                  <a:pt x="3429000" y="0"/>
                </a:lnTo>
                <a:lnTo>
                  <a:pt x="3432972" y="0"/>
                </a:lnTo>
                <a:lnTo>
                  <a:pt x="3432972" y="1908000"/>
                </a:lnTo>
                <a:lnTo>
                  <a:pt x="4704544" y="1908000"/>
                </a:lnTo>
                <a:cubicBezTo>
                  <a:pt x="4872880" y="1908000"/>
                  <a:pt x="5009344" y="1771536"/>
                  <a:pt x="5009344" y="1603200"/>
                </a:cubicBezTo>
                <a:lnTo>
                  <a:pt x="5009344" y="0"/>
                </a:lnTo>
                <a:lnTo>
                  <a:pt x="5101308" y="0"/>
                </a:lnTo>
                <a:lnTo>
                  <a:pt x="6865940" y="0"/>
                </a:lnTo>
                <a:lnTo>
                  <a:pt x="6865940" y="5143500"/>
                </a:lnTo>
                <a:lnTo>
                  <a:pt x="0" y="5143500"/>
                </a:lnTo>
                <a:lnTo>
                  <a:pt x="0" y="2857480"/>
                </a:lnTo>
                <a:lnTo>
                  <a:pt x="14752" y="2565337"/>
                </a:lnTo>
                <a:cubicBezTo>
                  <a:pt x="161084" y="1124425"/>
                  <a:pt x="1377980" y="0"/>
                  <a:pt x="285750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ikonet for at tilføje et billede</a:t>
            </a:r>
          </a:p>
        </p:txBody>
      </p:sp>
      <p:pic>
        <p:nvPicPr>
          <p:cNvPr id="76" name="Billede 75">
            <a:extLst>
              <a:ext uri="{FF2B5EF4-FFF2-40B4-BE49-F238E27FC236}">
                <a16:creationId xmlns:a16="http://schemas.microsoft.com/office/drawing/2014/main" id="{158D3DA1-E904-4946-94D3-7C79B90B71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45505" y="0"/>
            <a:ext cx="1612879" cy="1962546"/>
          </a:xfrm>
          <a:prstGeom prst="rect">
            <a:avLst/>
          </a:prstGeom>
        </p:spPr>
      </p:pic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FF688208-7264-488A-A54E-168660AA5EA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422063" y="5143500"/>
            <a:ext cx="6865937" cy="257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/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ikonet for at </a:t>
            </a:r>
            <a:br>
              <a:rPr lang="da-DK"/>
            </a:br>
            <a:r>
              <a:rPr lang="da-DK"/>
              <a:t>indsætte billede 2</a:t>
            </a:r>
          </a:p>
          <a:p>
            <a:endParaRPr lang="da-DK"/>
          </a:p>
        </p:txBody>
      </p:sp>
      <p:sp>
        <p:nvSpPr>
          <p:cNvPr id="9" name="Pladsholder til billede 7">
            <a:extLst>
              <a:ext uri="{FF2B5EF4-FFF2-40B4-BE49-F238E27FC236}">
                <a16:creationId xmlns:a16="http://schemas.microsoft.com/office/drawing/2014/main" id="{564EAAB9-6556-4CCA-8EB2-44047EEF1DD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422063" y="7717500"/>
            <a:ext cx="6865937" cy="257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/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ikonet for at </a:t>
            </a:r>
            <a:br>
              <a:rPr lang="da-DK"/>
            </a:br>
            <a:r>
              <a:rPr lang="da-DK"/>
              <a:t>indsætte billede 3</a:t>
            </a:r>
          </a:p>
          <a:p>
            <a:endParaRPr lang="da-DK"/>
          </a:p>
        </p:txBody>
      </p:sp>
      <p:sp>
        <p:nvSpPr>
          <p:cNvPr id="15" name="Titel 3">
            <a:extLst>
              <a:ext uri="{FF2B5EF4-FFF2-40B4-BE49-F238E27FC236}">
                <a16:creationId xmlns:a16="http://schemas.microsoft.com/office/drawing/2014/main" id="{4FC8D3B3-1842-4565-AC40-C86DABBB2C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00" y="792000"/>
            <a:ext cx="10080000" cy="8893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lang="da-DK"/>
              <a:t>Skriv en overskrift</a:t>
            </a:r>
          </a:p>
        </p:txBody>
      </p:sp>
      <p:sp>
        <p:nvSpPr>
          <p:cNvPr id="18" name="Pladsholder til indhold 5">
            <a:extLst>
              <a:ext uri="{FF2B5EF4-FFF2-40B4-BE49-F238E27FC236}">
                <a16:creationId xmlns:a16="http://schemas.microsoft.com/office/drawing/2014/main" id="{7BFF5B87-BB6B-4E46-844D-7962E9491D2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92000" y="1872000"/>
            <a:ext cx="10080000" cy="720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/>
            </a:lvl1pPr>
          </a:lstStyle>
          <a:p>
            <a:pPr lvl="0"/>
            <a:r>
              <a:rPr lang="da-DK"/>
              <a:t>Indsæt indhold</a:t>
            </a:r>
          </a:p>
          <a:p>
            <a:pPr lvl="0"/>
            <a:endParaRPr lang="da-DK"/>
          </a:p>
          <a:p>
            <a:pPr lvl="0"/>
            <a:endParaRPr lang="da-DK"/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1050DFC2-8D3A-4A18-B63B-A28B548E4B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000" y="9576000"/>
            <a:ext cx="2395067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1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- to kolonner 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dsholder til indhold 5">
            <a:extLst>
              <a:ext uri="{FF2B5EF4-FFF2-40B4-BE49-F238E27FC236}">
                <a16:creationId xmlns:a16="http://schemas.microsoft.com/office/drawing/2014/main" id="{12C8D058-24AC-41B2-A64B-361C5A2818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2000" y="1872000"/>
            <a:ext cx="10080000" cy="720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/>
            </a:lvl1pPr>
          </a:lstStyle>
          <a:p>
            <a:pPr lvl="0"/>
            <a:r>
              <a:rPr lang="da-DK"/>
              <a:t>Indsæt indhold</a:t>
            </a:r>
          </a:p>
          <a:p>
            <a:pPr lvl="0"/>
            <a:endParaRPr lang="da-DK"/>
          </a:p>
          <a:p>
            <a:pPr lvl="0"/>
            <a:endParaRPr lang="da-DK"/>
          </a:p>
        </p:txBody>
      </p:sp>
      <p:sp>
        <p:nvSpPr>
          <p:cNvPr id="17" name="Pladsholder til indhold 10">
            <a:extLst>
              <a:ext uri="{FF2B5EF4-FFF2-40B4-BE49-F238E27FC236}">
                <a16:creationId xmlns:a16="http://schemas.microsoft.com/office/drawing/2014/main" id="{BDE03F2D-599C-469E-A699-92B9F1C4C56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2555939" y="1889125"/>
            <a:ext cx="5080164" cy="7182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Indsæt indhold</a:t>
            </a:r>
          </a:p>
        </p:txBody>
      </p:sp>
      <p:sp>
        <p:nvSpPr>
          <p:cNvPr id="19" name="Titel 3">
            <a:extLst>
              <a:ext uri="{FF2B5EF4-FFF2-40B4-BE49-F238E27FC236}">
                <a16:creationId xmlns:a16="http://schemas.microsoft.com/office/drawing/2014/main" id="{15274CD0-2568-4073-AB6C-509137F73C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00" y="792000"/>
            <a:ext cx="10080000" cy="8893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lang="da-DK"/>
              <a:t>Skriv en overskrift</a:t>
            </a:r>
          </a:p>
        </p:txBody>
      </p:sp>
      <p:sp>
        <p:nvSpPr>
          <p:cNvPr id="21" name="Pladsholder til tekst 20">
            <a:extLst>
              <a:ext uri="{FF2B5EF4-FFF2-40B4-BE49-F238E27FC236}">
                <a16:creationId xmlns:a16="http://schemas.microsoft.com/office/drawing/2014/main" id="{2DBFBAC4-8014-47CB-9919-879B15315BF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55939" y="792163"/>
            <a:ext cx="5080164" cy="889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Overskrift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D05A918C-61A2-437E-BA4E-DEBAA2EDCB8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000" y="9576000"/>
            <a:ext cx="2395067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933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- to kolonner hvid 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dsholder til indhold 5">
            <a:extLst>
              <a:ext uri="{FF2B5EF4-FFF2-40B4-BE49-F238E27FC236}">
                <a16:creationId xmlns:a16="http://schemas.microsoft.com/office/drawing/2014/main" id="{5142445C-C242-46E5-96B1-E13C77A36340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2000" y="1872000"/>
            <a:ext cx="10080000" cy="720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/>
            </a:lvl1pPr>
          </a:lstStyle>
          <a:p>
            <a:pPr lvl="0"/>
            <a:r>
              <a:rPr lang="da-DK"/>
              <a:t>Indsæt indhold</a:t>
            </a:r>
          </a:p>
          <a:p>
            <a:pPr lvl="0"/>
            <a:endParaRPr lang="da-DK"/>
          </a:p>
          <a:p>
            <a:pPr lvl="0"/>
            <a:endParaRPr lang="da-DK"/>
          </a:p>
        </p:txBody>
      </p:sp>
      <p:sp>
        <p:nvSpPr>
          <p:cNvPr id="16" name="Pladsholder til indhold 10">
            <a:extLst>
              <a:ext uri="{FF2B5EF4-FFF2-40B4-BE49-F238E27FC236}">
                <a16:creationId xmlns:a16="http://schemas.microsoft.com/office/drawing/2014/main" id="{946857DA-FBF2-4E1A-B632-2EDB12A2012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2555939" y="1889125"/>
            <a:ext cx="5080164" cy="7182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Indsæt indhold</a:t>
            </a:r>
          </a:p>
        </p:txBody>
      </p:sp>
      <p:sp>
        <p:nvSpPr>
          <p:cNvPr id="18" name="Titel 3">
            <a:extLst>
              <a:ext uri="{FF2B5EF4-FFF2-40B4-BE49-F238E27FC236}">
                <a16:creationId xmlns:a16="http://schemas.microsoft.com/office/drawing/2014/main" id="{72F5C715-1CA9-441E-A212-9BF30FEAFE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00" y="792000"/>
            <a:ext cx="10080000" cy="8893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/>
            </a:lvl1pPr>
          </a:lstStyle>
          <a:p>
            <a:r>
              <a:rPr lang="da-DK"/>
              <a:t>Skriv en overskrift</a:t>
            </a:r>
          </a:p>
        </p:txBody>
      </p:sp>
      <p:sp>
        <p:nvSpPr>
          <p:cNvPr id="19" name="Pladsholder til tekst 20">
            <a:extLst>
              <a:ext uri="{FF2B5EF4-FFF2-40B4-BE49-F238E27FC236}">
                <a16:creationId xmlns:a16="http://schemas.microsoft.com/office/drawing/2014/main" id="{8ACDE33E-D635-4BBF-8743-E7706148C48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55939" y="792163"/>
            <a:ext cx="5080164" cy="889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Overskrift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CE70E7DE-BFB3-4102-8F52-F3A53D7AACC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000" y="9576000"/>
            <a:ext cx="2395067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32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 - to kolonner grøn 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dsholder til indhold 5">
            <a:extLst>
              <a:ext uri="{FF2B5EF4-FFF2-40B4-BE49-F238E27FC236}">
                <a16:creationId xmlns:a16="http://schemas.microsoft.com/office/drawing/2014/main" id="{05D32876-202D-4ED4-B7FF-B3E92035FE9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92000" y="1872000"/>
            <a:ext cx="10080000" cy="72000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/>
              <a:t>Indsæt indhold</a:t>
            </a:r>
          </a:p>
          <a:p>
            <a:pPr lvl="0"/>
            <a:endParaRPr lang="da-DK"/>
          </a:p>
          <a:p>
            <a:pPr lvl="0"/>
            <a:endParaRPr lang="da-DK"/>
          </a:p>
        </p:txBody>
      </p:sp>
      <p:sp>
        <p:nvSpPr>
          <p:cNvPr id="23" name="Pladsholder til indhold 10">
            <a:extLst>
              <a:ext uri="{FF2B5EF4-FFF2-40B4-BE49-F238E27FC236}">
                <a16:creationId xmlns:a16="http://schemas.microsoft.com/office/drawing/2014/main" id="{2F0A98AF-369D-472A-BC77-3B1DC4CA44C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2555939" y="1889125"/>
            <a:ext cx="5080164" cy="7182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Indsæt indhold</a:t>
            </a:r>
          </a:p>
        </p:txBody>
      </p:sp>
      <p:sp>
        <p:nvSpPr>
          <p:cNvPr id="24" name="Titel 3">
            <a:extLst>
              <a:ext uri="{FF2B5EF4-FFF2-40B4-BE49-F238E27FC236}">
                <a16:creationId xmlns:a16="http://schemas.microsoft.com/office/drawing/2014/main" id="{9A0F3DE8-4175-464B-B776-96FE09348E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2000" y="792000"/>
            <a:ext cx="10080000" cy="8893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da-DK"/>
              <a:t>Skriv en overskrift</a:t>
            </a:r>
          </a:p>
        </p:txBody>
      </p:sp>
      <p:sp>
        <p:nvSpPr>
          <p:cNvPr id="25" name="Pladsholder til tekst 20">
            <a:extLst>
              <a:ext uri="{FF2B5EF4-FFF2-40B4-BE49-F238E27FC236}">
                <a16:creationId xmlns:a16="http://schemas.microsoft.com/office/drawing/2014/main" id="{0BE832EE-8018-47A8-96CE-FC5E725D15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55939" y="792163"/>
            <a:ext cx="5080164" cy="889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 b="1"/>
            </a:lvl1pPr>
          </a:lstStyle>
          <a:p>
            <a:pPr lvl="0"/>
            <a:r>
              <a:rPr lang="da-DK"/>
              <a:t>Overskrift</a:t>
            </a:r>
          </a:p>
        </p:txBody>
      </p:sp>
      <p:pic>
        <p:nvPicPr>
          <p:cNvPr id="7" name="Billede 6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AAE2ED2F-6119-40CA-945D-1C37FFDB779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999" y="9576000"/>
            <a:ext cx="2390268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47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- Stor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E032F97C-21ED-46C1-8D6B-9AD718D2292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0"/>
            <a:ext cx="18287999" cy="10287001"/>
          </a:xfrm>
          <a:custGeom>
            <a:avLst/>
            <a:gdLst>
              <a:gd name="connsiteX0" fmla="*/ 14846400 w 18287999"/>
              <a:gd name="connsiteY0" fmla="*/ 211 h 10287001"/>
              <a:gd name="connsiteX1" fmla="*/ 14846400 w 18287999"/>
              <a:gd name="connsiteY1" fmla="*/ 1908211 h 10287001"/>
              <a:gd name="connsiteX2" fmla="*/ 16117972 w 18287999"/>
              <a:gd name="connsiteY2" fmla="*/ 1908211 h 10287001"/>
              <a:gd name="connsiteX3" fmla="*/ 16422772 w 18287999"/>
              <a:gd name="connsiteY3" fmla="*/ 1603411 h 10287001"/>
              <a:gd name="connsiteX4" fmla="*/ 16422772 w 18287999"/>
              <a:gd name="connsiteY4" fmla="*/ 211 h 10287001"/>
              <a:gd name="connsiteX5" fmla="*/ 0 w 18287999"/>
              <a:gd name="connsiteY5" fmla="*/ 0 h 10287001"/>
              <a:gd name="connsiteX6" fmla="*/ 18287999 w 18287999"/>
              <a:gd name="connsiteY6" fmla="*/ 0 h 10287001"/>
              <a:gd name="connsiteX7" fmla="*/ 18287999 w 18287999"/>
              <a:gd name="connsiteY7" fmla="*/ 7429749 h 10287001"/>
              <a:gd name="connsiteX8" fmla="*/ 18273247 w 18287999"/>
              <a:gd name="connsiteY8" fmla="*/ 7721873 h 10287001"/>
              <a:gd name="connsiteX9" fmla="*/ 15704634 w 18287999"/>
              <a:gd name="connsiteY9" fmla="*/ 10274231 h 10287001"/>
              <a:gd name="connsiteX10" fmla="*/ 15434954 w 18287999"/>
              <a:gd name="connsiteY10" fmla="*/ 10287001 h 10287001"/>
              <a:gd name="connsiteX11" fmla="*/ 0 w 18287999"/>
              <a:gd name="connsiteY11" fmla="*/ 10287001 h 10287001"/>
              <a:gd name="connsiteX12" fmla="*/ 0 w 18287999"/>
              <a:gd name="connsiteY12" fmla="*/ 2628900 h 10287001"/>
              <a:gd name="connsiteX13" fmla="*/ 11555 w 18287999"/>
              <a:gd name="connsiteY13" fmla="*/ 2628900 h 10287001"/>
              <a:gd name="connsiteX14" fmla="*/ 14754 w 18287999"/>
              <a:gd name="connsiteY14" fmla="*/ 2565549 h 10287001"/>
              <a:gd name="connsiteX15" fmla="*/ 2857501 w 18287999"/>
              <a:gd name="connsiteY15" fmla="*/ 211 h 10287001"/>
              <a:gd name="connsiteX16" fmla="*/ 0 w 18287999"/>
              <a:gd name="connsiteY16" fmla="*/ 211 h 10287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287999" h="10287001">
                <a:moveTo>
                  <a:pt x="14846400" y="211"/>
                </a:moveTo>
                <a:lnTo>
                  <a:pt x="14846400" y="1908211"/>
                </a:lnTo>
                <a:lnTo>
                  <a:pt x="16117972" y="1908211"/>
                </a:lnTo>
                <a:cubicBezTo>
                  <a:pt x="16286308" y="1908211"/>
                  <a:pt x="16422772" y="1771747"/>
                  <a:pt x="16422772" y="1603411"/>
                </a:cubicBezTo>
                <a:lnTo>
                  <a:pt x="16422772" y="211"/>
                </a:lnTo>
                <a:close/>
                <a:moveTo>
                  <a:pt x="0" y="0"/>
                </a:moveTo>
                <a:lnTo>
                  <a:pt x="18287999" y="0"/>
                </a:lnTo>
                <a:lnTo>
                  <a:pt x="18287999" y="7429749"/>
                </a:lnTo>
                <a:lnTo>
                  <a:pt x="18273247" y="7721873"/>
                </a:lnTo>
                <a:cubicBezTo>
                  <a:pt x="18136063" y="9072729"/>
                  <a:pt x="17057947" y="10145421"/>
                  <a:pt x="15704634" y="10274231"/>
                </a:cubicBezTo>
                <a:lnTo>
                  <a:pt x="15434954" y="10287001"/>
                </a:lnTo>
                <a:lnTo>
                  <a:pt x="0" y="10287001"/>
                </a:lnTo>
                <a:lnTo>
                  <a:pt x="0" y="2628900"/>
                </a:lnTo>
                <a:lnTo>
                  <a:pt x="11555" y="2628900"/>
                </a:lnTo>
                <a:lnTo>
                  <a:pt x="14754" y="2565549"/>
                </a:lnTo>
                <a:cubicBezTo>
                  <a:pt x="161087" y="1124637"/>
                  <a:pt x="1377981" y="211"/>
                  <a:pt x="2857501" y="211"/>
                </a:cubicBezTo>
                <a:lnTo>
                  <a:pt x="0" y="21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da-DK"/>
              <a:t>Klik på ikonet for at tilføje et billede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AEBFC50A-EF3D-4871-BD89-F01D857AC5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45505" y="0"/>
            <a:ext cx="1612879" cy="196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175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Stort billede +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E032F97C-21ED-46C1-8D6B-9AD718D2292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" y="0"/>
            <a:ext cx="18287999" cy="10287001"/>
          </a:xfrm>
          <a:custGeom>
            <a:avLst/>
            <a:gdLst>
              <a:gd name="connsiteX0" fmla="*/ 14846400 w 18287999"/>
              <a:gd name="connsiteY0" fmla="*/ 211 h 10287001"/>
              <a:gd name="connsiteX1" fmla="*/ 14846400 w 18287999"/>
              <a:gd name="connsiteY1" fmla="*/ 1908211 h 10287001"/>
              <a:gd name="connsiteX2" fmla="*/ 16117972 w 18287999"/>
              <a:gd name="connsiteY2" fmla="*/ 1908211 h 10287001"/>
              <a:gd name="connsiteX3" fmla="*/ 16422772 w 18287999"/>
              <a:gd name="connsiteY3" fmla="*/ 1603411 h 10287001"/>
              <a:gd name="connsiteX4" fmla="*/ 16422772 w 18287999"/>
              <a:gd name="connsiteY4" fmla="*/ 211 h 10287001"/>
              <a:gd name="connsiteX5" fmla="*/ 0 w 18287999"/>
              <a:gd name="connsiteY5" fmla="*/ 0 h 10287001"/>
              <a:gd name="connsiteX6" fmla="*/ 18287999 w 18287999"/>
              <a:gd name="connsiteY6" fmla="*/ 0 h 10287001"/>
              <a:gd name="connsiteX7" fmla="*/ 18287999 w 18287999"/>
              <a:gd name="connsiteY7" fmla="*/ 7429749 h 10287001"/>
              <a:gd name="connsiteX8" fmla="*/ 18273247 w 18287999"/>
              <a:gd name="connsiteY8" fmla="*/ 7721873 h 10287001"/>
              <a:gd name="connsiteX9" fmla="*/ 15704634 w 18287999"/>
              <a:gd name="connsiteY9" fmla="*/ 10274231 h 10287001"/>
              <a:gd name="connsiteX10" fmla="*/ 15434954 w 18287999"/>
              <a:gd name="connsiteY10" fmla="*/ 10287001 h 10287001"/>
              <a:gd name="connsiteX11" fmla="*/ 0 w 18287999"/>
              <a:gd name="connsiteY11" fmla="*/ 10287001 h 10287001"/>
              <a:gd name="connsiteX12" fmla="*/ 0 w 18287999"/>
              <a:gd name="connsiteY12" fmla="*/ 2628900 h 10287001"/>
              <a:gd name="connsiteX13" fmla="*/ 11555 w 18287999"/>
              <a:gd name="connsiteY13" fmla="*/ 2628900 h 10287001"/>
              <a:gd name="connsiteX14" fmla="*/ 14754 w 18287999"/>
              <a:gd name="connsiteY14" fmla="*/ 2565549 h 10287001"/>
              <a:gd name="connsiteX15" fmla="*/ 2857501 w 18287999"/>
              <a:gd name="connsiteY15" fmla="*/ 211 h 10287001"/>
              <a:gd name="connsiteX16" fmla="*/ 0 w 18287999"/>
              <a:gd name="connsiteY16" fmla="*/ 211 h 10287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287999" h="10287001">
                <a:moveTo>
                  <a:pt x="14846400" y="211"/>
                </a:moveTo>
                <a:lnTo>
                  <a:pt x="14846400" y="1908211"/>
                </a:lnTo>
                <a:lnTo>
                  <a:pt x="16117972" y="1908211"/>
                </a:lnTo>
                <a:cubicBezTo>
                  <a:pt x="16286308" y="1908211"/>
                  <a:pt x="16422772" y="1771747"/>
                  <a:pt x="16422772" y="1603411"/>
                </a:cubicBezTo>
                <a:lnTo>
                  <a:pt x="16422772" y="211"/>
                </a:lnTo>
                <a:close/>
                <a:moveTo>
                  <a:pt x="0" y="0"/>
                </a:moveTo>
                <a:lnTo>
                  <a:pt x="18287999" y="0"/>
                </a:lnTo>
                <a:lnTo>
                  <a:pt x="18287999" y="7429749"/>
                </a:lnTo>
                <a:lnTo>
                  <a:pt x="18273247" y="7721873"/>
                </a:lnTo>
                <a:cubicBezTo>
                  <a:pt x="18136063" y="9072729"/>
                  <a:pt x="17057947" y="10145421"/>
                  <a:pt x="15704634" y="10274231"/>
                </a:cubicBezTo>
                <a:lnTo>
                  <a:pt x="15434954" y="10287001"/>
                </a:lnTo>
                <a:lnTo>
                  <a:pt x="0" y="10287001"/>
                </a:lnTo>
                <a:lnTo>
                  <a:pt x="0" y="2628900"/>
                </a:lnTo>
                <a:lnTo>
                  <a:pt x="11555" y="2628900"/>
                </a:lnTo>
                <a:lnTo>
                  <a:pt x="14754" y="2565549"/>
                </a:lnTo>
                <a:cubicBezTo>
                  <a:pt x="161087" y="1124637"/>
                  <a:pt x="1377981" y="211"/>
                  <a:pt x="2857501" y="211"/>
                </a:cubicBezTo>
                <a:lnTo>
                  <a:pt x="0" y="21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da-DK"/>
              <a:t>Klik på ikonet for at tilføje et billede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AEBFC50A-EF3D-4871-BD89-F01D857AC5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845505" y="0"/>
            <a:ext cx="1612879" cy="196254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CEFDBA1-B0EC-462F-A711-6D0C1C6783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7300" y="1962547"/>
            <a:ext cx="15773400" cy="2565066"/>
          </a:xfrm>
          <a:prstGeom prst="rect">
            <a:avLst/>
          </a:prstGeom>
        </p:spPr>
        <p:txBody>
          <a:bodyPr/>
          <a:lstStyle>
            <a:lvl1pPr algn="ctr">
              <a:defRPr sz="16600" b="1">
                <a:solidFill>
                  <a:schemeClr val="tx1"/>
                </a:solidFill>
              </a:defRPr>
            </a:lvl1pPr>
          </a:lstStyle>
          <a:p>
            <a:r>
              <a:rPr lang="da-DK"/>
              <a:t>Break</a:t>
            </a:r>
          </a:p>
        </p:txBody>
      </p:sp>
    </p:spTree>
    <p:extLst>
      <p:ext uri="{BB962C8B-B14F-4D97-AF65-F5344CB8AC3E}">
        <p14:creationId xmlns:p14="http://schemas.microsoft.com/office/powerpoint/2010/main" val="343627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170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6" r:id="rId2"/>
    <p:sldLayoutId id="2147483687" r:id="rId3"/>
    <p:sldLayoutId id="2147483688" r:id="rId4"/>
    <p:sldLayoutId id="2147483690" r:id="rId5"/>
    <p:sldLayoutId id="2147483691" r:id="rId6"/>
    <p:sldLayoutId id="2147483692" r:id="rId7"/>
    <p:sldLayoutId id="2147483696" r:id="rId8"/>
    <p:sldLayoutId id="2147483698" r:id="rId9"/>
    <p:sldLayoutId id="2147483697" r:id="rId10"/>
    <p:sldLayoutId id="2147483694" r:id="rId11"/>
    <p:sldLayoutId id="2147483695" r:id="rId12"/>
    <p:sldLayoutId id="2147483700" r:id="rId13"/>
    <p:sldLayoutId id="2147483702" r:id="rId14"/>
    <p:sldLayoutId id="2147483701" r:id="rId15"/>
    <p:sldLayoutId id="2147483703" r:id="rId16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j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j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j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roen.randers.dk/okonomi/kurser-og-vejledninger/" TargetMode="External"/><Relationship Id="rId2" Type="http://schemas.openxmlformats.org/officeDocument/2006/relationships/hyperlink" Target="https://broen.randers.dk/media/qoglvsl2/oevelsesark-til-vaerkstedet.xlsx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8E1AD45D-F91B-36BA-6074-44B37961E3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85556" y="9379352"/>
            <a:ext cx="8116887" cy="762000"/>
          </a:xfrm>
        </p:spPr>
        <p:txBody>
          <a:bodyPr/>
          <a:lstStyle/>
          <a:p>
            <a:pPr algn="ctr"/>
            <a:r>
              <a:rPr lang="da-DK" b="1" dirty="0"/>
              <a:t>26. november 2025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6F9D2FF-DF02-D14F-7052-1954932124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a-DK" cap="all"/>
              <a:t>M365 værksted</a:t>
            </a:r>
            <a:endParaRPr lang="da-DK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A19A477-A79B-9326-AE69-FEC6D2C2A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cap="all"/>
              <a:t>Excel (grundlæggende)</a:t>
            </a:r>
            <a:br>
              <a:rPr lang="da-DK" cap="all"/>
            </a:b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0826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19F23-AD80-30EC-9023-41B976EFE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AAD3F4FE-1B14-B986-2AA6-813D696714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2000" y="1872000"/>
            <a:ext cx="16533474" cy="7200000"/>
          </a:xfrm>
        </p:spPr>
        <p:txBody>
          <a:bodyPr lIns="91440" tIns="45720" rIns="91440" bIns="45720" anchor="t"/>
          <a:lstStyle/>
          <a:p>
            <a:r>
              <a:rPr lang="da-DK" dirty="0">
                <a:ea typeface="Calibri Light" panose="020F0302020204030204"/>
                <a:cs typeface="Calibri Light" panose="020F0302020204030204"/>
              </a:rPr>
              <a:t>Søjlediagrammer, cirkeldiagrammer, linjediagrammer mv.</a:t>
            </a:r>
          </a:p>
          <a:p>
            <a:pPr marL="1600200" lvl="1" indent="-571500"/>
            <a:endParaRPr lang="da-DK" dirty="0">
              <a:ea typeface="Calibri Light" panose="020F0302020204030204"/>
              <a:cs typeface="Calibri Light" panose="020F0302020204030204"/>
            </a:endParaRP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da-DK" sz="3600" dirty="0"/>
              <a:t>Indsæt diagram: </a:t>
            </a:r>
          </a:p>
          <a:p>
            <a:pPr marL="1600200" lvl="1" indent="-571500"/>
            <a:r>
              <a:rPr lang="da-DK" sz="3000" i="1" dirty="0"/>
              <a:t>Klik et sted i data. Klik på ”Indsæt” </a:t>
            </a:r>
            <a:r>
              <a:rPr lang="da-DK" sz="3000" i="1" dirty="0">
                <a:sym typeface="Wingdings" panose="05000000000000000000" pitchFamily="2" charset="2"/>
              </a:rPr>
              <a:t> ”Diagrammer”  vælg diagramtype – fx </a:t>
            </a:r>
            <a:r>
              <a:rPr lang="da-DK" sz="3000" i="1" dirty="0"/>
              <a:t>søjle, cirkel, linje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da-DK" sz="3600" dirty="0"/>
              <a:t>Tilpas dit diagram: titler, farver, dataetiketter</a:t>
            </a:r>
          </a:p>
          <a:p>
            <a:pPr marL="1600200" lvl="1" indent="-571500"/>
            <a:r>
              <a:rPr lang="da-DK" sz="3000" dirty="0"/>
              <a:t>Indsæt dataetiketter: Klik på diagrammet </a:t>
            </a:r>
            <a:r>
              <a:rPr lang="da-DK" sz="3000" dirty="0">
                <a:sym typeface="Wingdings" panose="05000000000000000000" pitchFamily="2" charset="2"/>
              </a:rPr>
              <a:t> ”+”  sæt flueben i ”Dataetiketter”. Højreklik for at tilpasse visning</a:t>
            </a:r>
          </a:p>
          <a:p>
            <a:pPr marL="1600200" lvl="1" indent="-571500"/>
            <a:r>
              <a:rPr lang="da-DK" sz="3000" dirty="0">
                <a:sym typeface="Wingdings" panose="05000000000000000000" pitchFamily="2" charset="2"/>
              </a:rPr>
              <a:t>Byt rundt på, hvad der vises i x-aksen og i søjlerne: Klik på ”Diagramdesign”  ”Ombyt række/kolonne”</a:t>
            </a:r>
            <a:endParaRPr lang="da-DK" sz="3000" dirty="0"/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da-DK" sz="3600" dirty="0"/>
              <a:t>Skjul dataark, men behold visning af diagrammet med indhold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1E8FDD9-4E6C-4C4D-F7BB-C127094A8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rmAutofit fontScale="90000"/>
          </a:bodyPr>
          <a:lstStyle/>
          <a:p>
            <a:r>
              <a:rPr lang="da-DK"/>
              <a:t>Diagrammer/visualisering</a:t>
            </a:r>
          </a:p>
        </p:txBody>
      </p:sp>
    </p:spTree>
    <p:extLst>
      <p:ext uri="{BB962C8B-B14F-4D97-AF65-F5344CB8AC3E}">
        <p14:creationId xmlns:p14="http://schemas.microsoft.com/office/powerpoint/2010/main" val="3130519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AFDFE-2690-960D-64D0-6E4D0952E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0C0CDA98-7DE2-E46D-D3EB-BC41B58F319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lIns="91440" tIns="45720" rIns="91440" bIns="45720" anchor="t"/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da-DK" sz="3600" dirty="0"/>
              <a:t>Justering af kolonnebredde og rækkehøjde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da-DK" sz="3600" dirty="0"/>
              <a:t>Celleformatering: tal, dato, valuta, procent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da-DK" sz="3600" dirty="0"/>
              <a:t>Betinget formatering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da-DK" sz="3600" dirty="0"/>
              <a:t>Fastfrysning af rækker/kolonner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da-DK" dirty="0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AF5432E0-EC20-9A1B-90F8-BB4460F89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rmAutofit fontScale="90000"/>
          </a:bodyPr>
          <a:lstStyle/>
          <a:p>
            <a:r>
              <a:rPr lang="da-DK"/>
              <a:t>Opsætning og formatering af data</a:t>
            </a:r>
          </a:p>
        </p:txBody>
      </p:sp>
    </p:spTree>
    <p:extLst>
      <p:ext uri="{BB962C8B-B14F-4D97-AF65-F5344CB8AC3E}">
        <p14:creationId xmlns:p14="http://schemas.microsoft.com/office/powerpoint/2010/main" val="612194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06DF9-3119-3D00-16DF-FE7FB15C5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7F125B8B-FC2B-169A-B28C-9199270F619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2000" y="1692322"/>
            <a:ext cx="15666384" cy="7200000"/>
          </a:xfrm>
        </p:spPr>
        <p:txBody>
          <a:bodyPr lIns="91440" tIns="45720" rIns="91440" bIns="45720" anchor="t"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dirty="0"/>
              <a:t>En pivottabel: </a:t>
            </a:r>
          </a:p>
          <a:p>
            <a:pPr marL="1600200" lvl="1" indent="-571500"/>
            <a:r>
              <a:rPr lang="da-DK" dirty="0"/>
              <a:t>Hurtig opsummering og analyse af store mængder data. </a:t>
            </a:r>
          </a:p>
          <a:p>
            <a:pPr marL="1600200" lvl="1" indent="-571500"/>
            <a:r>
              <a:rPr lang="da-DK" dirty="0"/>
              <a:t>Gør det nemt at gruppere data i kategorier og filtrere efter det, der er relevant for dig</a:t>
            </a:r>
          </a:p>
          <a:p>
            <a:pPr marL="1600200" lvl="1" indent="-571500"/>
            <a:r>
              <a:rPr lang="da-DK" dirty="0"/>
              <a:t>Vigtige forudsætninger: at inputdata er struktureret og ensrettet og i en sammenhængende tabel – samme stavemåder, klare overskrifter uden dubletter eller tomme celler, én type information i hver kolonne, undgå totaler, ekstra overskrifter mv. i datasættet…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dirty="0"/>
              <a:t>Også god, når du arbejder med kvalitative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000" i="1" dirty="0"/>
              <a:t>Klik i dit datasæt </a:t>
            </a:r>
            <a:r>
              <a:rPr lang="da-DK" sz="3000" i="1" dirty="0">
                <a:sym typeface="Wingdings" panose="05000000000000000000" pitchFamily="2" charset="2"/>
              </a:rPr>
              <a:t> ”Indsæt”  ”Pivottabel”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000" i="1" dirty="0"/>
              <a:t>Vælg, hvor tabellen skal placeres.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000" i="1" dirty="0"/>
              <a:t>Træk felter til Rækker, Kolonner, Værdier og Filtre i boksen ”Pivottabelfelter” (hvis denne ikke vises – klik på ”Pivottabelanalyse” </a:t>
            </a:r>
            <a:r>
              <a:rPr lang="da-DK" sz="3000" i="1" dirty="0">
                <a:sym typeface="Wingdings" panose="05000000000000000000" pitchFamily="2" charset="2"/>
              </a:rPr>
              <a:t> ”Vis”  ”Feltliste”</a:t>
            </a:r>
            <a:endParaRPr lang="da-DK" sz="3000" i="1" dirty="0"/>
          </a:p>
          <a:p>
            <a:endParaRPr lang="da-DK" dirty="0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B584A2-DC10-5CB5-9A50-654A638D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Autofit/>
          </a:bodyPr>
          <a:lstStyle/>
          <a:p>
            <a:r>
              <a:rPr lang="da-DK" sz="5400" dirty="0"/>
              <a:t>Kort om pivottabeller til struktur/kategorisering</a:t>
            </a:r>
          </a:p>
        </p:txBody>
      </p:sp>
    </p:spTree>
    <p:extLst>
      <p:ext uri="{BB962C8B-B14F-4D97-AF65-F5344CB8AC3E}">
        <p14:creationId xmlns:p14="http://schemas.microsoft.com/office/powerpoint/2010/main" val="127852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6DE5A-F40B-0FED-94A0-19BD58B49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495C78C5-09CC-B7EB-0009-E9DB28AB4DB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2000" y="2863516"/>
            <a:ext cx="15666384" cy="6208484"/>
          </a:xfrm>
        </p:spPr>
        <p:txBody>
          <a:bodyPr/>
          <a:lstStyle/>
          <a:p>
            <a:endParaRPr lang="da-DK">
              <a:highlight>
                <a:srgbClr val="FFFF00"/>
              </a:highlight>
            </a:endParaRPr>
          </a:p>
          <a:p>
            <a:r>
              <a:rPr lang="da-DK"/>
              <a:t>Find og download øvelsesarket herfra: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>
                <a:hlinkClick r:id="rId2"/>
              </a:rPr>
              <a:t>https://broen.randers.dk/media/qoglvsl2/oevelsesark-til-vaerkstedet.xlsx</a:t>
            </a:r>
            <a:r>
              <a:rPr lang="da-DK"/>
              <a:t> </a:t>
            </a:r>
          </a:p>
          <a:p>
            <a:endParaRPr lang="da-DK"/>
          </a:p>
          <a:p>
            <a:r>
              <a:rPr lang="da-DK" sz="3200"/>
              <a:t>(</a:t>
            </a:r>
            <a:r>
              <a:rPr lang="da-DK" sz="3200">
                <a:hlinkClick r:id="rId3"/>
              </a:rPr>
              <a:t>https://broen.randers.dk/okonomi/kurser-og-vejledninger/</a:t>
            </a:r>
            <a:r>
              <a:rPr lang="da-DK" sz="3200"/>
              <a:t>) </a:t>
            </a:r>
            <a:endParaRPr lang="da-DK" sz="3200">
              <a:highlight>
                <a:srgbClr val="FFFF00"/>
              </a:highlight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65156483-D290-805E-C2FA-B53A11DF5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1678245"/>
          </a:xfrm>
        </p:spPr>
        <p:txBody>
          <a:bodyPr>
            <a:normAutofit/>
          </a:bodyPr>
          <a:lstStyle/>
          <a:p>
            <a:r>
              <a:rPr lang="da-DK"/>
              <a:t>Kort introduktion til øvelsesark</a:t>
            </a:r>
          </a:p>
        </p:txBody>
      </p:sp>
    </p:spTree>
    <p:extLst>
      <p:ext uri="{BB962C8B-B14F-4D97-AF65-F5344CB8AC3E}">
        <p14:creationId xmlns:p14="http://schemas.microsoft.com/office/powerpoint/2010/main" val="12729733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DF40A-C925-6E9B-2613-AD59228E6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9F610EF8-87CC-E6C8-0ACB-C094910CAC1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2000" y="2145570"/>
            <a:ext cx="10080000" cy="6397039"/>
          </a:xfrm>
        </p:spPr>
        <p:txBody>
          <a:bodyPr lIns="91440" tIns="45720" rIns="91440" bIns="45720" anchor="t"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b="1" dirty="0"/>
              <a:t>M365-værksteder – fælles oplæg </a:t>
            </a:r>
            <a:r>
              <a:rPr lang="da-DK" sz="3600" i="1" dirty="0"/>
              <a:t>(tilmelding)</a:t>
            </a:r>
            <a:r>
              <a:rPr lang="da-DK" sz="3600" b="1" dirty="0"/>
              <a:t> + 1-1 brugssupport </a:t>
            </a:r>
            <a:r>
              <a:rPr lang="da-DK" sz="3600" i="1" dirty="0"/>
              <a:t>(drop-in)</a:t>
            </a:r>
          </a:p>
          <a:p>
            <a:pPr lvl="1" indent="0">
              <a:buNone/>
            </a:pPr>
            <a:endParaRPr lang="da-DK" sz="3200" dirty="0"/>
          </a:p>
          <a:p>
            <a:pPr marL="457200" indent="-457200">
              <a:buFont typeface="Wingdings" panose="05000000000000000000" pitchFamily="2" charset="2"/>
              <a:buChar char="à"/>
            </a:pPr>
            <a:r>
              <a:rPr lang="da-DK" sz="2800" i="1" dirty="0">
                <a:ea typeface="Calibri Light"/>
                <a:cs typeface="Calibri Light"/>
                <a:sym typeface="Wingdings" panose="05000000000000000000" pitchFamily="2" charset="2"/>
              </a:rPr>
              <a:t>Mere info og tilmelding via </a:t>
            </a:r>
            <a:r>
              <a:rPr lang="da-DK" sz="2800" i="1" dirty="0" err="1">
                <a:ea typeface="Calibri Light"/>
                <a:cs typeface="Calibri Light"/>
                <a:sym typeface="Wingdings" panose="05000000000000000000" pitchFamily="2" charset="2"/>
              </a:rPr>
              <a:t>KompetenceBroen</a:t>
            </a:r>
            <a:endParaRPr lang="da-DK" sz="2800" i="1" dirty="0">
              <a:ea typeface="Calibri Light"/>
              <a:cs typeface="Calibri Light"/>
              <a:sym typeface="Wingdings" panose="05000000000000000000" pitchFamily="2" charset="2"/>
            </a:endParaRPr>
          </a:p>
          <a:p>
            <a:pPr marL="1485900" lvl="1" indent="-457200">
              <a:buFont typeface="Wingdings" panose="05000000000000000000" pitchFamily="2" charset="2"/>
              <a:buChar char="à"/>
            </a:pPr>
            <a:endParaRPr lang="da-DK" sz="3200" i="1" dirty="0">
              <a:ea typeface="Calibri Light"/>
              <a:cs typeface="Calibri Light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800" b="1" i="1" dirty="0" err="1"/>
              <a:t>CoPilot</a:t>
            </a:r>
            <a:r>
              <a:rPr lang="da-DK" sz="3800" b="1" i="1" dirty="0"/>
              <a:t> som digital sparringspartner</a:t>
            </a:r>
          </a:p>
          <a:p>
            <a:pPr marL="1600200" lvl="1" indent="-571500"/>
            <a:r>
              <a:rPr lang="da-DK" sz="3200" dirty="0"/>
              <a:t>Kan være en stor hjælp til dit arbejde med Excel - både til at komme i gang og til hvis du sidder fast</a:t>
            </a:r>
          </a:p>
          <a:p>
            <a:pPr marL="1485900" lvl="1" indent="-457200">
              <a:buFont typeface="Wingdings" panose="05000000000000000000" pitchFamily="2" charset="2"/>
              <a:buChar char="à"/>
            </a:pPr>
            <a:endParaRPr lang="da-DK" sz="3200" i="1" dirty="0">
              <a:ea typeface="Calibri Light"/>
              <a:cs typeface="Calibri Light"/>
              <a:sym typeface="Wingdings" panose="05000000000000000000" pitchFamily="2" charset="2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23929B4-9749-8708-33DD-56D48BA44F1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1750720" y="1889124"/>
            <a:ext cx="6537279" cy="8397876"/>
          </a:xfrm>
        </p:spPr>
        <p:txBody>
          <a:bodyPr lIns="91440" tIns="45720" rIns="91440" bIns="45720" anchor="t"/>
          <a:lstStyle/>
          <a:p>
            <a:r>
              <a:rPr lang="da-DK" sz="2800" b="1" dirty="0"/>
              <a:t>Børn &amp; Skole: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800" dirty="0"/>
              <a:t>Camilla Marie Bach-Kruijer</a:t>
            </a:r>
          </a:p>
          <a:p>
            <a:r>
              <a:rPr lang="da-DK" sz="2800" b="1" dirty="0"/>
              <a:t>Social &amp; Arbejdsmarked: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800" dirty="0"/>
              <a:t>Jesper Kjersgaard</a:t>
            </a:r>
          </a:p>
          <a:p>
            <a:r>
              <a:rPr lang="da-DK" sz="2800" b="1" dirty="0"/>
              <a:t>Udvikling, Miljø &amp; Teknik: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800" dirty="0"/>
              <a:t>Kristine Henriksen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800"/>
              <a:t>Freddy Fisker Sørensen</a:t>
            </a:r>
          </a:p>
          <a:p>
            <a:r>
              <a:rPr lang="da-DK" sz="2800" b="1"/>
              <a:t>Stabe</a:t>
            </a:r>
            <a:r>
              <a:rPr lang="da-DK" sz="2800" b="1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800" i="1" dirty="0"/>
              <a:t>Byrådssekretariatet</a:t>
            </a:r>
            <a:r>
              <a:rPr lang="da-DK" sz="2800" dirty="0"/>
              <a:t>: Anne-Sofie Frimann Bøgedahl/Maria McDonald Gammeltoft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800" i="1" dirty="0"/>
              <a:t>Kommunikation</a:t>
            </a:r>
            <a:r>
              <a:rPr lang="da-DK" sz="2800" dirty="0"/>
              <a:t>: Christian Sommer Sloth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800" i="1" dirty="0"/>
              <a:t>Personale &amp; HR</a:t>
            </a:r>
            <a:r>
              <a:rPr lang="da-DK" sz="2800" dirty="0"/>
              <a:t>: Stine Svenstrup </a:t>
            </a:r>
            <a:r>
              <a:rPr lang="da-DK" sz="2800" i="1" dirty="0"/>
              <a:t>(barsel)/</a:t>
            </a:r>
            <a:r>
              <a:rPr lang="da-DK" sz="2800" dirty="0"/>
              <a:t>Mads Baggesgaard Baagø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800" i="1" dirty="0"/>
              <a:t>Økonom</a:t>
            </a:r>
            <a:r>
              <a:rPr lang="da-DK" sz="2800" dirty="0"/>
              <a:t>i: Birgitte Wendelboe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00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8029379-F73D-E2E0-314D-CE9F87F58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325657"/>
            <a:ext cx="10080000" cy="889344"/>
          </a:xfrm>
        </p:spPr>
        <p:txBody>
          <a:bodyPr>
            <a:normAutofit fontScale="90000"/>
          </a:bodyPr>
          <a:lstStyle/>
          <a:p>
            <a:r>
              <a:rPr lang="da-DK"/>
              <a:t>Kort introduktion til support og </a:t>
            </a:r>
            <a:br>
              <a:rPr lang="da-DK"/>
            </a:br>
            <a:r>
              <a:rPr lang="da-DK"/>
              <a:t>kompetenceudvikling i M365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FEB3763-5CDF-A121-D335-50D80CA2A2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4400"/>
              <a:t>M365-ambassadører</a:t>
            </a:r>
          </a:p>
          <a:p>
            <a:pPr>
              <a:spcBef>
                <a:spcPts val="600"/>
              </a:spcBef>
            </a:pPr>
            <a:r>
              <a:rPr lang="da-DK" sz="1600" i="1"/>
              <a:t>(aktuel liste)</a:t>
            </a:r>
          </a:p>
        </p:txBody>
      </p:sp>
    </p:spTree>
    <p:extLst>
      <p:ext uri="{BB962C8B-B14F-4D97-AF65-F5344CB8AC3E}">
        <p14:creationId xmlns:p14="http://schemas.microsoft.com/office/powerpoint/2010/main" val="3552561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felt 6">
            <a:extLst>
              <a:ext uri="{FF2B5EF4-FFF2-40B4-BE49-F238E27FC236}">
                <a16:creationId xmlns:a16="http://schemas.microsoft.com/office/drawing/2014/main" id="{2172EB93-7F54-9484-E17D-904A1A8BC1F6}"/>
              </a:ext>
            </a:extLst>
          </p:cNvPr>
          <p:cNvSpPr txBox="1"/>
          <p:nvPr/>
        </p:nvSpPr>
        <p:spPr>
          <a:xfrm>
            <a:off x="2736376" y="1720462"/>
            <a:ext cx="12815248" cy="5410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371600" rtl="0" eaLnBrk="1" fontAlgn="auto" latinLnBrk="0" hangingPunct="1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a-DK" sz="9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Åbent værksted </a:t>
            </a:r>
            <a:br>
              <a:rPr kumimoji="0" lang="da-DK" sz="9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</a:br>
            <a:r>
              <a:rPr kumimoji="0" lang="da-DK" sz="9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– spørgsmål/hjælp/sparring på konkrete opgaver</a:t>
            </a:r>
          </a:p>
        </p:txBody>
      </p:sp>
    </p:spTree>
    <p:extLst>
      <p:ext uri="{BB962C8B-B14F-4D97-AF65-F5344CB8AC3E}">
        <p14:creationId xmlns:p14="http://schemas.microsoft.com/office/powerpoint/2010/main" val="1009836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48161-1843-4C5F-FCC3-7985EF97C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CDF824F8-0D63-7DC2-0BF3-F8BA1832E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999" y="791999"/>
            <a:ext cx="16185816" cy="1678245"/>
          </a:xfrm>
        </p:spPr>
        <p:txBody>
          <a:bodyPr>
            <a:normAutofit/>
          </a:bodyPr>
          <a:lstStyle/>
          <a:p>
            <a:r>
              <a:rPr lang="da-DK"/>
              <a:t>Kort deltagerevaluering af værkstedet</a:t>
            </a:r>
          </a:p>
        </p:txBody>
      </p:sp>
      <p:pic>
        <p:nvPicPr>
          <p:cNvPr id="7" name="Pladsholder til indhold 6" descr="Et billede, der indeholder mønster, kvadratisk, pixel, design&#10;&#10;Indhold genereret af kunstig intelligens kan være forkert.">
            <a:extLst>
              <a:ext uri="{FF2B5EF4-FFF2-40B4-BE49-F238E27FC236}">
                <a16:creationId xmlns:a16="http://schemas.microsoft.com/office/drawing/2014/main" id="{C13BBD94-DB46-F8B6-D37F-D15AF4054201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911" y="3204846"/>
            <a:ext cx="4505954" cy="4534533"/>
          </a:xfrm>
        </p:spPr>
      </p:pic>
    </p:spTree>
    <p:extLst>
      <p:ext uri="{BB962C8B-B14F-4D97-AF65-F5344CB8AC3E}">
        <p14:creationId xmlns:p14="http://schemas.microsoft.com/office/powerpoint/2010/main" val="864523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A403A123-0FF7-1843-C081-794DDF58B85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92000" y="2295000"/>
            <a:ext cx="15666384" cy="7200000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da-DK"/>
              <a:t>Fælles introduktion til udvalgte grundlæggende funktioner i Excel</a:t>
            </a:r>
          </a:p>
          <a:p>
            <a:pPr marL="742950" indent="-742950">
              <a:buAutoNum type="arabicPeriod"/>
            </a:pPr>
            <a:r>
              <a:rPr lang="da-DK"/>
              <a:t>Kort introduktion til øvelsesark</a:t>
            </a:r>
          </a:p>
          <a:p>
            <a:pPr marL="742950" indent="-742950">
              <a:buAutoNum type="arabicPeriod"/>
            </a:pPr>
            <a:r>
              <a:rPr lang="da-DK"/>
              <a:t>Kort introduktion til support og kompetenceudvikling i M365</a:t>
            </a:r>
          </a:p>
          <a:p>
            <a:pPr marL="742950" indent="-742950">
              <a:buAutoNum type="arabicPeriod"/>
            </a:pPr>
            <a:r>
              <a:rPr lang="da-DK"/>
              <a:t>Åbent værksted – spørgsmål/hjælp/sparring på konkrete opgaver</a:t>
            </a:r>
          </a:p>
          <a:p>
            <a:pPr marL="1771650" lvl="1" indent="-742950"/>
            <a:r>
              <a:rPr lang="da-DK" i="1"/>
              <a:t>Det vil også være muligt at spørge ind til andre M365-værktøjer</a:t>
            </a:r>
          </a:p>
          <a:p>
            <a:pPr marL="742950" indent="-742950">
              <a:buAutoNum type="arabicPeriod"/>
            </a:pPr>
            <a:r>
              <a:rPr lang="da-DK"/>
              <a:t>Kort deltagerevaluering af værkstedet</a:t>
            </a:r>
          </a:p>
          <a:p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F690D91-3F53-3130-6665-BD1DB5CBB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31056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1C436972-D0B8-53ED-3BC0-DD5DF168D87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Indledende overvejelser om formål ift. opbygning/strukturering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Grundlæggende navigation og funktioner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Grundlæggende formler (SUM, MIDDEL, MAKS, MIN  mv.)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HVIS-funktioner (HVIS, HVIS.FEJL mv.)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Sortering og filtrering af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Oprettelse og brug af tabeller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Opsætning og formatering af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Diagrammer/visualisering af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/>
              <a:t>Brug af pivottabeller til strukturering af data (tal og tekst)</a:t>
            </a:r>
          </a:p>
          <a:p>
            <a:endParaRPr lang="da-DK" sz="36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927BFEB-17E6-63D4-FD68-8FEF7F5E8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rmAutofit fontScale="90000"/>
          </a:bodyPr>
          <a:lstStyle/>
          <a:p>
            <a:r>
              <a:rPr lang="da-DK"/>
              <a:t>Fælles introduktion</a:t>
            </a:r>
          </a:p>
        </p:txBody>
      </p:sp>
    </p:spTree>
    <p:extLst>
      <p:ext uri="{BB962C8B-B14F-4D97-AF65-F5344CB8AC3E}">
        <p14:creationId xmlns:p14="http://schemas.microsoft.com/office/powerpoint/2010/main" val="2450480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F1E59-1F03-A2BD-365A-83C1E82CF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6DB61303-E270-81C4-998C-DCE1EABE129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lIns="91440" tIns="45720" rIns="91440" bIns="45720" anchor="t"/>
          <a:lstStyle/>
          <a:p>
            <a:endParaRPr lang="da-DK"/>
          </a:p>
          <a:p>
            <a:r>
              <a:rPr lang="da-DK"/>
              <a:t>Fx: </a:t>
            </a:r>
          </a:p>
          <a:p>
            <a:pPr marL="571500" indent="-571500">
              <a:buFontTx/>
              <a:buChar char="-"/>
            </a:pPr>
            <a:r>
              <a:rPr lang="da-DK"/>
              <a:t>Hvem er målgruppen/skal det videreformidles, eller er det kun til eget brug?</a:t>
            </a:r>
            <a:endParaRPr lang="da-DK">
              <a:ea typeface="Calibri Light"/>
              <a:cs typeface="Calibri Light"/>
            </a:endParaRPr>
          </a:p>
          <a:p>
            <a:pPr marL="571500" indent="-571500">
              <a:buFontTx/>
              <a:buChar char="-"/>
            </a:pPr>
            <a:r>
              <a:rPr lang="da-DK"/>
              <a:t>Skal der bygges diagrammer/skal data viderebearbejdes/skal der bygges pivottabeller? 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E015F7-1D06-2D6A-E1EF-9E765B7CC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rmAutofit fontScale="90000"/>
          </a:bodyPr>
          <a:lstStyle/>
          <a:p>
            <a:r>
              <a:rPr lang="da-DK"/>
              <a:t>Indledende overvejelser om formål ift. opbygning/strukturering af data</a:t>
            </a:r>
          </a:p>
        </p:txBody>
      </p:sp>
    </p:spTree>
    <p:extLst>
      <p:ext uri="{BB962C8B-B14F-4D97-AF65-F5344CB8AC3E}">
        <p14:creationId xmlns:p14="http://schemas.microsoft.com/office/powerpoint/2010/main" val="2583555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9C586-E3B5-B7A1-8481-EE57196FC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83C0A663-A6A9-A448-CFF5-F07327C3D92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lIns="91440" tIns="45720" rIns="91440" bIns="45720" anchor="t"/>
          <a:lstStyle/>
          <a:p>
            <a:pPr marL="571500" indent="-571500">
              <a:buFontTx/>
              <a:buChar char="-"/>
            </a:pPr>
            <a:r>
              <a:rPr lang="da-DK"/>
              <a:t>Opbygning i celler, rækker, kolonner, faner</a:t>
            </a:r>
          </a:p>
          <a:p>
            <a:pPr marL="571500" indent="-571500">
              <a:buFontTx/>
              <a:buChar char="-"/>
            </a:pPr>
            <a:r>
              <a:rPr lang="da-DK"/>
              <a:t>Formler – formelfelt og formelknap </a:t>
            </a:r>
          </a:p>
          <a:p>
            <a:pPr marL="571500" indent="-571500">
              <a:buFontTx/>
              <a:buChar char="-"/>
            </a:pPr>
            <a:r>
              <a:rPr lang="da-DK"/>
              <a:t>Frys og frigør rækker og kolonner</a:t>
            </a:r>
          </a:p>
          <a:p>
            <a:endParaRPr lang="da-DK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E674077-ACFB-A4EB-5055-C11822B08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rmAutofit fontScale="90000"/>
          </a:bodyPr>
          <a:lstStyle/>
          <a:p>
            <a:r>
              <a:rPr lang="da-DK">
                <a:ea typeface="Calibri Light" panose="020F0302020204030204"/>
                <a:cs typeface="Calibri Light" panose="020F0302020204030204"/>
              </a:rPr>
              <a:t>Grundlæggende navigation og funktioner</a:t>
            </a:r>
          </a:p>
        </p:txBody>
      </p:sp>
    </p:spTree>
    <p:extLst>
      <p:ext uri="{BB962C8B-B14F-4D97-AF65-F5344CB8AC3E}">
        <p14:creationId xmlns:p14="http://schemas.microsoft.com/office/powerpoint/2010/main" val="1397922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C0FD5-8C1B-42C9-6A38-EAD3C9FA4F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1492B32D-7B5E-54F7-7294-D119D093F9E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lIns="91440" tIns="45720" rIns="91440" bIns="45720" anchor="t"/>
          <a:lstStyle/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da-DK" sz="3600" b="1"/>
              <a:t>=SUM()</a:t>
            </a:r>
            <a:r>
              <a:rPr lang="da-DK" sz="3600"/>
              <a:t> – lægger tal sammen</a:t>
            </a:r>
          </a:p>
          <a:p>
            <a:pPr marL="571500" lvl="0" indent="-5715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a-DK" sz="2800" i="1"/>
              <a:t>Eksempel</a:t>
            </a:r>
            <a:r>
              <a:rPr lang="da-DK" sz="2800"/>
              <a:t>: =SUM(A1:A10) summerer værdierne i cellerne A1 til A10.</a:t>
            </a:r>
            <a:endParaRPr lang="da-DK" sz="3600"/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da-DK" sz="3600" b="1"/>
              <a:t>=MIDDEL()</a:t>
            </a:r>
            <a:r>
              <a:rPr lang="da-DK" sz="3600"/>
              <a:t> – beregner gennemsnittet</a:t>
            </a:r>
          </a:p>
          <a:p>
            <a:pPr marL="571500" lvl="0" indent="-5715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a-DK" sz="2800" i="1"/>
              <a:t>Eksempel</a:t>
            </a:r>
            <a:r>
              <a:rPr lang="da-DK" sz="2800"/>
              <a:t>: =MIDDEL(B1:B10) giver gennemsnittet af tallene i B1 til B10.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da-DK" sz="3600" b="1"/>
              <a:t>=MAKS() / MIN()</a:t>
            </a:r>
            <a:r>
              <a:rPr lang="da-DK" sz="3600"/>
              <a:t> – finder største og mindste værdi</a:t>
            </a:r>
          </a:p>
          <a:p>
            <a:pPr marL="571500" lvl="0" indent="-5715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a-DK" sz="2800" i="1"/>
              <a:t>Eksempel</a:t>
            </a:r>
            <a:r>
              <a:rPr lang="da-DK" sz="2800"/>
              <a:t>: =MAKS(C1:C10) og =MIN(C1:C10)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da-DK" sz="3600" b="1"/>
              <a:t>=TÆL() / TÆLV()</a:t>
            </a:r>
            <a:r>
              <a:rPr lang="da-DK" sz="3600"/>
              <a:t> – tæller antal celler</a:t>
            </a:r>
          </a:p>
          <a:p>
            <a:pPr marL="571500" lvl="0" indent="-5715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a-DK" sz="2800" i="1"/>
              <a:t>Eksempel</a:t>
            </a:r>
            <a:r>
              <a:rPr lang="da-DK" sz="2800"/>
              <a:t>: =TÆL(A1:A10) tæller hvor mange celler der indeholder tal.</a:t>
            </a:r>
          </a:p>
          <a:p>
            <a:pPr marL="571500" lvl="0" indent="-571500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a-DK" sz="2800" i="1"/>
              <a:t>Eksempel </a:t>
            </a:r>
            <a:r>
              <a:rPr lang="da-DK" sz="2800"/>
              <a:t>=TÆLV(A1:A10) tæller hvor mange celler der ikke er tomme.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da-DK" sz="3600" b="1">
                <a:ea typeface="Calibri Light" panose="020F0302020204030204"/>
                <a:cs typeface="Calibri Light" panose="020F0302020204030204"/>
              </a:rPr>
              <a:t>Referencer </a:t>
            </a:r>
            <a:r>
              <a:rPr lang="en-US" sz="3600" b="1"/>
              <a:t>($A$1 vs. A1)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da-DK" sz="3600" b="1">
                <a:ea typeface="Calibri Light" panose="020F0302020204030204"/>
                <a:cs typeface="Calibri Light" panose="020F0302020204030204"/>
              </a:rPr>
              <a:t>Få vist felter i formler (F2)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endParaRPr lang="da-DK" sz="3600"/>
          </a:p>
          <a:p>
            <a:pPr lvl="0">
              <a:spcBef>
                <a:spcPts val="0"/>
              </a:spcBef>
              <a:spcAft>
                <a:spcPts val="1800"/>
              </a:spcAft>
            </a:pPr>
            <a:endParaRPr lang="da-DK" sz="2800"/>
          </a:p>
          <a:p>
            <a:pPr lvl="1" indent="0">
              <a:spcBef>
                <a:spcPts val="0"/>
              </a:spcBef>
              <a:spcAft>
                <a:spcPts val="1800"/>
              </a:spcAft>
              <a:buNone/>
            </a:pPr>
            <a:endParaRPr lang="da-DK" sz="280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B50CA29-B02D-5FFD-528C-50BF11088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rmAutofit fontScale="90000"/>
          </a:bodyPr>
          <a:lstStyle/>
          <a:p>
            <a:r>
              <a:rPr lang="da-DK">
                <a:ea typeface="Calibri Light" panose="020F0302020204030204"/>
                <a:cs typeface="Calibri Light" panose="020F0302020204030204"/>
              </a:rPr>
              <a:t>Grundlæggende formler </a:t>
            </a:r>
          </a:p>
        </p:txBody>
      </p:sp>
    </p:spTree>
    <p:extLst>
      <p:ext uri="{BB962C8B-B14F-4D97-AF65-F5344CB8AC3E}">
        <p14:creationId xmlns:p14="http://schemas.microsoft.com/office/powerpoint/2010/main" val="1384267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D08B8-3F4F-3E19-D7D9-E8C00C156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8D8A2402-40A4-D64F-9D6A-76B3C334AA04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lIns="91440" tIns="45720" rIns="91440" bIns="45720" anchor="t"/>
          <a:lstStyle/>
          <a:p>
            <a:r>
              <a:rPr lang="da-DK" sz="3600">
                <a:ea typeface="Calibri Light" panose="020F0302020204030204"/>
                <a:cs typeface="Calibri Light" panose="020F0302020204030204"/>
              </a:rPr>
              <a:t>HVIS-funktioner bruges til at lave betingede beregninger:</a:t>
            </a:r>
          </a:p>
          <a:p>
            <a:r>
              <a:rPr lang="da-DK" sz="3600" b="1">
                <a:ea typeface="Calibri Light" panose="020F0302020204030204"/>
                <a:cs typeface="Calibri Light" panose="020F0302020204030204"/>
              </a:rPr>
              <a:t>=HVIS() – grundlæggende betingelse</a:t>
            </a:r>
          </a:p>
          <a:p>
            <a:pPr marL="571500" indent="-571500">
              <a:buFont typeface="Arial"/>
              <a:buChar char="•"/>
            </a:pPr>
            <a:r>
              <a:rPr lang="da-DK" sz="2800" i="1">
                <a:ea typeface="Calibri Light" panose="020F0302020204030204"/>
                <a:cs typeface="Calibri Light" panose="020F0302020204030204"/>
              </a:rPr>
              <a:t>Eksempel: =HVIS(A1&gt;100;"Over 100";"Under eller lig 100")</a:t>
            </a:r>
          </a:p>
          <a:p>
            <a:pPr marL="571500" indent="-571500">
              <a:buFont typeface="Arial"/>
              <a:buChar char="•"/>
            </a:pPr>
            <a:r>
              <a:rPr lang="da-DK" sz="2800" i="1">
                <a:ea typeface="Calibri Light" panose="020F0302020204030204"/>
                <a:cs typeface="Calibri Light" panose="020F0302020204030204"/>
              </a:rPr>
              <a:t>Viser en brugerdefineret tekst, baseret på et argument, man selv fastsætter</a:t>
            </a:r>
          </a:p>
          <a:p>
            <a:endParaRPr lang="da-DK" sz="3600">
              <a:ea typeface="Calibri Light" panose="020F0302020204030204"/>
              <a:cs typeface="Calibri Light" panose="020F0302020204030204"/>
            </a:endParaRPr>
          </a:p>
          <a:p>
            <a:r>
              <a:rPr lang="da-DK" sz="3600" b="1">
                <a:ea typeface="Calibri Light" panose="020F0302020204030204"/>
                <a:cs typeface="Calibri Light" panose="020F0302020204030204"/>
              </a:rPr>
              <a:t>=HVIS.FEJL() – håndterer fejl i formler (bruges til at klemme rundt om andre formler)</a:t>
            </a:r>
          </a:p>
          <a:p>
            <a:pPr marL="571500" indent="-571500">
              <a:buFont typeface="Arial"/>
              <a:buChar char="•"/>
            </a:pPr>
            <a:r>
              <a:rPr lang="da-DK" sz="2800" i="1">
                <a:ea typeface="Calibri Light" panose="020F0302020204030204"/>
                <a:cs typeface="Calibri Light" panose="020F0302020204030204"/>
              </a:rPr>
              <a:t>Eksempel: =HVIS.FEJL(A1/B1; "Fejl i beregning")</a:t>
            </a:r>
          </a:p>
          <a:p>
            <a:pPr marL="571500" indent="-571500">
              <a:buFont typeface="Arial"/>
              <a:buChar char="•"/>
            </a:pPr>
            <a:r>
              <a:rPr lang="da-DK" sz="2800" i="1">
                <a:ea typeface="Calibri Light" panose="020F0302020204030204"/>
                <a:cs typeface="Calibri Light" panose="020F0302020204030204"/>
              </a:rPr>
              <a:t>Viser en brugerdefineret tekst, hvis den oprindelige formel returnerer en fejl</a:t>
            </a:r>
          </a:p>
          <a:p>
            <a:endParaRPr lang="da-DK" sz="3600">
              <a:ea typeface="Calibri Light" panose="020F0302020204030204"/>
              <a:cs typeface="Calibri Light" panose="020F0302020204030204"/>
            </a:endParaRPr>
          </a:p>
          <a:p>
            <a:r>
              <a:rPr lang="da-DK" sz="3600" b="1">
                <a:ea typeface="Calibri Light" panose="020F0302020204030204"/>
                <a:cs typeface="Calibri Light" panose="020F0302020204030204"/>
              </a:rPr>
              <a:t>=Indlejrede HVIS – flere betingelser</a:t>
            </a:r>
          </a:p>
          <a:p>
            <a:pPr marL="571500" indent="-571500">
              <a:buFont typeface="Arial"/>
              <a:buChar char="•"/>
            </a:pPr>
            <a:r>
              <a:rPr lang="da-DK" sz="2800">
                <a:ea typeface="Calibri Light" panose="020F0302020204030204"/>
                <a:cs typeface="Calibri Light" panose="020F0302020204030204"/>
              </a:rPr>
              <a:t>Eksempel: =HVIS(A1&gt;90;"God";HVIS(A1&gt;70;"Middel";"Dårlig"))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DEC60AF-B8D7-F84D-0DEF-13A275CF7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rmAutofit fontScale="90000"/>
          </a:bodyPr>
          <a:lstStyle/>
          <a:p>
            <a:r>
              <a:rPr lang="da-DK"/>
              <a:t>HVIS-funktioner (HVIS, HVIS.FEJL mv.)</a:t>
            </a:r>
          </a:p>
        </p:txBody>
      </p:sp>
    </p:spTree>
    <p:extLst>
      <p:ext uri="{BB962C8B-B14F-4D97-AF65-F5344CB8AC3E}">
        <p14:creationId xmlns:p14="http://schemas.microsoft.com/office/powerpoint/2010/main" val="398964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4970B-2D64-B908-97DD-656B16EE5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4673FDE3-4579-6136-7702-F591C21A15A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lIns="91440" tIns="45720" rIns="91440" bIns="45720" anchor="t"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>
                <a:ea typeface="Calibri Light" panose="020F0302020204030204"/>
                <a:cs typeface="Calibri Light" panose="020F0302020204030204"/>
              </a:rPr>
              <a:t>Marker det område med data, du vil konvertere til en tabel – gå til ”Indsæt” </a:t>
            </a:r>
            <a:r>
              <a:rPr lang="da-DK" sz="3600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 ”Tabel” (elle brug genvejen </a:t>
            </a:r>
            <a:r>
              <a:rPr lang="da-DK" sz="3600" dirty="0" err="1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Ctrl</a:t>
            </a:r>
            <a:r>
              <a:rPr lang="da-DK" sz="3600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 + T).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3600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Fordele er blandt andet: </a:t>
            </a:r>
          </a:p>
          <a:p>
            <a:pPr marL="1600200" lvl="1" indent="-571500"/>
            <a:r>
              <a:rPr lang="da-DK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Filtrering og sortering af data direkte i kolonneoverskrifterne</a:t>
            </a:r>
          </a:p>
          <a:p>
            <a:pPr marL="1600200" lvl="1" indent="-571500"/>
            <a:r>
              <a:rPr lang="da-DK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Fanen ”Design” – skift tabelstil, tilføj </a:t>
            </a:r>
            <a:r>
              <a:rPr lang="da-DK" dirty="0" err="1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båndfarver</a:t>
            </a:r>
            <a:r>
              <a:rPr lang="da-DK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, slå overskrifter til/fra mv.</a:t>
            </a:r>
          </a:p>
          <a:p>
            <a:pPr marL="1600200" lvl="1" indent="-571500"/>
            <a:r>
              <a:rPr lang="da-DK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Strukturerede formler/referencer - i formler kan du bruge kolonnenavne i stedet for celleadresser. F</a:t>
            </a:r>
          </a:p>
          <a:p>
            <a:pPr marL="2286000" lvl="2" indent="-571500"/>
            <a:r>
              <a:rPr lang="da-DK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Fx =[@Pris]*[@Antal] i stedet for =B2*C</a:t>
            </a:r>
          </a:p>
          <a:p>
            <a:pPr marL="1600200" lvl="1" indent="-571500"/>
            <a:endParaRPr lang="da-DK" dirty="0">
              <a:ea typeface="Calibri Light" panose="020F0302020204030204"/>
              <a:cs typeface="Calibri Light" panose="020F0302020204030204"/>
              <a:sym typeface="Wingdings" panose="05000000000000000000" pitchFamily="2" charset="2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71F82487-5A8C-70CB-7BA7-FAF6C17B0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rmAutofit fontScale="90000"/>
          </a:bodyPr>
          <a:lstStyle/>
          <a:p>
            <a:r>
              <a:rPr lang="da-DK"/>
              <a:t>Oprettelse og brug af tabeller</a:t>
            </a:r>
          </a:p>
        </p:txBody>
      </p:sp>
    </p:spTree>
    <p:extLst>
      <p:ext uri="{BB962C8B-B14F-4D97-AF65-F5344CB8AC3E}">
        <p14:creationId xmlns:p14="http://schemas.microsoft.com/office/powerpoint/2010/main" val="508935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51FB0-CBF7-B3F6-AFD5-2370F899A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indhold 1">
            <a:extLst>
              <a:ext uri="{FF2B5EF4-FFF2-40B4-BE49-F238E27FC236}">
                <a16:creationId xmlns:a16="http://schemas.microsoft.com/office/drawing/2014/main" id="{074C3F95-A690-C162-7714-95A4211E9A8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lIns="91440" tIns="45720" rIns="91440" bIns="45720" anchor="t"/>
          <a:lstStyle/>
          <a:p>
            <a:r>
              <a:rPr lang="da-DK" b="1" dirty="0"/>
              <a:t>Sortering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2800" dirty="0"/>
              <a:t>Du kan sortere data alfabetisk, numerisk eller efter dato – stigende eller faldende.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2800" i="1" dirty="0"/>
              <a:t>Findes under fanen “Data” → “Sorter”.</a:t>
            </a:r>
          </a:p>
          <a:p>
            <a:r>
              <a:rPr lang="da-DK" b="1" dirty="0"/>
              <a:t>Filtrering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2800" dirty="0"/>
              <a:t>Brug filtre til at vise kun de rækker, der opfylder bestemte kriterier.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2800" i="1" dirty="0"/>
              <a:t>Findes under fanen “Data” → “Filtrer” → klik på pilen i kolonneoverskriften.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2800" dirty="0"/>
              <a:t>Filtrér efter tekst, tal eller dato – brug evt. søgefeltet for at søge på specifik tekst/specifikke tal</a:t>
            </a:r>
          </a:p>
          <a:p>
            <a:r>
              <a:rPr lang="da-DK" b="1" dirty="0" err="1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Udsnitsværktøj</a:t>
            </a:r>
            <a:r>
              <a:rPr lang="da-DK" b="1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2800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Kan bruges til at filtrere og sortere data i en tabel, så du kun ser de oplysninger, der er relevante for dig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a-DK" sz="2800" i="1" dirty="0">
                <a:ea typeface="Calibri Light" panose="020F0302020204030204"/>
                <a:cs typeface="Calibri Light" panose="020F0302020204030204"/>
                <a:sym typeface="Wingdings" panose="05000000000000000000" pitchFamily="2" charset="2"/>
              </a:rPr>
              <a:t>Findes under fanen ”Indsæt”   ”Filtre”  ”Udsnit”. Vælg hvilke(t) felt(er), du vil have vist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da-DK" sz="280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33A8BEA-1DE8-6133-156C-0467DB3A9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000" y="791999"/>
            <a:ext cx="13870484" cy="900323"/>
          </a:xfrm>
        </p:spPr>
        <p:txBody>
          <a:bodyPr>
            <a:normAutofit fontScale="90000"/>
          </a:bodyPr>
          <a:lstStyle/>
          <a:p>
            <a:r>
              <a:rPr lang="da-DK">
                <a:ea typeface="Calibri Light" panose="020F0302020204030204"/>
                <a:cs typeface="Calibri Light" panose="020F0302020204030204"/>
              </a:rPr>
              <a:t>Sortering og filtrering af data</a:t>
            </a:r>
          </a:p>
        </p:txBody>
      </p:sp>
    </p:spTree>
    <p:extLst>
      <p:ext uri="{BB962C8B-B14F-4D97-AF65-F5344CB8AC3E}">
        <p14:creationId xmlns:p14="http://schemas.microsoft.com/office/powerpoint/2010/main" val="13693604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CESSIBILITYFIXERID" val="0244ea05-c9e5-4403-a503-7dcfd331b17c"/>
</p:tagLst>
</file>

<file path=ppt/theme/theme1.xml><?xml version="1.0" encoding="utf-8"?>
<a:theme xmlns:a="http://schemas.openxmlformats.org/drawingml/2006/main" name="1_Brugerdefineret design">
  <a:themeElements>
    <a:clrScheme name="Brugerdefineret 1">
      <a:dk1>
        <a:sysClr val="windowText" lastClr="000000"/>
      </a:dk1>
      <a:lt1>
        <a:sysClr val="window" lastClr="FFFFFF"/>
      </a:lt1>
      <a:dk2>
        <a:srgbClr val="8D9950"/>
      </a:dk2>
      <a:lt2>
        <a:srgbClr val="FFFFFF"/>
      </a:lt2>
      <a:accent1>
        <a:srgbClr val="8D9950"/>
      </a:accent1>
      <a:accent2>
        <a:srgbClr val="000000"/>
      </a:accent2>
      <a:accent3>
        <a:srgbClr val="FFFFFF"/>
      </a:accent3>
      <a:accent4>
        <a:srgbClr val="8D9950"/>
      </a:accent4>
      <a:accent5>
        <a:srgbClr val="8D9950"/>
      </a:accent5>
      <a:accent6>
        <a:srgbClr val="8D9950"/>
      </a:accent6>
      <a:hlink>
        <a:srgbClr val="000000"/>
      </a:hlink>
      <a:folHlink>
        <a:srgbClr val="8D995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wrap="square" rtlCol="0" anchor="ctr"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020623" id="{AAB36C70-6B1D-4364-91A8-E2A97B38CC12}" vid="{9389B0F7-0F10-49E2-B3B1-046FD65DAF4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DC09773EB61546811518544A226AAD" ma:contentTypeVersion="6" ma:contentTypeDescription="Opret et nyt dokument." ma:contentTypeScope="" ma:versionID="4791b85029406286812af0898feac2bd">
  <xsd:schema xmlns:xsd="http://www.w3.org/2001/XMLSchema" xmlns:xs="http://www.w3.org/2001/XMLSchema" xmlns:p="http://schemas.microsoft.com/office/2006/metadata/properties" xmlns:ns2="e07cde47-d8c4-4eac-8304-f43478d4eca1" xmlns:ns3="3d2b0f4f-8e21-47af-8c8d-fb1335a66a7f" targetNamespace="http://schemas.microsoft.com/office/2006/metadata/properties" ma:root="true" ma:fieldsID="6bbbc7e72611b1bfc2bcdb6d898c4a7b" ns2:_="" ns3:_="">
    <xsd:import namespace="e07cde47-d8c4-4eac-8304-f43478d4eca1"/>
    <xsd:import namespace="3d2b0f4f-8e21-47af-8c8d-fb1335a66a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7cde47-d8c4-4eac-8304-f43478d4ec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2b0f4f-8e21-47af-8c8d-fb1335a66a7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53667F-503F-4AC9-9B2D-3182FFDB7CCF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e07cde47-d8c4-4eac-8304-f43478d4eca1"/>
    <ds:schemaRef ds:uri="http://schemas.microsoft.com/office/infopath/2007/PartnerControls"/>
    <ds:schemaRef ds:uri="3d2b0f4f-8e21-47af-8c8d-fb1335a66a7f"/>
  </ds:schemaRefs>
</ds:datastoreItem>
</file>

<file path=customXml/itemProps2.xml><?xml version="1.0" encoding="utf-8"?>
<ds:datastoreItem xmlns:ds="http://schemas.openxmlformats.org/officeDocument/2006/customXml" ds:itemID="{5E8FFF7E-2259-4FC8-8309-B0CDA1F1E5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7cde47-d8c4-4eac-8304-f43478d4eca1"/>
    <ds:schemaRef ds:uri="3d2b0f4f-8e21-47af-8c8d-fb1335a66a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D35B32-8218-472A-93ED-512FDC4786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149</TotalTime>
  <Words>1131</Words>
  <Application>Microsoft Office PowerPoint</Application>
  <PresentationFormat>Brugerdefineret</PresentationFormat>
  <Paragraphs>127</Paragraphs>
  <Slides>16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1_Brugerdefineret design</vt:lpstr>
      <vt:lpstr>Excel (grundlæggende) </vt:lpstr>
      <vt:lpstr>Agenda</vt:lpstr>
      <vt:lpstr>Fælles introduktion</vt:lpstr>
      <vt:lpstr>Indledende overvejelser om formål ift. opbygning/strukturering af data</vt:lpstr>
      <vt:lpstr>Grundlæggende navigation og funktioner</vt:lpstr>
      <vt:lpstr>Grundlæggende formler </vt:lpstr>
      <vt:lpstr>HVIS-funktioner (HVIS, HVIS.FEJL mv.)</vt:lpstr>
      <vt:lpstr>Oprettelse og brug af tabeller</vt:lpstr>
      <vt:lpstr>Sortering og filtrering af data</vt:lpstr>
      <vt:lpstr>Diagrammer/visualisering</vt:lpstr>
      <vt:lpstr>Opsætning og formatering af data</vt:lpstr>
      <vt:lpstr>Kort om pivottabeller til struktur/kategorisering</vt:lpstr>
      <vt:lpstr>Kort introduktion til øvelsesark</vt:lpstr>
      <vt:lpstr>Kort introduktion til support og  kompetenceudvikling i M365</vt:lpstr>
      <vt:lpstr>PowerPoint-præsentation</vt:lpstr>
      <vt:lpstr>Kort deltagerevaluering af værkstedet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Birgitte Wendelboe</dc:creator>
  <cp:lastModifiedBy>Birgitte Wendelboe</cp:lastModifiedBy>
  <cp:revision>3</cp:revision>
  <dcterms:created xsi:type="dcterms:W3CDTF">2025-09-08T09:20:52Z</dcterms:created>
  <dcterms:modified xsi:type="dcterms:W3CDTF">2025-11-26T11:20:33Z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0x0101000DDC09773EB61546811518544A226AAD</vt:lpwstr>
  </property>
</Properties>
</file>