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16"/>
  </p:notesMasterIdLst>
  <p:handoutMasterIdLst>
    <p:handoutMasterId r:id="rId17"/>
  </p:handoutMasterIdLst>
  <p:sldIdLst>
    <p:sldId id="467" r:id="rId5"/>
    <p:sldId id="504" r:id="rId6"/>
    <p:sldId id="503" r:id="rId7"/>
    <p:sldId id="491" r:id="rId8"/>
    <p:sldId id="497" r:id="rId9"/>
    <p:sldId id="498" r:id="rId10"/>
    <p:sldId id="493" r:id="rId11"/>
    <p:sldId id="499" r:id="rId12"/>
    <p:sldId id="500" r:id="rId13"/>
    <p:sldId id="502" r:id="rId14"/>
    <p:sldId id="501" r:id="rId15"/>
  </p:sldIdLst>
  <p:sldSz cx="12192000" cy="6858000"/>
  <p:notesSz cx="6858000" cy="9144000"/>
  <p:defaultTextStyle>
    <a:defPPr rtl="0">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gnesa Zejnullahu" initials="AZ" lastIdx="2" clrIdx="0">
    <p:extLst>
      <p:ext uri="{19B8F6BF-5375-455C-9EA6-DF929625EA0E}">
        <p15:presenceInfo xmlns:p15="http://schemas.microsoft.com/office/powerpoint/2012/main" userId="S-1-5-21-1136665172-943260962-315576832-125425" providerId="AD"/>
      </p:ext>
    </p:extLst>
  </p:cmAuthor>
  <p:cmAuthor id="2" name="Dina Jung Vetter Kristensen" initials="DJVK" lastIdx="1" clrIdx="1">
    <p:extLst>
      <p:ext uri="{19B8F6BF-5375-455C-9EA6-DF929625EA0E}">
        <p15:presenceInfo xmlns:p15="http://schemas.microsoft.com/office/powerpoint/2012/main" userId="S-1-5-21-1136665172-943260962-315576832-12886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FD268"/>
    <a:srgbClr val="EEF0E5"/>
    <a:srgbClr val="8C5389"/>
    <a:srgbClr val="8D9950"/>
    <a:srgbClr val="B4B2B2"/>
    <a:srgbClr val="49C5B1"/>
    <a:srgbClr val="C6CCA7"/>
    <a:srgbClr val="1B365D"/>
    <a:srgbClr val="F4F2EC"/>
    <a:srgbClr val="F0F1EA"/>
  </p:clrMru>
  <p:extLst>
    <p:ext uri="{E76CE94A-603C-4142-B9EB-6D1370010A27}">
      <p14:discardImageEditData xmlns:p14="http://schemas.microsoft.com/office/powerpoint/2010/main" val="0"/>
    </p:ext>
    <p:ext uri="{D31A062A-798A-4329-ABDD-BBA856620510}">
      <p14:defaultImageDpi xmlns:p14="http://schemas.microsoft.com/office/powerpoint/2010/main" val="15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7E9639D4-E3E2-4D34-9284-5A2195B3D0D7}" styleName="Lyst layout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2833802-FEF1-4C79-8D5D-14CF1EAF98D9}" styleName="Lyst layout 2 - Markering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78366" autoAdjust="0"/>
  </p:normalViewPr>
  <p:slideViewPr>
    <p:cSldViewPr snapToGrid="0">
      <p:cViewPr varScale="1">
        <p:scale>
          <a:sx n="68" d="100"/>
          <a:sy n="68" d="100"/>
        </p:scale>
        <p:origin x="1206" y="72"/>
      </p:cViewPr>
      <p:guideLst/>
    </p:cSldViewPr>
  </p:slideViewPr>
  <p:notesTextViewPr>
    <p:cViewPr>
      <p:scale>
        <a:sx n="1" d="1"/>
        <a:sy n="1" d="1"/>
      </p:scale>
      <p:origin x="0" y="0"/>
    </p:cViewPr>
  </p:notesTextViewPr>
  <p:sorterViewPr>
    <p:cViewPr>
      <p:scale>
        <a:sx n="60" d="100"/>
        <a:sy n="60" d="100"/>
      </p:scale>
      <p:origin x="0" y="0"/>
    </p:cViewPr>
  </p:sorterViewPr>
  <p:notesViewPr>
    <p:cSldViewPr snapToGrid="0">
      <p:cViewPr varScale="1">
        <p:scale>
          <a:sx n="86" d="100"/>
          <a:sy n="86" d="100"/>
        </p:scale>
        <p:origin x="3786"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viewProps" Target="viewProps.xml"/><Relationship Id="rId54"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ake Test User" userId="SID-0" providerId="Test" clId="FakeClientId"/>
    <pc:docChg chg="modSld">
      <pc:chgData name="Fake Test User" userId="SID-0" providerId="Test" clId="FakeClientId" dt="2021-03-10T13:15:46.762" v="25" actId="20577"/>
      <pc:docMkLst>
        <pc:docMk/>
      </pc:docMkLst>
      <pc:sldChg chg="modSp mod">
        <pc:chgData name="Fake Test User" userId="SID-0" providerId="Test" clId="FakeClientId" dt="2021-03-10T13:15:46.762" v="25" actId="20577"/>
        <pc:sldMkLst>
          <pc:docMk/>
          <pc:sldMk cId="1279475182" sldId="391"/>
        </pc:sldMkLst>
        <pc:graphicFrameChg chg="modGraphic">
          <ac:chgData name="Fake Test User" userId="SID-0" providerId="Test" clId="FakeClientId" dt="2021-03-10T13:15:46.762" v="25" actId="20577"/>
          <ac:graphicFrameMkLst>
            <pc:docMk/>
            <pc:sldMk cId="1279475182" sldId="391"/>
            <ac:graphicFrameMk id="4" creationId="{115C55EB-D35E-42BE-8A0C-ED4493EFBDD6}"/>
          </ac:graphicFrameMkLst>
        </pc:graphicFrame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a:extLst>
              <a:ext uri="{FF2B5EF4-FFF2-40B4-BE49-F238E27FC236}">
                <a16:creationId xmlns="" xmlns:a16="http://schemas.microsoft.com/office/drawing/2014/main" id="{F33E5B8B-815B-4064-9F90-2942C569B9F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a-DK"/>
          </a:p>
        </p:txBody>
      </p:sp>
      <p:sp>
        <p:nvSpPr>
          <p:cNvPr id="3" name="Pladsholder til dato 2">
            <a:extLst>
              <a:ext uri="{FF2B5EF4-FFF2-40B4-BE49-F238E27FC236}">
                <a16:creationId xmlns="" xmlns:a16="http://schemas.microsoft.com/office/drawing/2014/main" id="{2B2661FF-5A45-4552-B14C-01072181ABB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0728023-FB5B-4AFA-BC0C-B8C09A447258}" type="datetime1">
              <a:rPr lang="da-DK" smtClean="0"/>
              <a:t>12-01-2023</a:t>
            </a:fld>
            <a:endParaRPr lang="da-DK"/>
          </a:p>
        </p:txBody>
      </p:sp>
      <p:sp>
        <p:nvSpPr>
          <p:cNvPr id="4" name="Pladsholder til sidefod 3">
            <a:extLst>
              <a:ext uri="{FF2B5EF4-FFF2-40B4-BE49-F238E27FC236}">
                <a16:creationId xmlns="" xmlns:a16="http://schemas.microsoft.com/office/drawing/2014/main" id="{638B0CAD-8F70-4D4A-A3C9-E7A2DA2852A0}"/>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da-DK"/>
          </a:p>
        </p:txBody>
      </p:sp>
      <p:sp>
        <p:nvSpPr>
          <p:cNvPr id="5" name="Pladsholder til slidenummer 4">
            <a:extLst>
              <a:ext uri="{FF2B5EF4-FFF2-40B4-BE49-F238E27FC236}">
                <a16:creationId xmlns="" xmlns:a16="http://schemas.microsoft.com/office/drawing/2014/main" id="{A1855DC9-87B8-47BF-B386-7A143A40D8D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F711889-0153-4773-BA20-A32778916893}" type="slidenum">
              <a:rPr lang="da-DK" smtClean="0"/>
              <a:t>‹nr.›</a:t>
            </a:fld>
            <a:endParaRPr lang="da-DK"/>
          </a:p>
        </p:txBody>
      </p:sp>
    </p:spTree>
    <p:extLst>
      <p:ext uri="{BB962C8B-B14F-4D97-AF65-F5344CB8AC3E}">
        <p14:creationId xmlns:p14="http://schemas.microsoft.com/office/powerpoint/2010/main" val="333763336"/>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da-DK" noProof="0"/>
          </a:p>
        </p:txBody>
      </p:sp>
      <p:sp>
        <p:nvSpPr>
          <p:cNvPr id="3" name="Pladsholder til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0F0EF012-9481-4585-AD96-7A28668926F8}" type="datetime1">
              <a:rPr lang="da-DK" smtClean="0"/>
              <a:t>12-01-2023</a:t>
            </a:fld>
            <a:endParaRPr lang="en-US" dirty="0"/>
          </a:p>
        </p:txBody>
      </p:sp>
      <p:sp>
        <p:nvSpPr>
          <p:cNvPr id="4" name="Pladsholder til slidebille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da-DK" noProof="0"/>
          </a:p>
        </p:txBody>
      </p:sp>
      <p:sp>
        <p:nvSpPr>
          <p:cNvPr id="5" name="Pladsholder til no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da"/>
              <a:t>Klik for at redigere i master</a:t>
            </a:r>
          </a:p>
          <a:p>
            <a:pPr lvl="1" rtl="0"/>
            <a:r>
              <a:rPr lang="da"/>
              <a:t>Andet niveau</a:t>
            </a:r>
          </a:p>
          <a:p>
            <a:pPr lvl="2" rtl="0"/>
            <a:r>
              <a:rPr lang="da"/>
              <a:t>Tredje niveau</a:t>
            </a:r>
          </a:p>
          <a:p>
            <a:pPr lvl="3" rtl="0"/>
            <a:r>
              <a:rPr lang="da"/>
              <a:t>Fjerde niveau</a:t>
            </a:r>
          </a:p>
          <a:p>
            <a:pPr lvl="4" rtl="0"/>
            <a:r>
              <a:rPr lang="da"/>
              <a:t>Femte niveau</a:t>
            </a:r>
          </a:p>
        </p:txBody>
      </p:sp>
      <p:sp>
        <p:nvSpPr>
          <p:cNvPr id="6" name="Pladsholder til sidefod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da-DK" noProof="0" dirty="0"/>
          </a:p>
        </p:txBody>
      </p:sp>
      <p:sp>
        <p:nvSpPr>
          <p:cNvPr id="7" name="Pladsholder til sli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32BF9438-3EEF-4192-9815-F6F44770AEF7}" type="slidenum">
              <a:rPr lang="da-DK" noProof="0" smtClean="0"/>
              <a:t>‹nr.›</a:t>
            </a:fld>
            <a:endParaRPr lang="da-DK" noProof="0"/>
          </a:p>
        </p:txBody>
      </p:sp>
    </p:spTree>
    <p:extLst>
      <p:ext uri="{BB962C8B-B14F-4D97-AF65-F5344CB8AC3E}">
        <p14:creationId xmlns:p14="http://schemas.microsoft.com/office/powerpoint/2010/main" val="26522651"/>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200" b="0" i="0" kern="1200" dirty="0" smtClean="0">
                <a:solidFill>
                  <a:schemeClr val="tx1"/>
                </a:solidFill>
                <a:effectLst/>
                <a:latin typeface="+mn-lt"/>
                <a:ea typeface="+mn-ea"/>
                <a:cs typeface="+mn-cs"/>
              </a:rPr>
              <a:t>Som leder </a:t>
            </a:r>
            <a:r>
              <a:rPr lang="da-DK" sz="1200" b="0" i="0" kern="1200" baseline="0" dirty="0" smtClean="0">
                <a:solidFill>
                  <a:schemeClr val="tx1"/>
                </a:solidFill>
                <a:effectLst/>
                <a:latin typeface="+mn-lt"/>
                <a:ea typeface="+mn-ea"/>
                <a:cs typeface="+mn-cs"/>
              </a:rPr>
              <a:t>prioriterer vi vores ledelsesmæssige opgaver og har måske svært ved at afsætte tid til os selv samt refleksion over egen ledelse og trivsel. </a:t>
            </a:r>
            <a:r>
              <a:rPr lang="da-DK" sz="1200" b="0" i="0" kern="1200" dirty="0" smtClean="0">
                <a:solidFill>
                  <a:schemeClr val="tx1"/>
                </a:solidFill>
                <a:effectLst/>
                <a:latin typeface="+mn-lt"/>
                <a:ea typeface="+mn-ea"/>
                <a:cs typeface="+mn-cs"/>
              </a:rPr>
              <a:t>Vi kan hver især og sammen styrke vores trivsel og arbejdsglæde ved at skærpe vores opmærksomhed på, hvad der giver og dræner os</a:t>
            </a:r>
            <a:r>
              <a:rPr lang="da-DK" sz="1200" b="0" i="0" kern="1200" baseline="0" dirty="0" smtClean="0">
                <a:solidFill>
                  <a:schemeClr val="tx1"/>
                </a:solidFill>
                <a:effectLst/>
                <a:latin typeface="+mn-lt"/>
                <a:ea typeface="+mn-ea"/>
                <a:cs typeface="+mn-cs"/>
              </a:rPr>
              <a:t> for</a:t>
            </a:r>
            <a:r>
              <a:rPr lang="da-DK" sz="1200" b="0" i="0" kern="1200" dirty="0" smtClean="0">
                <a:solidFill>
                  <a:schemeClr val="tx1"/>
                </a:solidFill>
                <a:effectLst/>
                <a:latin typeface="+mn-lt"/>
                <a:ea typeface="+mn-ea"/>
                <a:cs typeface="+mn-cs"/>
              </a:rPr>
              <a:t> energi og ved at prioritere vores tid og opgaver. </a:t>
            </a:r>
          </a:p>
          <a:p>
            <a:endParaRPr lang="da-DK" sz="1200" b="0" i="0" kern="1200" baseline="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da-DK" sz="1200" b="0" i="0" kern="1200" baseline="0" dirty="0" smtClean="0">
                <a:solidFill>
                  <a:schemeClr val="tx1"/>
                </a:solidFill>
                <a:effectLst/>
                <a:latin typeface="+mn-lt"/>
                <a:ea typeface="+mn-ea"/>
                <a:cs typeface="+mn-cs"/>
              </a:rPr>
              <a:t>Derfor sætter vi fokus på ledertrivsel og skaber netop dette rum til refleksion over egen ledelse og trivsel, hvor vi gennem en tretrinsraket vil arbejde med temaerne: ”Din egen trivsel som leder”, ”Trivsel i ledergruppen” og ”Trivsel i forhold til omverdenen”. </a:t>
            </a:r>
          </a:p>
          <a:p>
            <a:endParaRPr lang="da-DK" sz="1200" b="0" i="0" kern="1200" baseline="0" dirty="0" smtClean="0">
              <a:solidFill>
                <a:schemeClr val="tx1"/>
              </a:solidFill>
              <a:effectLst/>
              <a:latin typeface="+mn-lt"/>
              <a:ea typeface="+mn-ea"/>
              <a:cs typeface="+mn-cs"/>
            </a:endParaRPr>
          </a:p>
          <a:p>
            <a:r>
              <a:rPr lang="da-DK" dirty="0" smtClean="0"/>
              <a:t>I dag</a:t>
            </a:r>
            <a:r>
              <a:rPr lang="da-DK" baseline="0" dirty="0" smtClean="0"/>
              <a:t> vil vi beskæftige os med </a:t>
            </a:r>
            <a:r>
              <a:rPr lang="da-DK" dirty="0" smtClean="0"/>
              <a:t>Del 1, som omhandler ”Din egen trivsel som leder”. Del 1 består</a:t>
            </a:r>
            <a:r>
              <a:rPr lang="da-DK" baseline="0" dirty="0" smtClean="0"/>
              <a:t> af 2 øvelser, der sætter fokus på forholdet mellem arbejdsliv og privatliv samt en drøftelse af, hvad der giver energi og arbejdsglæde. Øvelserne består af en individuel del med egen refleksion efterfulgt af dialog i gruppen på baggrund af de individuelle refleksioner. </a:t>
            </a:r>
            <a:endParaRPr lang="da-DK" dirty="0"/>
          </a:p>
        </p:txBody>
      </p:sp>
      <p:sp>
        <p:nvSpPr>
          <p:cNvPr id="4" name="Pladsholder til dato 3"/>
          <p:cNvSpPr>
            <a:spLocks noGrp="1"/>
          </p:cNvSpPr>
          <p:nvPr>
            <p:ph type="dt" idx="10"/>
          </p:nvPr>
        </p:nvSpPr>
        <p:spPr/>
        <p:txBody>
          <a:bodyPr/>
          <a:lstStyle/>
          <a:p>
            <a:pPr rtl="0"/>
            <a:fld id="{0F0EF012-9481-4585-AD96-7A28668926F8}" type="datetime1">
              <a:rPr lang="da-DK" smtClean="0"/>
              <a:t>12-01-2023</a:t>
            </a:fld>
            <a:endParaRPr lang="en-US" dirty="0"/>
          </a:p>
        </p:txBody>
      </p:sp>
      <p:sp>
        <p:nvSpPr>
          <p:cNvPr id="5" name="Pladsholder til slidenummer 4"/>
          <p:cNvSpPr>
            <a:spLocks noGrp="1"/>
          </p:cNvSpPr>
          <p:nvPr>
            <p:ph type="sldNum" sz="quarter" idx="11"/>
          </p:nvPr>
        </p:nvSpPr>
        <p:spPr/>
        <p:txBody>
          <a:bodyPr/>
          <a:lstStyle/>
          <a:p>
            <a:pPr rtl="0"/>
            <a:fld id="{32BF9438-3EEF-4192-9815-F6F44770AEF7}" type="slidenum">
              <a:rPr lang="da-DK" noProof="0" smtClean="0"/>
              <a:t>1</a:t>
            </a:fld>
            <a:endParaRPr lang="da-DK" noProof="0"/>
          </a:p>
        </p:txBody>
      </p:sp>
    </p:spTree>
    <p:extLst>
      <p:ext uri="{BB962C8B-B14F-4D97-AF65-F5344CB8AC3E}">
        <p14:creationId xmlns:p14="http://schemas.microsoft.com/office/powerpoint/2010/main" val="2498913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i="0" dirty="0" smtClean="0">
                <a:solidFill>
                  <a:srgbClr val="8C5389"/>
                </a:solidFill>
              </a:rPr>
              <a:t>Tak for at dele jeres mindmaps</a:t>
            </a:r>
            <a:r>
              <a:rPr lang="da-DK" i="0" baseline="0" dirty="0" smtClean="0">
                <a:solidFill>
                  <a:srgbClr val="8C5389"/>
                </a:solidFill>
              </a:rPr>
              <a:t> </a:t>
            </a:r>
            <a:r>
              <a:rPr lang="da-DK" i="0" dirty="0" smtClean="0">
                <a:solidFill>
                  <a:srgbClr val="8C5389"/>
                </a:solidFill>
              </a:rPr>
              <a:t>med os andre.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da-DK" i="0" baseline="0" dirty="0" smtClean="0">
              <a:solidFill>
                <a:srgbClr val="8C5389"/>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da-DK" i="0" baseline="0" dirty="0" smtClean="0">
                <a:solidFill>
                  <a:srgbClr val="8C5389"/>
                </a:solidFill>
              </a:rPr>
              <a:t>Lad os samle op på de indsigter, vi har fået ved at reflektere over eget mindmap, præsentere for de andre og lytte til de andres præsentationer. </a:t>
            </a:r>
          </a:p>
          <a:p>
            <a:pPr marL="0" marR="0" lvl="0" indent="0" algn="l" defTabSz="914400" rtl="0" eaLnBrk="1" fontAlgn="auto" latinLnBrk="0" hangingPunct="1">
              <a:lnSpc>
                <a:spcPct val="100000"/>
              </a:lnSpc>
              <a:spcBef>
                <a:spcPts val="0"/>
              </a:spcBef>
              <a:spcAft>
                <a:spcPts val="0"/>
              </a:spcAft>
              <a:buClrTx/>
              <a:buSzTx/>
              <a:buFontTx/>
              <a:buNone/>
              <a:tabLst/>
              <a:defRPr/>
            </a:pPr>
            <a:endParaRPr lang="da-DK" i="0" baseline="0" dirty="0" smtClean="0">
              <a:solidFill>
                <a:srgbClr val="8C5389"/>
              </a:solidFill>
            </a:endParaRPr>
          </a:p>
          <a:p>
            <a:pPr marL="0" lvl="0" indent="0">
              <a:buFont typeface="Arial" panose="020B0604020202020204" pitchFamily="34" charset="0"/>
              <a:buNone/>
            </a:pPr>
            <a:r>
              <a:rPr lang="da-DK" sz="1200" dirty="0" smtClean="0"/>
              <a:t>Giver præsentationerne af vores mindmaps anledning til særlig opmærksomhed på visse ledelsesopgaver?</a:t>
            </a:r>
          </a:p>
          <a:p>
            <a:pPr marL="0" lvl="0" indent="0">
              <a:buFont typeface="Arial" panose="020B0604020202020204" pitchFamily="34" charset="0"/>
              <a:buNone/>
            </a:pPr>
            <a:endParaRPr lang="da-DK" sz="1200" dirty="0" smtClean="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da-DK" sz="1200" i="0" dirty="0" smtClean="0"/>
              <a:t>”Hvis ledelsesopgaverne somme tider er lidt ”op ad bakke” så tag papiret frem og genopfrisk, hvad det er, der giver netop dig arbejdsglæde i dagligdagen.”</a:t>
            </a:r>
          </a:p>
          <a:p>
            <a:pPr marL="0" lvl="0" indent="0">
              <a:buFont typeface="Arial" panose="020B0604020202020204" pitchFamily="34" charset="0"/>
              <a:buNone/>
            </a:pPr>
            <a:endParaRPr lang="da-DK" sz="120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da-DK" i="0" baseline="0" dirty="0" smtClean="0">
              <a:solidFill>
                <a:srgbClr val="8C5389"/>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da-DK" i="0" baseline="0" dirty="0" smtClean="0">
              <a:solidFill>
                <a:srgbClr val="8C5389"/>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da-DK" i="0" baseline="0" dirty="0" smtClean="0">
              <a:solidFill>
                <a:srgbClr val="8C5389"/>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da-DK" i="0" baseline="0" dirty="0" smtClean="0">
              <a:solidFill>
                <a:srgbClr val="8C5389"/>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da-DK" i="0" baseline="0" dirty="0" smtClean="0">
              <a:solidFill>
                <a:srgbClr val="8C5389"/>
              </a:solidFill>
            </a:endParaRPr>
          </a:p>
        </p:txBody>
      </p:sp>
      <p:sp>
        <p:nvSpPr>
          <p:cNvPr id="4" name="Pladsholder til dato 3"/>
          <p:cNvSpPr>
            <a:spLocks noGrp="1"/>
          </p:cNvSpPr>
          <p:nvPr>
            <p:ph type="dt" idx="10"/>
          </p:nvPr>
        </p:nvSpPr>
        <p:spPr/>
        <p:txBody>
          <a:bodyPr/>
          <a:lstStyle/>
          <a:p>
            <a:pPr rtl="0"/>
            <a:fld id="{0F0EF012-9481-4585-AD96-7A28668926F8}" type="datetime1">
              <a:rPr lang="da-DK" smtClean="0"/>
              <a:t>12-01-2023</a:t>
            </a:fld>
            <a:endParaRPr lang="en-US" dirty="0"/>
          </a:p>
        </p:txBody>
      </p:sp>
      <p:sp>
        <p:nvSpPr>
          <p:cNvPr id="5" name="Pladsholder til slidenummer 4"/>
          <p:cNvSpPr>
            <a:spLocks noGrp="1"/>
          </p:cNvSpPr>
          <p:nvPr>
            <p:ph type="sldNum" sz="quarter" idx="11"/>
          </p:nvPr>
        </p:nvSpPr>
        <p:spPr/>
        <p:txBody>
          <a:bodyPr/>
          <a:lstStyle/>
          <a:p>
            <a:pPr rtl="0"/>
            <a:fld id="{32BF9438-3EEF-4192-9815-F6F44770AEF7}" type="slidenum">
              <a:rPr lang="da-DK" noProof="0" smtClean="0"/>
              <a:t>10</a:t>
            </a:fld>
            <a:endParaRPr lang="da-DK" noProof="0"/>
          </a:p>
        </p:txBody>
      </p:sp>
    </p:spTree>
    <p:extLst>
      <p:ext uri="{BB962C8B-B14F-4D97-AF65-F5344CB8AC3E}">
        <p14:creationId xmlns:p14="http://schemas.microsoft.com/office/powerpoint/2010/main" val="31923231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200" b="0" i="0" kern="1200" dirty="0" smtClean="0">
                <a:solidFill>
                  <a:schemeClr val="tx1"/>
                </a:solidFill>
                <a:effectLst/>
                <a:latin typeface="+mn-lt"/>
                <a:ea typeface="+mn-ea"/>
                <a:cs typeface="+mn-cs"/>
              </a:rPr>
              <a:t>Inden</a:t>
            </a:r>
            <a:r>
              <a:rPr lang="da-DK" sz="1200" b="0" i="0" kern="1200" baseline="0" dirty="0" smtClean="0">
                <a:solidFill>
                  <a:schemeClr val="tx1"/>
                </a:solidFill>
                <a:effectLst/>
                <a:latin typeface="+mn-lt"/>
                <a:ea typeface="+mn-ea"/>
                <a:cs typeface="+mn-cs"/>
              </a:rPr>
              <a:t> for temaet ”</a:t>
            </a:r>
            <a:r>
              <a:rPr lang="da-DK" dirty="0" smtClean="0"/>
              <a:t>Din egen trivsel som leder” er vi blevet</a:t>
            </a:r>
            <a:r>
              <a:rPr lang="da-DK" baseline="0" dirty="0" smtClean="0"/>
              <a:t> klogere på, hvordan vores livscirkler ser ud hos os selv og hinanden samt hvad der hver især giver os energi og arbejdsglæde.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da-DK"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da-DK" baseline="0" dirty="0" smtClean="0"/>
              <a:t>Som nævnt indledningsvist er dette tema en del af en tretrinsraket omhandlende ledertrivsel, så vi slipper ikke emnet helt. Den XX.XX.XX arbejder vi videre med 2. del omhandlende ”</a:t>
            </a:r>
            <a:r>
              <a:rPr lang="da-DK" sz="1200" b="0" i="0" kern="1200" baseline="0" dirty="0" smtClean="0">
                <a:solidFill>
                  <a:schemeClr val="tx1"/>
                </a:solidFill>
                <a:effectLst/>
                <a:latin typeface="+mn-lt"/>
                <a:ea typeface="+mn-ea"/>
                <a:cs typeface="+mn-cs"/>
              </a:rPr>
              <a:t>Trivsel i ledergruppen”</a:t>
            </a:r>
            <a:endParaRPr lang="da-DK"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da-DK"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da-DK" baseline="0" dirty="0" smtClean="0"/>
              <a:t>Mange tak for gode drøftelser og for at dele med jeres lederkolleger. </a:t>
            </a:r>
          </a:p>
          <a:p>
            <a:pPr marL="0" marR="0" lvl="0" indent="0" algn="l" defTabSz="914400" rtl="0" eaLnBrk="1" fontAlgn="auto" latinLnBrk="0" hangingPunct="1">
              <a:lnSpc>
                <a:spcPct val="100000"/>
              </a:lnSpc>
              <a:spcBef>
                <a:spcPts val="0"/>
              </a:spcBef>
              <a:spcAft>
                <a:spcPts val="0"/>
              </a:spcAft>
              <a:buClrTx/>
              <a:buSzTx/>
              <a:buFontTx/>
              <a:buNone/>
              <a:tabLst/>
              <a:defRPr/>
            </a:pPr>
            <a:endParaRPr lang="da-DK"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da-DK" i="1" baseline="0" dirty="0" smtClean="0"/>
              <a:t>Aftal evt. hvordan der arbejdes videre med dagens temaer og holdes fokus på det i det daglige.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da-DK" i="1"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da-DK" sz="1200" b="0" i="0" kern="1200" baseline="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da-DK" sz="1200" b="0" i="0" kern="1200" dirty="0" smtClean="0">
              <a:solidFill>
                <a:schemeClr val="tx1"/>
              </a:solidFill>
              <a:effectLst/>
              <a:latin typeface="+mn-lt"/>
              <a:ea typeface="+mn-ea"/>
              <a:cs typeface="+mn-cs"/>
            </a:endParaRPr>
          </a:p>
          <a:p>
            <a:endParaRPr lang="da-DK" dirty="0"/>
          </a:p>
        </p:txBody>
      </p:sp>
      <p:sp>
        <p:nvSpPr>
          <p:cNvPr id="4" name="Pladsholder til dato 3"/>
          <p:cNvSpPr>
            <a:spLocks noGrp="1"/>
          </p:cNvSpPr>
          <p:nvPr>
            <p:ph type="dt" idx="10"/>
          </p:nvPr>
        </p:nvSpPr>
        <p:spPr/>
        <p:txBody>
          <a:bodyPr/>
          <a:lstStyle/>
          <a:p>
            <a:pPr rtl="0"/>
            <a:fld id="{0F0EF012-9481-4585-AD96-7A28668926F8}" type="datetime1">
              <a:rPr lang="da-DK" smtClean="0"/>
              <a:t>12-01-2023</a:t>
            </a:fld>
            <a:endParaRPr lang="en-US" dirty="0"/>
          </a:p>
        </p:txBody>
      </p:sp>
      <p:sp>
        <p:nvSpPr>
          <p:cNvPr id="5" name="Pladsholder til slidenummer 4"/>
          <p:cNvSpPr>
            <a:spLocks noGrp="1"/>
          </p:cNvSpPr>
          <p:nvPr>
            <p:ph type="sldNum" sz="quarter" idx="11"/>
          </p:nvPr>
        </p:nvSpPr>
        <p:spPr/>
        <p:txBody>
          <a:bodyPr/>
          <a:lstStyle/>
          <a:p>
            <a:pPr rtl="0"/>
            <a:fld id="{32BF9438-3EEF-4192-9815-F6F44770AEF7}" type="slidenum">
              <a:rPr lang="da-DK" noProof="0" smtClean="0"/>
              <a:t>11</a:t>
            </a:fld>
            <a:endParaRPr lang="da-DK" noProof="0"/>
          </a:p>
        </p:txBody>
      </p:sp>
    </p:spTree>
    <p:extLst>
      <p:ext uri="{BB962C8B-B14F-4D97-AF65-F5344CB8AC3E}">
        <p14:creationId xmlns:p14="http://schemas.microsoft.com/office/powerpoint/2010/main" val="31075145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sz="1200" b="0" i="0" kern="1200" dirty="0" smtClean="0">
                <a:solidFill>
                  <a:schemeClr val="tx1"/>
                </a:solidFill>
                <a:effectLst/>
                <a:latin typeface="+mn-lt"/>
                <a:ea typeface="+mn-ea"/>
                <a:cs typeface="+mn-cs"/>
              </a:rPr>
              <a:t>I dag skal vi arbejde med del 1: ”Din egen trivsel som leder”, her er der fokus på den individuelle ledertrivsel.</a:t>
            </a:r>
            <a:r>
              <a:rPr lang="da-DK" sz="1200" b="0" i="0" kern="1200" baseline="0" dirty="0" smtClean="0">
                <a:solidFill>
                  <a:schemeClr val="tx1"/>
                </a:solidFill>
                <a:effectLst/>
                <a:latin typeface="+mn-lt"/>
                <a:ea typeface="+mn-ea"/>
                <a:cs typeface="+mn-cs"/>
              </a:rPr>
              <a:t> V</a:t>
            </a:r>
            <a:r>
              <a:rPr lang="da-DK" sz="1200" b="0" i="0" kern="1200" dirty="0" smtClean="0">
                <a:solidFill>
                  <a:schemeClr val="tx1"/>
                </a:solidFill>
                <a:effectLst/>
                <a:latin typeface="+mn-lt"/>
                <a:ea typeface="+mn-ea"/>
                <a:cs typeface="+mn-cs"/>
              </a:rPr>
              <a:t>i skal arbejde med to øvelser, der sætter fokus på forholdet mellem arbejdsliv og privatliv samt en drøftelse af, hvad der giver energi og arbejdsglæde. Øvelserne består af en individuel del med egen refleksion efterfulgt af dialog i gruppen på baggrund af de individuelle refleksioner.</a:t>
            </a:r>
          </a:p>
          <a:p>
            <a:endParaRPr lang="da-DK" dirty="0"/>
          </a:p>
        </p:txBody>
      </p:sp>
      <p:sp>
        <p:nvSpPr>
          <p:cNvPr id="4" name="Pladsholder til dato 3"/>
          <p:cNvSpPr>
            <a:spLocks noGrp="1"/>
          </p:cNvSpPr>
          <p:nvPr>
            <p:ph type="dt" idx="10"/>
          </p:nvPr>
        </p:nvSpPr>
        <p:spPr/>
        <p:txBody>
          <a:bodyPr/>
          <a:lstStyle/>
          <a:p>
            <a:pPr rtl="0"/>
            <a:fld id="{0F0EF012-9481-4585-AD96-7A28668926F8}" type="datetime1">
              <a:rPr lang="da-DK" smtClean="0"/>
              <a:t>12-01-2023</a:t>
            </a:fld>
            <a:endParaRPr lang="en-US" dirty="0"/>
          </a:p>
        </p:txBody>
      </p:sp>
      <p:sp>
        <p:nvSpPr>
          <p:cNvPr id="5" name="Pladsholder til slidenummer 4"/>
          <p:cNvSpPr>
            <a:spLocks noGrp="1"/>
          </p:cNvSpPr>
          <p:nvPr>
            <p:ph type="sldNum" sz="quarter" idx="11"/>
          </p:nvPr>
        </p:nvSpPr>
        <p:spPr/>
        <p:txBody>
          <a:bodyPr/>
          <a:lstStyle/>
          <a:p>
            <a:pPr rtl="0"/>
            <a:fld id="{32BF9438-3EEF-4192-9815-F6F44770AEF7}" type="slidenum">
              <a:rPr lang="da-DK" noProof="0" smtClean="0"/>
              <a:t>2</a:t>
            </a:fld>
            <a:endParaRPr lang="da-DK" noProof="0"/>
          </a:p>
        </p:txBody>
      </p:sp>
    </p:spTree>
    <p:extLst>
      <p:ext uri="{BB962C8B-B14F-4D97-AF65-F5344CB8AC3E}">
        <p14:creationId xmlns:p14="http://schemas.microsoft.com/office/powerpoint/2010/main" val="36697994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I har forud for</a:t>
            </a:r>
            <a:r>
              <a:rPr lang="da-DK" baseline="0" dirty="0" smtClean="0"/>
              <a:t> dette møde fået tilsendt nogle artikler om dagens emne. Tanken er, at disse artikler giver information og refleksion, og kan danne baggrund for dagens øvelser og drøftelser.</a:t>
            </a:r>
          </a:p>
          <a:p>
            <a:endParaRPr lang="da-DK" baseline="0" dirty="0" smtClean="0"/>
          </a:p>
          <a:p>
            <a:r>
              <a:rPr lang="da-DK" baseline="0" dirty="0" smtClean="0"/>
              <a:t>Endvidere </a:t>
            </a:r>
            <a:r>
              <a:rPr lang="da-DK" baseline="0" smtClean="0"/>
              <a:t>kan </a:t>
            </a:r>
            <a:r>
              <a:rPr lang="da-DK" baseline="0" smtClean="0"/>
              <a:t>jeres </a:t>
            </a:r>
            <a:r>
              <a:rPr lang="da-DK" baseline="0" dirty="0" smtClean="0"/>
              <a:t>seneste lederevaluering også inddrages.</a:t>
            </a:r>
            <a:endParaRPr lang="da-DK" dirty="0"/>
          </a:p>
        </p:txBody>
      </p:sp>
      <p:sp>
        <p:nvSpPr>
          <p:cNvPr id="4" name="Pladsholder til dato 3"/>
          <p:cNvSpPr>
            <a:spLocks noGrp="1"/>
          </p:cNvSpPr>
          <p:nvPr>
            <p:ph type="dt" idx="10"/>
          </p:nvPr>
        </p:nvSpPr>
        <p:spPr/>
        <p:txBody>
          <a:bodyPr/>
          <a:lstStyle/>
          <a:p>
            <a:pPr rtl="0"/>
            <a:fld id="{0F0EF012-9481-4585-AD96-7A28668926F8}" type="datetime1">
              <a:rPr lang="da-DK" smtClean="0"/>
              <a:t>12-01-2023</a:t>
            </a:fld>
            <a:endParaRPr lang="en-US" dirty="0"/>
          </a:p>
        </p:txBody>
      </p:sp>
      <p:sp>
        <p:nvSpPr>
          <p:cNvPr id="5" name="Pladsholder til slidenummer 4"/>
          <p:cNvSpPr>
            <a:spLocks noGrp="1"/>
          </p:cNvSpPr>
          <p:nvPr>
            <p:ph type="sldNum" sz="quarter" idx="11"/>
          </p:nvPr>
        </p:nvSpPr>
        <p:spPr/>
        <p:txBody>
          <a:bodyPr/>
          <a:lstStyle/>
          <a:p>
            <a:pPr rtl="0"/>
            <a:fld id="{32BF9438-3EEF-4192-9815-F6F44770AEF7}" type="slidenum">
              <a:rPr lang="da-DK" noProof="0" smtClean="0"/>
              <a:t>3</a:t>
            </a:fld>
            <a:endParaRPr lang="da-DK" noProof="0"/>
          </a:p>
        </p:txBody>
      </p:sp>
    </p:spTree>
    <p:extLst>
      <p:ext uri="{BB962C8B-B14F-4D97-AF65-F5344CB8AC3E}">
        <p14:creationId xmlns:p14="http://schemas.microsoft.com/office/powerpoint/2010/main" val="33737320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200" dirty="0" smtClean="0"/>
              <a:t>1. øvelse består af</a:t>
            </a:r>
            <a:r>
              <a:rPr lang="da-DK" sz="1200" baseline="0" dirty="0" smtClean="0"/>
              <a:t> at tegne vores </a:t>
            </a:r>
            <a:r>
              <a:rPr lang="da-DK" sz="1200" dirty="0" smtClean="0"/>
              <a:t>’livscirkler’ hver især og få et overblik over, hvor meget vores arbejdsliv, familieliv og ’eget’ liv fylder i forhold til hinanden.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da-DK" sz="12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da-DK" sz="1200" dirty="0" smtClean="0"/>
              <a:t>Vores</a:t>
            </a:r>
            <a:r>
              <a:rPr lang="da-DK" sz="1200" baseline="0" dirty="0" smtClean="0"/>
              <a:t> </a:t>
            </a:r>
            <a:r>
              <a:rPr lang="da-DK" sz="1200" dirty="0" smtClean="0"/>
              <a:t>livserfaring, alder, familieliv og arbejdserfaring har betydning for, hvor store hver af vores ‘livscirkler’ hver især</a:t>
            </a:r>
            <a:r>
              <a:rPr lang="da-DK" sz="1200" baseline="0" dirty="0" smtClean="0"/>
              <a:t> er </a:t>
            </a:r>
            <a:r>
              <a:rPr lang="da-DK" sz="1200" dirty="0" smtClean="0"/>
              <a:t>lige nu. De ændrer sig gennem livet. Men der skal altid være plads til både arbejdet, familien og jeres eget liv. De tre cirkler skal ikke nødvendigvis være helt adskilte, og der kan være naturlige overlap mellem nogle cirkler. Erfaringer og sociale relationer fra den ene sociale sfære kan give inspiration og energi til de andre.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da-DK" sz="12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da-DK" i="0" dirty="0" smtClean="0">
                <a:solidFill>
                  <a:srgbClr val="8C5389"/>
                </a:solidFill>
              </a:rPr>
              <a:t>‘Livscirklerne’ kan eksempelvis se sådan ud. </a:t>
            </a:r>
          </a:p>
          <a:p>
            <a:pPr marL="0" marR="0" lvl="0" indent="0" algn="l" defTabSz="914400" rtl="0" eaLnBrk="1" fontAlgn="auto" latinLnBrk="0" hangingPunct="1">
              <a:lnSpc>
                <a:spcPct val="100000"/>
              </a:lnSpc>
              <a:spcBef>
                <a:spcPts val="0"/>
              </a:spcBef>
              <a:spcAft>
                <a:spcPts val="0"/>
              </a:spcAft>
              <a:buClrTx/>
              <a:buSzTx/>
              <a:buFontTx/>
              <a:buNone/>
              <a:tabLst/>
              <a:defRPr/>
            </a:pPr>
            <a:endParaRPr lang="da-DK" i="0" dirty="0" smtClean="0">
              <a:solidFill>
                <a:srgbClr val="8C5389"/>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da-DK" i="0" dirty="0" smtClean="0">
                <a:solidFill>
                  <a:srgbClr val="8C5389"/>
                </a:solidFill>
              </a:rPr>
              <a:t>Vi får alle </a:t>
            </a:r>
            <a:r>
              <a:rPr lang="da-DK" i="0" baseline="0" dirty="0" smtClean="0">
                <a:solidFill>
                  <a:srgbClr val="8C5389"/>
                </a:solidFill>
              </a:rPr>
              <a:t>et stykke A4-papir, hvor vi hver især tegner vores egne ‘livscirkler’. </a:t>
            </a:r>
          </a:p>
          <a:p>
            <a:pPr marL="0" marR="0" lvl="0" indent="0" algn="l" defTabSz="914400" rtl="0" eaLnBrk="1" fontAlgn="auto" latinLnBrk="0" hangingPunct="1">
              <a:lnSpc>
                <a:spcPct val="100000"/>
              </a:lnSpc>
              <a:spcBef>
                <a:spcPts val="0"/>
              </a:spcBef>
              <a:spcAft>
                <a:spcPts val="0"/>
              </a:spcAft>
              <a:buClrTx/>
              <a:buSzTx/>
              <a:buFontTx/>
              <a:buNone/>
              <a:tabLst/>
              <a:defRPr/>
            </a:pPr>
            <a:r>
              <a:rPr lang="da-DK" i="0" dirty="0" smtClean="0">
                <a:solidFill>
                  <a:srgbClr val="8C5389"/>
                </a:solidFill>
              </a:rPr>
              <a:t>Når</a:t>
            </a:r>
            <a:r>
              <a:rPr lang="da-DK" i="0" baseline="0" dirty="0" smtClean="0">
                <a:solidFill>
                  <a:srgbClr val="8C5389"/>
                </a:solidFill>
              </a:rPr>
              <a:t> vi tegner cirklerne, skal vi tænke over: </a:t>
            </a:r>
            <a:r>
              <a:rPr lang="da-DK" i="0" dirty="0" smtClean="0">
                <a:solidFill>
                  <a:srgbClr val="8C5389"/>
                </a:solidFill>
              </a:rPr>
              <a:t>Hvordan ser</a:t>
            </a:r>
            <a:r>
              <a:rPr lang="da-DK" i="0" baseline="0" dirty="0" smtClean="0">
                <a:solidFill>
                  <a:srgbClr val="8C5389"/>
                </a:solidFill>
              </a:rPr>
              <a:t> mine</a:t>
            </a:r>
            <a:r>
              <a:rPr lang="da-DK" i="0" dirty="0" smtClean="0">
                <a:solidFill>
                  <a:srgbClr val="8C5389"/>
                </a:solidFill>
              </a:rPr>
              <a:t> egne cirkler ud? Hvor store er de hver især? Hvor er der overlap og sammenhæng?</a:t>
            </a:r>
          </a:p>
        </p:txBody>
      </p:sp>
      <p:sp>
        <p:nvSpPr>
          <p:cNvPr id="4" name="Pladsholder til dato 3"/>
          <p:cNvSpPr>
            <a:spLocks noGrp="1"/>
          </p:cNvSpPr>
          <p:nvPr>
            <p:ph type="dt" idx="10"/>
          </p:nvPr>
        </p:nvSpPr>
        <p:spPr/>
        <p:txBody>
          <a:bodyPr/>
          <a:lstStyle/>
          <a:p>
            <a:pPr rtl="0"/>
            <a:fld id="{0F0EF012-9481-4585-AD96-7A28668926F8}" type="datetime1">
              <a:rPr lang="da-DK" smtClean="0"/>
              <a:t>12-01-2023</a:t>
            </a:fld>
            <a:endParaRPr lang="en-US" dirty="0"/>
          </a:p>
        </p:txBody>
      </p:sp>
      <p:sp>
        <p:nvSpPr>
          <p:cNvPr id="5" name="Pladsholder til slidenummer 4"/>
          <p:cNvSpPr>
            <a:spLocks noGrp="1"/>
          </p:cNvSpPr>
          <p:nvPr>
            <p:ph type="sldNum" sz="quarter" idx="11"/>
          </p:nvPr>
        </p:nvSpPr>
        <p:spPr/>
        <p:txBody>
          <a:bodyPr/>
          <a:lstStyle/>
          <a:p>
            <a:pPr rtl="0"/>
            <a:fld id="{32BF9438-3EEF-4192-9815-F6F44770AEF7}" type="slidenum">
              <a:rPr lang="da-DK" noProof="0" smtClean="0"/>
              <a:t>4</a:t>
            </a:fld>
            <a:endParaRPr lang="da-DK" noProof="0"/>
          </a:p>
        </p:txBody>
      </p:sp>
    </p:spTree>
    <p:extLst>
      <p:ext uri="{BB962C8B-B14F-4D97-AF65-F5344CB8AC3E}">
        <p14:creationId xmlns:p14="http://schemas.microsoft.com/office/powerpoint/2010/main" val="41326647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i="0" dirty="0" smtClean="0">
                <a:solidFill>
                  <a:srgbClr val="8C5389"/>
                </a:solidFill>
              </a:rPr>
              <a:t>Når vi alle har tegnet vores ‘livscirkler’, deler vi dem på skift med hinanden</a:t>
            </a:r>
            <a:r>
              <a:rPr lang="da-DK" i="0" baseline="0" dirty="0" smtClean="0">
                <a:solidFill>
                  <a:srgbClr val="8C5389"/>
                </a:solidFill>
              </a:rPr>
              <a:t> i gruppen (eller i mindre grupper, hvis gruppen er stor) med afsæt i refleksionsspørgsmålene.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da-DK" i="0" baseline="0" dirty="0" smtClean="0">
              <a:solidFill>
                <a:srgbClr val="8C5389"/>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da-DK" i="0" baseline="0" dirty="0" smtClean="0">
              <a:solidFill>
                <a:srgbClr val="8C5389"/>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da-DK" i="0" baseline="0" dirty="0" smtClean="0">
              <a:solidFill>
                <a:srgbClr val="8C5389"/>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da-DK" i="0" baseline="0" dirty="0" smtClean="0">
              <a:solidFill>
                <a:srgbClr val="8C5389"/>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da-DK" i="0" baseline="0" dirty="0" smtClean="0">
              <a:solidFill>
                <a:srgbClr val="8C5389"/>
              </a:solidFill>
            </a:endParaRPr>
          </a:p>
        </p:txBody>
      </p:sp>
      <p:sp>
        <p:nvSpPr>
          <p:cNvPr id="4" name="Pladsholder til dato 3"/>
          <p:cNvSpPr>
            <a:spLocks noGrp="1"/>
          </p:cNvSpPr>
          <p:nvPr>
            <p:ph type="dt" idx="10"/>
          </p:nvPr>
        </p:nvSpPr>
        <p:spPr/>
        <p:txBody>
          <a:bodyPr/>
          <a:lstStyle/>
          <a:p>
            <a:pPr rtl="0"/>
            <a:fld id="{0F0EF012-9481-4585-AD96-7A28668926F8}" type="datetime1">
              <a:rPr lang="da-DK" smtClean="0"/>
              <a:t>12-01-2023</a:t>
            </a:fld>
            <a:endParaRPr lang="en-US" dirty="0"/>
          </a:p>
        </p:txBody>
      </p:sp>
      <p:sp>
        <p:nvSpPr>
          <p:cNvPr id="5" name="Pladsholder til slidenummer 4"/>
          <p:cNvSpPr>
            <a:spLocks noGrp="1"/>
          </p:cNvSpPr>
          <p:nvPr>
            <p:ph type="sldNum" sz="quarter" idx="11"/>
          </p:nvPr>
        </p:nvSpPr>
        <p:spPr/>
        <p:txBody>
          <a:bodyPr/>
          <a:lstStyle/>
          <a:p>
            <a:pPr rtl="0"/>
            <a:fld id="{32BF9438-3EEF-4192-9815-F6F44770AEF7}" type="slidenum">
              <a:rPr lang="da-DK" noProof="0" smtClean="0"/>
              <a:t>5</a:t>
            </a:fld>
            <a:endParaRPr lang="da-DK" noProof="0"/>
          </a:p>
        </p:txBody>
      </p:sp>
    </p:spTree>
    <p:extLst>
      <p:ext uri="{BB962C8B-B14F-4D97-AF65-F5344CB8AC3E}">
        <p14:creationId xmlns:p14="http://schemas.microsoft.com/office/powerpoint/2010/main" val="2703808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i="0" dirty="0" smtClean="0">
                <a:solidFill>
                  <a:srgbClr val="8C5389"/>
                </a:solidFill>
              </a:rPr>
              <a:t>Tak for at dele jeres ‘livscirkler’ med os andre.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da-DK" i="0" baseline="0" dirty="0" smtClean="0">
              <a:solidFill>
                <a:srgbClr val="8C5389"/>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da-DK" i="0" baseline="0" dirty="0" smtClean="0">
                <a:solidFill>
                  <a:srgbClr val="8C5389"/>
                </a:solidFill>
              </a:rPr>
              <a:t>Lad os samle op på de indsigter, vi har fået ved at reflektere og egne ‘livscirkler’, præsentere for de andre og lytte til de andres præsentationer. </a:t>
            </a:r>
          </a:p>
          <a:p>
            <a:pPr marL="0" marR="0" lvl="0" indent="0" algn="l" defTabSz="914400" rtl="0" eaLnBrk="1" fontAlgn="auto" latinLnBrk="0" hangingPunct="1">
              <a:lnSpc>
                <a:spcPct val="100000"/>
              </a:lnSpc>
              <a:spcBef>
                <a:spcPts val="0"/>
              </a:spcBef>
              <a:spcAft>
                <a:spcPts val="0"/>
              </a:spcAft>
              <a:buClrTx/>
              <a:buSzTx/>
              <a:buFontTx/>
              <a:buNone/>
              <a:tabLst/>
              <a:defRPr/>
            </a:pPr>
            <a:endParaRPr lang="da-DK" i="0" baseline="0" dirty="0" smtClean="0">
              <a:solidFill>
                <a:srgbClr val="8C5389"/>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da-DK" i="0" baseline="0" dirty="0" smtClean="0">
                <a:solidFill>
                  <a:srgbClr val="8C5389"/>
                </a:solidFill>
              </a:rPr>
              <a:t>Er der træk, der går igen i præsentationerne, og som vi skal være særlig opmærksomme på?</a:t>
            </a:r>
          </a:p>
          <a:p>
            <a:pPr marL="0" marR="0" lvl="0" indent="0" algn="l" defTabSz="914400" rtl="0" eaLnBrk="1" fontAlgn="auto" latinLnBrk="0" hangingPunct="1">
              <a:lnSpc>
                <a:spcPct val="100000"/>
              </a:lnSpc>
              <a:spcBef>
                <a:spcPts val="0"/>
              </a:spcBef>
              <a:spcAft>
                <a:spcPts val="0"/>
              </a:spcAft>
              <a:buClrTx/>
              <a:buSzTx/>
              <a:buFontTx/>
              <a:buNone/>
              <a:tabLst/>
              <a:defRPr/>
            </a:pPr>
            <a:endParaRPr lang="da-DK" i="0" baseline="0" dirty="0" smtClean="0">
              <a:solidFill>
                <a:srgbClr val="8C5389"/>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da-DK" i="0" baseline="0" dirty="0" smtClean="0">
              <a:solidFill>
                <a:srgbClr val="8C5389"/>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da-DK" i="0" baseline="0" dirty="0" smtClean="0">
              <a:solidFill>
                <a:srgbClr val="8C5389"/>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da-DK" i="0" baseline="0" dirty="0" smtClean="0">
              <a:solidFill>
                <a:srgbClr val="8C5389"/>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da-DK" i="0" baseline="0" dirty="0" smtClean="0">
              <a:solidFill>
                <a:srgbClr val="8C5389"/>
              </a:solidFill>
            </a:endParaRPr>
          </a:p>
        </p:txBody>
      </p:sp>
      <p:sp>
        <p:nvSpPr>
          <p:cNvPr id="4" name="Pladsholder til dato 3"/>
          <p:cNvSpPr>
            <a:spLocks noGrp="1"/>
          </p:cNvSpPr>
          <p:nvPr>
            <p:ph type="dt" idx="10"/>
          </p:nvPr>
        </p:nvSpPr>
        <p:spPr/>
        <p:txBody>
          <a:bodyPr/>
          <a:lstStyle/>
          <a:p>
            <a:pPr rtl="0"/>
            <a:fld id="{0F0EF012-9481-4585-AD96-7A28668926F8}" type="datetime1">
              <a:rPr lang="da-DK" smtClean="0"/>
              <a:t>12-01-2023</a:t>
            </a:fld>
            <a:endParaRPr lang="en-US" dirty="0"/>
          </a:p>
        </p:txBody>
      </p:sp>
      <p:sp>
        <p:nvSpPr>
          <p:cNvPr id="5" name="Pladsholder til slidenummer 4"/>
          <p:cNvSpPr>
            <a:spLocks noGrp="1"/>
          </p:cNvSpPr>
          <p:nvPr>
            <p:ph type="sldNum" sz="quarter" idx="11"/>
          </p:nvPr>
        </p:nvSpPr>
        <p:spPr/>
        <p:txBody>
          <a:bodyPr/>
          <a:lstStyle/>
          <a:p>
            <a:pPr rtl="0"/>
            <a:fld id="{32BF9438-3EEF-4192-9815-F6F44770AEF7}" type="slidenum">
              <a:rPr lang="da-DK" noProof="0" smtClean="0"/>
              <a:t>6</a:t>
            </a:fld>
            <a:endParaRPr lang="da-DK" noProof="0"/>
          </a:p>
        </p:txBody>
      </p:sp>
    </p:spTree>
    <p:extLst>
      <p:ext uri="{BB962C8B-B14F-4D97-AF65-F5344CB8AC3E}">
        <p14:creationId xmlns:p14="http://schemas.microsoft.com/office/powerpoint/2010/main" val="28686201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200" b="0" i="0" kern="1200" dirty="0" smtClean="0">
                <a:solidFill>
                  <a:schemeClr val="tx1"/>
                </a:solidFill>
                <a:effectLst/>
                <a:latin typeface="+mn-lt"/>
                <a:ea typeface="+mn-ea"/>
                <a:cs typeface="+mn-cs"/>
              </a:rPr>
              <a:t>I</a:t>
            </a:r>
            <a:r>
              <a:rPr lang="da-DK" sz="1200" b="0" i="0" kern="1200" baseline="0" dirty="0" smtClean="0">
                <a:solidFill>
                  <a:schemeClr val="tx1"/>
                </a:solidFill>
                <a:effectLst/>
                <a:latin typeface="+mn-lt"/>
                <a:ea typeface="+mn-ea"/>
                <a:cs typeface="+mn-cs"/>
              </a:rPr>
              <a:t> 2. øvelse inden for ”Din egen trivsel som leder” er fokus på, hvad der hver især giver os energi og arbejdsglæde.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da-DK" sz="1200" b="0" i="0" kern="1200" baseline="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da-DK" sz="1200" b="0" i="0" kern="1200" baseline="0" dirty="0" smtClean="0">
                <a:solidFill>
                  <a:schemeClr val="tx1"/>
                </a:solidFill>
                <a:effectLst/>
                <a:latin typeface="+mn-lt"/>
                <a:ea typeface="+mn-ea"/>
                <a:cs typeface="+mn-cs"/>
              </a:rPr>
              <a:t>Det kan være meget forskelligt, hvad der giver os energi hver især. Her spiller blandt andet vores personlige præferencer ind. Nogen synes, det mest energigivende er at </a:t>
            </a:r>
            <a:r>
              <a:rPr lang="da-DK" sz="1200" b="0" i="0" kern="1200" baseline="0" dirty="0" err="1" smtClean="0">
                <a:solidFill>
                  <a:schemeClr val="tx1"/>
                </a:solidFill>
                <a:effectLst/>
                <a:latin typeface="+mn-lt"/>
                <a:ea typeface="+mn-ea"/>
                <a:cs typeface="+mn-cs"/>
              </a:rPr>
              <a:t>netværke</a:t>
            </a:r>
            <a:r>
              <a:rPr lang="da-DK" sz="1200" b="0" i="0" kern="1200" baseline="0" dirty="0" smtClean="0">
                <a:solidFill>
                  <a:schemeClr val="tx1"/>
                </a:solidFill>
                <a:effectLst/>
                <a:latin typeface="+mn-lt"/>
                <a:ea typeface="+mn-ea"/>
                <a:cs typeface="+mn-cs"/>
              </a:rPr>
              <a:t> mens andre får energi af at arbejde i </a:t>
            </a:r>
            <a:r>
              <a:rPr lang="da-DK" sz="1200" b="0" i="0" kern="1200" baseline="0" dirty="0" err="1" smtClean="0">
                <a:solidFill>
                  <a:schemeClr val="tx1"/>
                </a:solidFill>
                <a:effectLst/>
                <a:latin typeface="+mn-lt"/>
                <a:ea typeface="+mn-ea"/>
                <a:cs typeface="+mn-cs"/>
              </a:rPr>
              <a:t>Excell</a:t>
            </a:r>
            <a:r>
              <a:rPr lang="da-DK" sz="1200" b="0" i="0" kern="1200" baseline="0" dirty="0" smtClean="0">
                <a:solidFill>
                  <a:schemeClr val="tx1"/>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da-DK" sz="1200" b="0" i="0" kern="1200" baseline="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da-DK" sz="1200" b="0" i="0" kern="1200" dirty="0" smtClean="0">
                <a:solidFill>
                  <a:schemeClr val="tx1"/>
                </a:solidFill>
                <a:effectLst/>
                <a:latin typeface="+mn-lt"/>
                <a:ea typeface="+mn-ea"/>
                <a:cs typeface="+mn-cs"/>
              </a:rPr>
              <a:t>Vi kan hver især og sammen styrke vores trivsel og arbejdsglæde ved netop at være opmærksomme på, hvad der giver os selv og hinanden energi</a:t>
            </a:r>
            <a:r>
              <a:rPr lang="da-DK" sz="1200" b="0" i="0" kern="1200" baseline="0" dirty="0" smtClean="0">
                <a:solidFill>
                  <a:schemeClr val="tx1"/>
                </a:solidFill>
                <a:effectLst/>
                <a:latin typeface="+mn-lt"/>
                <a:ea typeface="+mn-ea"/>
                <a:cs typeface="+mn-cs"/>
              </a:rPr>
              <a:t> og arbejdsglæde i hverdagen.</a:t>
            </a:r>
          </a:p>
          <a:p>
            <a:pPr marL="0" marR="0" lvl="0" indent="0" algn="l" defTabSz="914400" rtl="0" eaLnBrk="1" fontAlgn="auto" latinLnBrk="0" hangingPunct="1">
              <a:lnSpc>
                <a:spcPct val="100000"/>
              </a:lnSpc>
              <a:spcBef>
                <a:spcPts val="0"/>
              </a:spcBef>
              <a:spcAft>
                <a:spcPts val="0"/>
              </a:spcAft>
              <a:buClrTx/>
              <a:buSzTx/>
              <a:buFontTx/>
              <a:buNone/>
              <a:tabLst/>
              <a:defRPr/>
            </a:pPr>
            <a:endParaRPr lang="da-DK" sz="1200" b="0" i="0" kern="1200" baseline="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da-DK" i="0" dirty="0" smtClean="0">
                <a:solidFill>
                  <a:srgbClr val="8C5389"/>
                </a:solidFill>
              </a:rPr>
              <a:t>Vi får alle </a:t>
            </a:r>
            <a:r>
              <a:rPr lang="da-DK" i="0" baseline="0" dirty="0" smtClean="0">
                <a:solidFill>
                  <a:srgbClr val="8C5389"/>
                </a:solidFill>
              </a:rPr>
              <a:t>et stykke A4-papir, hvor vi hver især tegner et mindmap over, hvad der giver os selv energi og arbejdsglæde. </a:t>
            </a:r>
            <a:endParaRPr lang="da-DK" i="0" dirty="0" smtClean="0">
              <a:solidFill>
                <a:srgbClr val="8C5389"/>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da-DK" sz="1200" b="0" i="0" kern="1200" baseline="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da-DK" sz="1200" b="0" i="0" kern="1200" baseline="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da-DK" sz="1200" b="0" i="0" kern="1200" dirty="0" smtClean="0">
                <a:solidFill>
                  <a:schemeClr val="tx1"/>
                </a:solidFill>
                <a:effectLst/>
                <a:latin typeface="+mn-lt"/>
                <a:ea typeface="+mn-ea"/>
                <a:cs typeface="+mn-cs"/>
              </a:rPr>
              <a:t> </a:t>
            </a:r>
          </a:p>
          <a:p>
            <a:endParaRPr lang="da-DK" dirty="0"/>
          </a:p>
        </p:txBody>
      </p:sp>
      <p:sp>
        <p:nvSpPr>
          <p:cNvPr id="4" name="Pladsholder til dato 3"/>
          <p:cNvSpPr>
            <a:spLocks noGrp="1"/>
          </p:cNvSpPr>
          <p:nvPr>
            <p:ph type="dt" idx="10"/>
          </p:nvPr>
        </p:nvSpPr>
        <p:spPr/>
        <p:txBody>
          <a:bodyPr/>
          <a:lstStyle/>
          <a:p>
            <a:pPr rtl="0"/>
            <a:fld id="{0F0EF012-9481-4585-AD96-7A28668926F8}" type="datetime1">
              <a:rPr lang="da-DK" smtClean="0"/>
              <a:t>12-01-2023</a:t>
            </a:fld>
            <a:endParaRPr lang="en-US" dirty="0"/>
          </a:p>
        </p:txBody>
      </p:sp>
      <p:sp>
        <p:nvSpPr>
          <p:cNvPr id="5" name="Pladsholder til slidenummer 4"/>
          <p:cNvSpPr>
            <a:spLocks noGrp="1"/>
          </p:cNvSpPr>
          <p:nvPr>
            <p:ph type="sldNum" sz="quarter" idx="11"/>
          </p:nvPr>
        </p:nvSpPr>
        <p:spPr/>
        <p:txBody>
          <a:bodyPr/>
          <a:lstStyle/>
          <a:p>
            <a:pPr rtl="0"/>
            <a:fld id="{32BF9438-3EEF-4192-9815-F6F44770AEF7}" type="slidenum">
              <a:rPr lang="da-DK" noProof="0" smtClean="0"/>
              <a:t>7</a:t>
            </a:fld>
            <a:endParaRPr lang="da-DK" noProof="0"/>
          </a:p>
        </p:txBody>
      </p:sp>
    </p:spTree>
    <p:extLst>
      <p:ext uri="{BB962C8B-B14F-4D97-AF65-F5344CB8AC3E}">
        <p14:creationId xmlns:p14="http://schemas.microsoft.com/office/powerpoint/2010/main" val="5726834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Her</a:t>
            </a:r>
            <a:r>
              <a:rPr lang="da-DK" baseline="0" dirty="0" smtClean="0"/>
              <a:t> er et eksempel på, hvad der kan give nogle energi og arbejdsglæde. </a:t>
            </a:r>
          </a:p>
          <a:p>
            <a:endParaRPr lang="da-DK" baseline="0" dirty="0"/>
          </a:p>
          <a:p>
            <a:r>
              <a:rPr lang="da-DK" baseline="0" dirty="0" smtClean="0"/>
              <a:t>Der er ingen begrænsning på, hvor mange elementer, vi sætter på, og nogle af elementerne kan forgrenes på forskellig vis – nogle mere end andre. </a:t>
            </a:r>
          </a:p>
        </p:txBody>
      </p:sp>
      <p:sp>
        <p:nvSpPr>
          <p:cNvPr id="4" name="Pladsholder til dato 3"/>
          <p:cNvSpPr>
            <a:spLocks noGrp="1"/>
          </p:cNvSpPr>
          <p:nvPr>
            <p:ph type="dt" idx="10"/>
          </p:nvPr>
        </p:nvSpPr>
        <p:spPr/>
        <p:txBody>
          <a:bodyPr/>
          <a:lstStyle/>
          <a:p>
            <a:pPr rtl="0"/>
            <a:fld id="{0F0EF012-9481-4585-AD96-7A28668926F8}" type="datetime1">
              <a:rPr lang="da-DK" smtClean="0"/>
              <a:t>12-01-2023</a:t>
            </a:fld>
            <a:endParaRPr lang="en-US" dirty="0"/>
          </a:p>
        </p:txBody>
      </p:sp>
      <p:sp>
        <p:nvSpPr>
          <p:cNvPr id="5" name="Pladsholder til slidenummer 4"/>
          <p:cNvSpPr>
            <a:spLocks noGrp="1"/>
          </p:cNvSpPr>
          <p:nvPr>
            <p:ph type="sldNum" sz="quarter" idx="11"/>
          </p:nvPr>
        </p:nvSpPr>
        <p:spPr/>
        <p:txBody>
          <a:bodyPr/>
          <a:lstStyle/>
          <a:p>
            <a:pPr rtl="0"/>
            <a:fld id="{32BF9438-3EEF-4192-9815-F6F44770AEF7}" type="slidenum">
              <a:rPr lang="da-DK" noProof="0" smtClean="0"/>
              <a:t>8</a:t>
            </a:fld>
            <a:endParaRPr lang="da-DK" noProof="0"/>
          </a:p>
        </p:txBody>
      </p:sp>
    </p:spTree>
    <p:extLst>
      <p:ext uri="{BB962C8B-B14F-4D97-AF65-F5344CB8AC3E}">
        <p14:creationId xmlns:p14="http://schemas.microsoft.com/office/powerpoint/2010/main" val="42907917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i="0" dirty="0" smtClean="0">
                <a:solidFill>
                  <a:srgbClr val="8C5389"/>
                </a:solidFill>
              </a:rPr>
              <a:t>Når vi hver</a:t>
            </a:r>
            <a:r>
              <a:rPr lang="da-DK" i="0" baseline="0" dirty="0" smtClean="0">
                <a:solidFill>
                  <a:srgbClr val="8C5389"/>
                </a:solidFill>
              </a:rPr>
              <a:t> især</a:t>
            </a:r>
            <a:r>
              <a:rPr lang="da-DK" i="0" dirty="0" smtClean="0">
                <a:solidFill>
                  <a:srgbClr val="8C5389"/>
                </a:solidFill>
              </a:rPr>
              <a:t> har tegnet vores mindmap, deler vi dem på skift med hinanden</a:t>
            </a:r>
            <a:r>
              <a:rPr lang="da-DK" i="0" baseline="0" dirty="0" smtClean="0">
                <a:solidFill>
                  <a:srgbClr val="8C5389"/>
                </a:solidFill>
              </a:rPr>
              <a:t> i gruppen (eller i mindre grupper, hvis gruppen er stor) med inddragelse af refleksionsspørgsmålene:</a:t>
            </a:r>
          </a:p>
          <a:p>
            <a:pPr marL="0" lvl="0" indent="0">
              <a:lnSpc>
                <a:spcPct val="120000"/>
              </a:lnSpc>
              <a:spcBef>
                <a:spcPts val="1000"/>
              </a:spcBef>
              <a:buClr>
                <a:srgbClr val="8D9950"/>
              </a:buClr>
              <a:buFont typeface="Arial" panose="020B0604020202020204" pitchFamily="34" charset="0"/>
              <a:buNone/>
            </a:pPr>
            <a:endParaRPr lang="da-DK" dirty="0" smtClean="0">
              <a:solidFill>
                <a:srgbClr val="000000"/>
              </a:solidFill>
            </a:endParaRPr>
          </a:p>
          <a:p>
            <a:pPr marL="0" lvl="0" indent="0">
              <a:lnSpc>
                <a:spcPct val="120000"/>
              </a:lnSpc>
              <a:spcBef>
                <a:spcPts val="1000"/>
              </a:spcBef>
              <a:buClr>
                <a:srgbClr val="8D9950"/>
              </a:buClr>
              <a:buFont typeface="Arial" panose="020B0604020202020204" pitchFamily="34" charset="0"/>
              <a:buNone/>
            </a:pPr>
            <a:r>
              <a:rPr lang="da-DK" dirty="0" smtClean="0">
                <a:solidFill>
                  <a:srgbClr val="000000"/>
                </a:solidFill>
              </a:rPr>
              <a:t>Hvordan oplever du selv, at netop disse opgaver giver dig energi og arbejdsglæde?</a:t>
            </a:r>
          </a:p>
          <a:p>
            <a:pPr marL="0" lvl="0" indent="0">
              <a:lnSpc>
                <a:spcPct val="120000"/>
              </a:lnSpc>
              <a:spcBef>
                <a:spcPts val="1000"/>
              </a:spcBef>
              <a:buClr>
                <a:srgbClr val="8D9950"/>
              </a:buClr>
              <a:buFont typeface="Arial" panose="020B0604020202020204" pitchFamily="34" charset="0"/>
              <a:buNone/>
            </a:pPr>
            <a:r>
              <a:rPr lang="da-DK" dirty="0" smtClean="0">
                <a:solidFill>
                  <a:srgbClr val="000000"/>
                </a:solidFill>
              </a:rPr>
              <a:t>Hvordan oplever kollegerne og medarbejdere det?</a:t>
            </a:r>
          </a:p>
          <a:p>
            <a:pPr marL="0" lvl="0" indent="0">
              <a:lnSpc>
                <a:spcPct val="120000"/>
              </a:lnSpc>
              <a:spcBef>
                <a:spcPts val="1000"/>
              </a:spcBef>
              <a:buClr>
                <a:srgbClr val="8D9950"/>
              </a:buClr>
              <a:buFont typeface="Arial" panose="020B0604020202020204" pitchFamily="34" charset="0"/>
              <a:buNone/>
            </a:pPr>
            <a:r>
              <a:rPr lang="da-DK" dirty="0" smtClean="0">
                <a:solidFill>
                  <a:srgbClr val="000000"/>
                </a:solidFill>
              </a:rPr>
              <a:t>Hvad betyder det for din arbejdsglæde?</a:t>
            </a:r>
          </a:p>
          <a:p>
            <a:pPr marL="0" lvl="0" indent="0">
              <a:lnSpc>
                <a:spcPct val="120000"/>
              </a:lnSpc>
              <a:spcBef>
                <a:spcPts val="1000"/>
              </a:spcBef>
              <a:buClr>
                <a:srgbClr val="8D9950"/>
              </a:buClr>
              <a:buFont typeface="Arial" panose="020B0604020202020204" pitchFamily="34" charset="0"/>
              <a:buNone/>
            </a:pPr>
            <a:endParaRPr lang="da-DK" dirty="0" smtClean="0">
              <a:solidFill>
                <a:srgbClr val="000000"/>
              </a:solidFill>
            </a:endParaRPr>
          </a:p>
          <a:p>
            <a:pPr marL="0" lvl="0" indent="0">
              <a:lnSpc>
                <a:spcPct val="120000"/>
              </a:lnSpc>
              <a:spcBef>
                <a:spcPts val="1000"/>
              </a:spcBef>
              <a:buClr>
                <a:srgbClr val="8D9950"/>
              </a:buClr>
              <a:buFont typeface="Arial" panose="020B0604020202020204" pitchFamily="34" charset="0"/>
              <a:buNone/>
            </a:pPr>
            <a:r>
              <a:rPr lang="da-DK" dirty="0" smtClean="0">
                <a:solidFill>
                  <a:srgbClr val="000000"/>
                </a:solidFill>
              </a:rPr>
              <a:t>Giver vores mindmaps anledning til </a:t>
            </a:r>
            <a:endParaRPr lang="da-DK"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da-DK" sz="1200" b="0" i="0" kern="1200" baseline="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da-DK" sz="1200" b="0" i="0" kern="1200" baseline="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da-DK" sz="1200" b="0" i="0" kern="1200" dirty="0" smtClean="0">
                <a:solidFill>
                  <a:schemeClr val="tx1"/>
                </a:solidFill>
                <a:effectLst/>
                <a:latin typeface="+mn-lt"/>
                <a:ea typeface="+mn-ea"/>
                <a:cs typeface="+mn-cs"/>
              </a:rPr>
              <a:t> </a:t>
            </a:r>
          </a:p>
          <a:p>
            <a:endParaRPr lang="da-DK" dirty="0"/>
          </a:p>
        </p:txBody>
      </p:sp>
      <p:sp>
        <p:nvSpPr>
          <p:cNvPr id="4" name="Pladsholder til dato 3"/>
          <p:cNvSpPr>
            <a:spLocks noGrp="1"/>
          </p:cNvSpPr>
          <p:nvPr>
            <p:ph type="dt" idx="10"/>
          </p:nvPr>
        </p:nvSpPr>
        <p:spPr/>
        <p:txBody>
          <a:bodyPr/>
          <a:lstStyle/>
          <a:p>
            <a:pPr rtl="0"/>
            <a:fld id="{0F0EF012-9481-4585-AD96-7A28668926F8}" type="datetime1">
              <a:rPr lang="da-DK" smtClean="0"/>
              <a:t>12-01-2023</a:t>
            </a:fld>
            <a:endParaRPr lang="en-US" dirty="0"/>
          </a:p>
        </p:txBody>
      </p:sp>
      <p:sp>
        <p:nvSpPr>
          <p:cNvPr id="5" name="Pladsholder til slidenummer 4"/>
          <p:cNvSpPr>
            <a:spLocks noGrp="1"/>
          </p:cNvSpPr>
          <p:nvPr>
            <p:ph type="sldNum" sz="quarter" idx="11"/>
          </p:nvPr>
        </p:nvSpPr>
        <p:spPr/>
        <p:txBody>
          <a:bodyPr/>
          <a:lstStyle/>
          <a:p>
            <a:pPr rtl="0"/>
            <a:fld id="{32BF9438-3EEF-4192-9815-F6F44770AEF7}" type="slidenum">
              <a:rPr lang="da-DK" noProof="0" smtClean="0"/>
              <a:t>9</a:t>
            </a:fld>
            <a:endParaRPr lang="da-DK" noProof="0"/>
          </a:p>
        </p:txBody>
      </p:sp>
    </p:spTree>
    <p:extLst>
      <p:ext uri="{BB962C8B-B14F-4D97-AF65-F5344CB8AC3E}">
        <p14:creationId xmlns:p14="http://schemas.microsoft.com/office/powerpoint/2010/main" val="90295906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7.png"/><Relationship Id="rId1" Type="http://schemas.openxmlformats.org/officeDocument/2006/relationships/slideMaster" Target="../slideMasters/slideMaster1.xml"/><Relationship Id="rId5" Type="http://schemas.openxmlformats.org/officeDocument/2006/relationships/image" Target="../media/image1.png"/><Relationship Id="rId4" Type="http://schemas.openxmlformats.org/officeDocument/2006/relationships/image" Target="../media/image5.gif"/></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gif"/><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gif"/><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Forside">
    <p:bg>
      <p:bgPr>
        <a:solidFill>
          <a:srgbClr val="EEF0E5"/>
        </a:solidFill>
        <a:effectLst/>
      </p:bgPr>
    </p:bg>
    <p:spTree>
      <p:nvGrpSpPr>
        <p:cNvPr id="1" name=""/>
        <p:cNvGrpSpPr/>
        <p:nvPr/>
      </p:nvGrpSpPr>
      <p:grpSpPr>
        <a:xfrm>
          <a:off x="0" y="0"/>
          <a:ext cx="0" cy="0"/>
          <a:chOff x="0" y="0"/>
          <a:chExt cx="0" cy="0"/>
        </a:xfrm>
      </p:grpSpPr>
      <p:sp>
        <p:nvSpPr>
          <p:cNvPr id="9" name="Kombinationstegning: Figur 8">
            <a:extLst>
              <a:ext uri="{FF2B5EF4-FFF2-40B4-BE49-F238E27FC236}">
                <a16:creationId xmlns="" xmlns:a16="http://schemas.microsoft.com/office/drawing/2014/main" id="{ED724945-48CE-43AA-A2D7-D18FC7CB735C}"/>
              </a:ext>
              <a:ext uri="{C183D7F6-B498-43B3-948B-1728B52AA6E4}">
                <adec:decorative xmlns="" xmlns:adec="http://schemas.microsoft.com/office/drawing/2017/decorative" val="1"/>
              </a:ext>
            </a:extLst>
          </p:cNvPr>
          <p:cNvSpPr/>
          <p:nvPr userDrawn="1"/>
        </p:nvSpPr>
        <p:spPr>
          <a:xfrm flipH="1" flipV="1">
            <a:off x="0" y="0"/>
            <a:ext cx="3352193" cy="3125440"/>
          </a:xfrm>
          <a:custGeom>
            <a:avLst/>
            <a:gdLst>
              <a:gd name="connsiteX0" fmla="*/ 0 w 3352193"/>
              <a:gd name="connsiteY0" fmla="*/ 3125374 h 3125440"/>
              <a:gd name="connsiteX1" fmla="*/ 2579 w 3352193"/>
              <a:gd name="connsiteY1" fmla="*/ 3125440 h 3125440"/>
              <a:gd name="connsiteX2" fmla="*/ 0 w 3352193"/>
              <a:gd name="connsiteY2" fmla="*/ 3125440 h 3125440"/>
              <a:gd name="connsiteX3" fmla="*/ 3352193 w 3352193"/>
              <a:gd name="connsiteY3" fmla="*/ 0 h 3125440"/>
              <a:gd name="connsiteX4" fmla="*/ 3352193 w 3352193"/>
              <a:gd name="connsiteY4" fmla="*/ 3125440 h 3125440"/>
              <a:gd name="connsiteX5" fmla="*/ 2579 w 3352193"/>
              <a:gd name="connsiteY5" fmla="*/ 3125440 h 3125440"/>
              <a:gd name="connsiteX6" fmla="*/ 3348685 w 3352193"/>
              <a:gd name="connsiteY6" fmla="*/ 47035 h 3125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52193" h="3125440">
                <a:moveTo>
                  <a:pt x="0" y="3125374"/>
                </a:moveTo>
                <a:lnTo>
                  <a:pt x="2579" y="3125440"/>
                </a:lnTo>
                <a:lnTo>
                  <a:pt x="0" y="3125440"/>
                </a:lnTo>
                <a:close/>
                <a:moveTo>
                  <a:pt x="3352193" y="0"/>
                </a:moveTo>
                <a:lnTo>
                  <a:pt x="3352193" y="3125440"/>
                </a:lnTo>
                <a:lnTo>
                  <a:pt x="2579" y="3125440"/>
                </a:lnTo>
                <a:cubicBezTo>
                  <a:pt x="1744073" y="3125440"/>
                  <a:pt x="3176441" y="1776129"/>
                  <a:pt x="3348685" y="47035"/>
                </a:cubicBezTo>
                <a:close/>
              </a:path>
            </a:pathLst>
          </a:custGeom>
          <a:solidFill>
            <a:srgbClr val="8D995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da-DK" noProof="0"/>
          </a:p>
        </p:txBody>
      </p:sp>
      <p:sp>
        <p:nvSpPr>
          <p:cNvPr id="14" name="Titel 1">
            <a:extLst>
              <a:ext uri="{FF2B5EF4-FFF2-40B4-BE49-F238E27FC236}">
                <a16:creationId xmlns="" xmlns:a16="http://schemas.microsoft.com/office/drawing/2014/main" id="{FF4C4F21-0086-44BC-AE2C-731756B16DCD}"/>
              </a:ext>
            </a:extLst>
          </p:cNvPr>
          <p:cNvSpPr>
            <a:spLocks noGrp="1"/>
          </p:cNvSpPr>
          <p:nvPr>
            <p:ph type="ctrTitle"/>
          </p:nvPr>
        </p:nvSpPr>
        <p:spPr>
          <a:xfrm>
            <a:off x="609520" y="3810000"/>
            <a:ext cx="11582479" cy="3048000"/>
          </a:xfrm>
          <a:custGeom>
            <a:avLst/>
            <a:gdLst>
              <a:gd name="connsiteX0" fmla="*/ 326075 w 8600365"/>
              <a:gd name="connsiteY0" fmla="*/ 0 h 1224926"/>
              <a:gd name="connsiteX1" fmla="*/ 8274290 w 8600365"/>
              <a:gd name="connsiteY1" fmla="*/ 0 h 1224926"/>
              <a:gd name="connsiteX2" fmla="*/ 8600365 w 8600365"/>
              <a:gd name="connsiteY2" fmla="*/ 326075 h 1224926"/>
              <a:gd name="connsiteX3" fmla="*/ 8600365 w 8600365"/>
              <a:gd name="connsiteY3" fmla="*/ 1224926 h 1224926"/>
              <a:gd name="connsiteX4" fmla="*/ 8600365 w 8600365"/>
              <a:gd name="connsiteY4" fmla="*/ 1224926 h 1224926"/>
              <a:gd name="connsiteX5" fmla="*/ 0 w 8600365"/>
              <a:gd name="connsiteY5" fmla="*/ 1224926 h 1224926"/>
              <a:gd name="connsiteX6" fmla="*/ 0 w 8600365"/>
              <a:gd name="connsiteY6" fmla="*/ 1224926 h 1224926"/>
              <a:gd name="connsiteX7" fmla="*/ 0 w 8600365"/>
              <a:gd name="connsiteY7" fmla="*/ 326075 h 1224926"/>
              <a:gd name="connsiteX8" fmla="*/ 326075 w 8600365"/>
              <a:gd name="connsiteY8" fmla="*/ 0 h 1224926"/>
              <a:gd name="connsiteX0" fmla="*/ 326075 w 8687289"/>
              <a:gd name="connsiteY0" fmla="*/ 0 h 1224926"/>
              <a:gd name="connsiteX1" fmla="*/ 8609570 w 8687289"/>
              <a:gd name="connsiteY1" fmla="*/ 0 h 1224926"/>
              <a:gd name="connsiteX2" fmla="*/ 8600365 w 8687289"/>
              <a:gd name="connsiteY2" fmla="*/ 326075 h 1224926"/>
              <a:gd name="connsiteX3" fmla="*/ 8600365 w 8687289"/>
              <a:gd name="connsiteY3" fmla="*/ 1224926 h 1224926"/>
              <a:gd name="connsiteX4" fmla="*/ 8600365 w 8687289"/>
              <a:gd name="connsiteY4" fmla="*/ 1224926 h 1224926"/>
              <a:gd name="connsiteX5" fmla="*/ 0 w 8687289"/>
              <a:gd name="connsiteY5" fmla="*/ 1224926 h 1224926"/>
              <a:gd name="connsiteX6" fmla="*/ 0 w 8687289"/>
              <a:gd name="connsiteY6" fmla="*/ 1224926 h 1224926"/>
              <a:gd name="connsiteX7" fmla="*/ 0 w 8687289"/>
              <a:gd name="connsiteY7" fmla="*/ 326075 h 1224926"/>
              <a:gd name="connsiteX8" fmla="*/ 326075 w 8687289"/>
              <a:gd name="connsiteY8" fmla="*/ 0 h 1224926"/>
              <a:gd name="connsiteX0" fmla="*/ 326075 w 8635417"/>
              <a:gd name="connsiteY0" fmla="*/ 0 h 1224926"/>
              <a:gd name="connsiteX1" fmla="*/ 8533370 w 8635417"/>
              <a:gd name="connsiteY1" fmla="*/ 0 h 1224926"/>
              <a:gd name="connsiteX2" fmla="*/ 8600365 w 8635417"/>
              <a:gd name="connsiteY2" fmla="*/ 326075 h 1224926"/>
              <a:gd name="connsiteX3" fmla="*/ 8600365 w 8635417"/>
              <a:gd name="connsiteY3" fmla="*/ 1224926 h 1224926"/>
              <a:gd name="connsiteX4" fmla="*/ 8600365 w 8635417"/>
              <a:gd name="connsiteY4" fmla="*/ 1224926 h 1224926"/>
              <a:gd name="connsiteX5" fmla="*/ 0 w 8635417"/>
              <a:gd name="connsiteY5" fmla="*/ 1224926 h 1224926"/>
              <a:gd name="connsiteX6" fmla="*/ 0 w 8635417"/>
              <a:gd name="connsiteY6" fmla="*/ 1224926 h 1224926"/>
              <a:gd name="connsiteX7" fmla="*/ 0 w 8635417"/>
              <a:gd name="connsiteY7" fmla="*/ 326075 h 1224926"/>
              <a:gd name="connsiteX8" fmla="*/ 326075 w 8635417"/>
              <a:gd name="connsiteY8" fmla="*/ 0 h 1224926"/>
              <a:gd name="connsiteX0" fmla="*/ 326075 w 8626903"/>
              <a:gd name="connsiteY0" fmla="*/ 0 h 1224926"/>
              <a:gd name="connsiteX1" fmla="*/ 8518130 w 8626903"/>
              <a:gd name="connsiteY1" fmla="*/ 0 h 1224926"/>
              <a:gd name="connsiteX2" fmla="*/ 8600365 w 8626903"/>
              <a:gd name="connsiteY2" fmla="*/ 326075 h 1224926"/>
              <a:gd name="connsiteX3" fmla="*/ 8600365 w 8626903"/>
              <a:gd name="connsiteY3" fmla="*/ 1224926 h 1224926"/>
              <a:gd name="connsiteX4" fmla="*/ 8600365 w 8626903"/>
              <a:gd name="connsiteY4" fmla="*/ 1224926 h 1224926"/>
              <a:gd name="connsiteX5" fmla="*/ 0 w 8626903"/>
              <a:gd name="connsiteY5" fmla="*/ 1224926 h 1224926"/>
              <a:gd name="connsiteX6" fmla="*/ 0 w 8626903"/>
              <a:gd name="connsiteY6" fmla="*/ 1224926 h 1224926"/>
              <a:gd name="connsiteX7" fmla="*/ 0 w 8626903"/>
              <a:gd name="connsiteY7" fmla="*/ 326075 h 1224926"/>
              <a:gd name="connsiteX8" fmla="*/ 326075 w 8626903"/>
              <a:gd name="connsiteY8" fmla="*/ 0 h 1224926"/>
              <a:gd name="connsiteX0" fmla="*/ 326075 w 8600365"/>
              <a:gd name="connsiteY0" fmla="*/ 0 h 1224926"/>
              <a:gd name="connsiteX1" fmla="*/ 8518130 w 8600365"/>
              <a:gd name="connsiteY1" fmla="*/ 0 h 1224926"/>
              <a:gd name="connsiteX2" fmla="*/ 8600365 w 8600365"/>
              <a:gd name="connsiteY2" fmla="*/ 326075 h 1224926"/>
              <a:gd name="connsiteX3" fmla="*/ 8600365 w 8600365"/>
              <a:gd name="connsiteY3" fmla="*/ 1224926 h 1224926"/>
              <a:gd name="connsiteX4" fmla="*/ 8600365 w 8600365"/>
              <a:gd name="connsiteY4" fmla="*/ 1224926 h 1224926"/>
              <a:gd name="connsiteX5" fmla="*/ 0 w 8600365"/>
              <a:gd name="connsiteY5" fmla="*/ 1224926 h 1224926"/>
              <a:gd name="connsiteX6" fmla="*/ 0 w 8600365"/>
              <a:gd name="connsiteY6" fmla="*/ 1224926 h 1224926"/>
              <a:gd name="connsiteX7" fmla="*/ 0 w 8600365"/>
              <a:gd name="connsiteY7" fmla="*/ 326075 h 1224926"/>
              <a:gd name="connsiteX8" fmla="*/ 326075 w 8600365"/>
              <a:gd name="connsiteY8" fmla="*/ 0 h 1224926"/>
              <a:gd name="connsiteX0" fmla="*/ 326075 w 8600365"/>
              <a:gd name="connsiteY0" fmla="*/ 0 h 1224926"/>
              <a:gd name="connsiteX1" fmla="*/ 8518130 w 8600365"/>
              <a:gd name="connsiteY1" fmla="*/ 0 h 1224926"/>
              <a:gd name="connsiteX2" fmla="*/ 8600365 w 8600365"/>
              <a:gd name="connsiteY2" fmla="*/ 764225 h 1224926"/>
              <a:gd name="connsiteX3" fmla="*/ 8600365 w 8600365"/>
              <a:gd name="connsiteY3" fmla="*/ 1224926 h 1224926"/>
              <a:gd name="connsiteX4" fmla="*/ 8600365 w 8600365"/>
              <a:gd name="connsiteY4" fmla="*/ 1224926 h 1224926"/>
              <a:gd name="connsiteX5" fmla="*/ 0 w 8600365"/>
              <a:gd name="connsiteY5" fmla="*/ 1224926 h 1224926"/>
              <a:gd name="connsiteX6" fmla="*/ 0 w 8600365"/>
              <a:gd name="connsiteY6" fmla="*/ 1224926 h 1224926"/>
              <a:gd name="connsiteX7" fmla="*/ 0 w 8600365"/>
              <a:gd name="connsiteY7" fmla="*/ 326075 h 1224926"/>
              <a:gd name="connsiteX8" fmla="*/ 326075 w 8600365"/>
              <a:gd name="connsiteY8" fmla="*/ 0 h 1224926"/>
              <a:gd name="connsiteX0" fmla="*/ 326075 w 8611111"/>
              <a:gd name="connsiteY0" fmla="*/ 0 h 1224926"/>
              <a:gd name="connsiteX1" fmla="*/ 8603855 w 8611111"/>
              <a:gd name="connsiteY1" fmla="*/ 0 h 1224926"/>
              <a:gd name="connsiteX2" fmla="*/ 8600365 w 8611111"/>
              <a:gd name="connsiteY2" fmla="*/ 764225 h 1224926"/>
              <a:gd name="connsiteX3" fmla="*/ 8600365 w 8611111"/>
              <a:gd name="connsiteY3" fmla="*/ 1224926 h 1224926"/>
              <a:gd name="connsiteX4" fmla="*/ 8600365 w 8611111"/>
              <a:gd name="connsiteY4" fmla="*/ 1224926 h 1224926"/>
              <a:gd name="connsiteX5" fmla="*/ 0 w 8611111"/>
              <a:gd name="connsiteY5" fmla="*/ 1224926 h 1224926"/>
              <a:gd name="connsiteX6" fmla="*/ 0 w 8611111"/>
              <a:gd name="connsiteY6" fmla="*/ 1224926 h 1224926"/>
              <a:gd name="connsiteX7" fmla="*/ 0 w 8611111"/>
              <a:gd name="connsiteY7" fmla="*/ 326075 h 1224926"/>
              <a:gd name="connsiteX8" fmla="*/ 326075 w 8611111"/>
              <a:gd name="connsiteY8" fmla="*/ 0 h 1224926"/>
              <a:gd name="connsiteX0" fmla="*/ 326075 w 8611111"/>
              <a:gd name="connsiteY0" fmla="*/ 0 h 1224926"/>
              <a:gd name="connsiteX1" fmla="*/ 8603855 w 8611111"/>
              <a:gd name="connsiteY1" fmla="*/ 0 h 1224926"/>
              <a:gd name="connsiteX2" fmla="*/ 8600365 w 8611111"/>
              <a:gd name="connsiteY2" fmla="*/ 764225 h 1224926"/>
              <a:gd name="connsiteX3" fmla="*/ 8600365 w 8611111"/>
              <a:gd name="connsiteY3" fmla="*/ 1224926 h 1224926"/>
              <a:gd name="connsiteX4" fmla="*/ 8600365 w 8611111"/>
              <a:gd name="connsiteY4" fmla="*/ 1224926 h 1224926"/>
              <a:gd name="connsiteX5" fmla="*/ 0 w 8611111"/>
              <a:gd name="connsiteY5" fmla="*/ 1224926 h 1224926"/>
              <a:gd name="connsiteX6" fmla="*/ 0 w 8611111"/>
              <a:gd name="connsiteY6" fmla="*/ 1224926 h 1224926"/>
              <a:gd name="connsiteX7" fmla="*/ 0 w 8611111"/>
              <a:gd name="connsiteY7" fmla="*/ 326075 h 1224926"/>
              <a:gd name="connsiteX8" fmla="*/ 326075 w 8611111"/>
              <a:gd name="connsiteY8" fmla="*/ 0 h 1224926"/>
              <a:gd name="connsiteX0" fmla="*/ 326075 w 8606958"/>
              <a:gd name="connsiteY0" fmla="*/ 0 h 1224926"/>
              <a:gd name="connsiteX1" fmla="*/ 8603855 w 8606958"/>
              <a:gd name="connsiteY1" fmla="*/ 0 h 1224926"/>
              <a:gd name="connsiteX2" fmla="*/ 8600365 w 8606958"/>
              <a:gd name="connsiteY2" fmla="*/ 764225 h 1224926"/>
              <a:gd name="connsiteX3" fmla="*/ 8600365 w 8606958"/>
              <a:gd name="connsiteY3" fmla="*/ 1224926 h 1224926"/>
              <a:gd name="connsiteX4" fmla="*/ 8600365 w 8606958"/>
              <a:gd name="connsiteY4" fmla="*/ 1224926 h 1224926"/>
              <a:gd name="connsiteX5" fmla="*/ 0 w 8606958"/>
              <a:gd name="connsiteY5" fmla="*/ 1224926 h 1224926"/>
              <a:gd name="connsiteX6" fmla="*/ 0 w 8606958"/>
              <a:gd name="connsiteY6" fmla="*/ 1224926 h 1224926"/>
              <a:gd name="connsiteX7" fmla="*/ 0 w 8606958"/>
              <a:gd name="connsiteY7" fmla="*/ 326075 h 1224926"/>
              <a:gd name="connsiteX8" fmla="*/ 326075 w 8606958"/>
              <a:gd name="connsiteY8" fmla="*/ 0 h 1224926"/>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0 w 8606958"/>
              <a:gd name="connsiteY6" fmla="*/ 1237299 h 1237299"/>
              <a:gd name="connsiteX7" fmla="*/ 0 w 8606958"/>
              <a:gd name="connsiteY7" fmla="*/ 338448 h 1237299"/>
              <a:gd name="connsiteX8" fmla="*/ 1722819 w 8606958"/>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0 w 8606958"/>
              <a:gd name="connsiteY6" fmla="*/ 1237299 h 1237299"/>
              <a:gd name="connsiteX7" fmla="*/ 405811 w 8606958"/>
              <a:gd name="connsiteY7" fmla="*/ 480737 h 1237299"/>
              <a:gd name="connsiteX8" fmla="*/ 1722819 w 8606958"/>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0 w 8606958"/>
              <a:gd name="connsiteY6" fmla="*/ 1237299 h 1237299"/>
              <a:gd name="connsiteX7" fmla="*/ 405811 w 8606958"/>
              <a:gd name="connsiteY7" fmla="*/ 480737 h 1237299"/>
              <a:gd name="connsiteX8" fmla="*/ 1722819 w 8606958"/>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585122 w 8606958"/>
              <a:gd name="connsiteY6" fmla="*/ 909415 h 1237299"/>
              <a:gd name="connsiteX7" fmla="*/ 405811 w 8606958"/>
              <a:gd name="connsiteY7" fmla="*/ 480737 h 1237299"/>
              <a:gd name="connsiteX8" fmla="*/ 1722819 w 8606958"/>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585122 w 8606958"/>
              <a:gd name="connsiteY6" fmla="*/ 909415 h 1237299"/>
              <a:gd name="connsiteX7" fmla="*/ 405811 w 8606958"/>
              <a:gd name="connsiteY7" fmla="*/ 480737 h 1237299"/>
              <a:gd name="connsiteX8" fmla="*/ 1722819 w 8606958"/>
              <a:gd name="connsiteY8" fmla="*/ 0 h 1237299"/>
              <a:gd name="connsiteX0" fmla="*/ 1932911 w 8817050"/>
              <a:gd name="connsiteY0" fmla="*/ 0 h 1237299"/>
              <a:gd name="connsiteX1" fmla="*/ 8813947 w 8817050"/>
              <a:gd name="connsiteY1" fmla="*/ 12373 h 1237299"/>
              <a:gd name="connsiteX2" fmla="*/ 8810457 w 8817050"/>
              <a:gd name="connsiteY2" fmla="*/ 776598 h 1237299"/>
              <a:gd name="connsiteX3" fmla="*/ 8810457 w 8817050"/>
              <a:gd name="connsiteY3" fmla="*/ 1237299 h 1237299"/>
              <a:gd name="connsiteX4" fmla="*/ 8810457 w 8817050"/>
              <a:gd name="connsiteY4" fmla="*/ 1237299 h 1237299"/>
              <a:gd name="connsiteX5" fmla="*/ 210092 w 8817050"/>
              <a:gd name="connsiteY5" fmla="*/ 1237299 h 1237299"/>
              <a:gd name="connsiteX6" fmla="*/ 313904 w 8817050"/>
              <a:gd name="connsiteY6" fmla="*/ 810431 h 1237299"/>
              <a:gd name="connsiteX7" fmla="*/ 615903 w 8817050"/>
              <a:gd name="connsiteY7" fmla="*/ 480737 h 1237299"/>
              <a:gd name="connsiteX8" fmla="*/ 1932911 w 8817050"/>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103812 w 8606958"/>
              <a:gd name="connsiteY6" fmla="*/ 810431 h 1237299"/>
              <a:gd name="connsiteX7" fmla="*/ 405811 w 8606958"/>
              <a:gd name="connsiteY7" fmla="*/ 480737 h 1237299"/>
              <a:gd name="connsiteX8" fmla="*/ 1722819 w 8606958"/>
              <a:gd name="connsiteY8" fmla="*/ 0 h 1237299"/>
              <a:gd name="connsiteX0" fmla="*/ 1731342 w 8615481"/>
              <a:gd name="connsiteY0" fmla="*/ 0 h 1237299"/>
              <a:gd name="connsiteX1" fmla="*/ 8612378 w 8615481"/>
              <a:gd name="connsiteY1" fmla="*/ 12373 h 1237299"/>
              <a:gd name="connsiteX2" fmla="*/ 8608888 w 8615481"/>
              <a:gd name="connsiteY2" fmla="*/ 776598 h 1237299"/>
              <a:gd name="connsiteX3" fmla="*/ 8608888 w 8615481"/>
              <a:gd name="connsiteY3" fmla="*/ 1237299 h 1237299"/>
              <a:gd name="connsiteX4" fmla="*/ 8608888 w 8615481"/>
              <a:gd name="connsiteY4" fmla="*/ 1237299 h 1237299"/>
              <a:gd name="connsiteX5" fmla="*/ 8523 w 8615481"/>
              <a:gd name="connsiteY5" fmla="*/ 1237299 h 1237299"/>
              <a:gd name="connsiteX6" fmla="*/ 112335 w 8615481"/>
              <a:gd name="connsiteY6" fmla="*/ 810431 h 1237299"/>
              <a:gd name="connsiteX7" fmla="*/ 414334 w 8615481"/>
              <a:gd name="connsiteY7" fmla="*/ 480737 h 1237299"/>
              <a:gd name="connsiteX8" fmla="*/ 1731342 w 8615481"/>
              <a:gd name="connsiteY8" fmla="*/ 0 h 1237299"/>
              <a:gd name="connsiteX0" fmla="*/ 1731342 w 8615481"/>
              <a:gd name="connsiteY0" fmla="*/ 0 h 1237299"/>
              <a:gd name="connsiteX1" fmla="*/ 8612378 w 8615481"/>
              <a:gd name="connsiteY1" fmla="*/ 12373 h 1237299"/>
              <a:gd name="connsiteX2" fmla="*/ 8608888 w 8615481"/>
              <a:gd name="connsiteY2" fmla="*/ 776598 h 1237299"/>
              <a:gd name="connsiteX3" fmla="*/ 8608888 w 8615481"/>
              <a:gd name="connsiteY3" fmla="*/ 1237299 h 1237299"/>
              <a:gd name="connsiteX4" fmla="*/ 8608888 w 8615481"/>
              <a:gd name="connsiteY4" fmla="*/ 1237299 h 1237299"/>
              <a:gd name="connsiteX5" fmla="*/ 8523 w 8615481"/>
              <a:gd name="connsiteY5" fmla="*/ 1237299 h 1237299"/>
              <a:gd name="connsiteX6" fmla="*/ 112335 w 8615481"/>
              <a:gd name="connsiteY6" fmla="*/ 810431 h 1237299"/>
              <a:gd name="connsiteX7" fmla="*/ 782395 w 8615481"/>
              <a:gd name="connsiteY7" fmla="*/ 251837 h 1237299"/>
              <a:gd name="connsiteX8" fmla="*/ 1731342 w 8615481"/>
              <a:gd name="connsiteY8" fmla="*/ 0 h 1237299"/>
              <a:gd name="connsiteX0" fmla="*/ 1731342 w 8615481"/>
              <a:gd name="connsiteY0" fmla="*/ 0 h 1237299"/>
              <a:gd name="connsiteX1" fmla="*/ 8612378 w 8615481"/>
              <a:gd name="connsiteY1" fmla="*/ 12373 h 1237299"/>
              <a:gd name="connsiteX2" fmla="*/ 8608888 w 8615481"/>
              <a:gd name="connsiteY2" fmla="*/ 776598 h 1237299"/>
              <a:gd name="connsiteX3" fmla="*/ 8608888 w 8615481"/>
              <a:gd name="connsiteY3" fmla="*/ 1237299 h 1237299"/>
              <a:gd name="connsiteX4" fmla="*/ 8608888 w 8615481"/>
              <a:gd name="connsiteY4" fmla="*/ 1237299 h 1237299"/>
              <a:gd name="connsiteX5" fmla="*/ 8523 w 8615481"/>
              <a:gd name="connsiteY5" fmla="*/ 1237299 h 1237299"/>
              <a:gd name="connsiteX6" fmla="*/ 112335 w 8615481"/>
              <a:gd name="connsiteY6" fmla="*/ 810431 h 1237299"/>
              <a:gd name="connsiteX7" fmla="*/ 782395 w 8615481"/>
              <a:gd name="connsiteY7" fmla="*/ 251837 h 1237299"/>
              <a:gd name="connsiteX8" fmla="*/ 1731342 w 8615481"/>
              <a:gd name="connsiteY8" fmla="*/ 0 h 1237299"/>
              <a:gd name="connsiteX0" fmla="*/ 1731342 w 8615481"/>
              <a:gd name="connsiteY0" fmla="*/ 0 h 1237299"/>
              <a:gd name="connsiteX1" fmla="*/ 8612378 w 8615481"/>
              <a:gd name="connsiteY1" fmla="*/ 12373 h 1237299"/>
              <a:gd name="connsiteX2" fmla="*/ 8608888 w 8615481"/>
              <a:gd name="connsiteY2" fmla="*/ 776598 h 1237299"/>
              <a:gd name="connsiteX3" fmla="*/ 8608888 w 8615481"/>
              <a:gd name="connsiteY3" fmla="*/ 1237299 h 1237299"/>
              <a:gd name="connsiteX4" fmla="*/ 8608888 w 8615481"/>
              <a:gd name="connsiteY4" fmla="*/ 1237299 h 1237299"/>
              <a:gd name="connsiteX5" fmla="*/ 8523 w 8615481"/>
              <a:gd name="connsiteY5" fmla="*/ 1237299 h 1237299"/>
              <a:gd name="connsiteX6" fmla="*/ 112335 w 8615481"/>
              <a:gd name="connsiteY6" fmla="*/ 810431 h 1237299"/>
              <a:gd name="connsiteX7" fmla="*/ 782395 w 8615481"/>
              <a:gd name="connsiteY7" fmla="*/ 251837 h 1237299"/>
              <a:gd name="connsiteX8" fmla="*/ 1731342 w 8615481"/>
              <a:gd name="connsiteY8" fmla="*/ 0 h 1237299"/>
              <a:gd name="connsiteX0" fmla="*/ 1727632 w 8611771"/>
              <a:gd name="connsiteY0" fmla="*/ 0 h 1237299"/>
              <a:gd name="connsiteX1" fmla="*/ 8608668 w 8611771"/>
              <a:gd name="connsiteY1" fmla="*/ 12373 h 1237299"/>
              <a:gd name="connsiteX2" fmla="*/ 8605178 w 8611771"/>
              <a:gd name="connsiteY2" fmla="*/ 776598 h 1237299"/>
              <a:gd name="connsiteX3" fmla="*/ 8605178 w 8611771"/>
              <a:gd name="connsiteY3" fmla="*/ 1237299 h 1237299"/>
              <a:gd name="connsiteX4" fmla="*/ 8605178 w 8611771"/>
              <a:gd name="connsiteY4" fmla="*/ 1237299 h 1237299"/>
              <a:gd name="connsiteX5" fmla="*/ 4813 w 8611771"/>
              <a:gd name="connsiteY5" fmla="*/ 1237299 h 1237299"/>
              <a:gd name="connsiteX6" fmla="*/ 108625 w 8611771"/>
              <a:gd name="connsiteY6" fmla="*/ 810431 h 1237299"/>
              <a:gd name="connsiteX7" fmla="*/ 778685 w 8611771"/>
              <a:gd name="connsiteY7" fmla="*/ 251837 h 1237299"/>
              <a:gd name="connsiteX8" fmla="*/ 1727632 w 8611771"/>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103812 w 8606958"/>
              <a:gd name="connsiteY6" fmla="*/ 810431 h 1237299"/>
              <a:gd name="connsiteX7" fmla="*/ 773872 w 8606958"/>
              <a:gd name="connsiteY7" fmla="*/ 251837 h 1237299"/>
              <a:gd name="connsiteX8" fmla="*/ 1722819 w 8606958"/>
              <a:gd name="connsiteY8" fmla="*/ 0 h 1237299"/>
              <a:gd name="connsiteX0" fmla="*/ 1726697 w 8610836"/>
              <a:gd name="connsiteY0" fmla="*/ 0 h 1237299"/>
              <a:gd name="connsiteX1" fmla="*/ 8607733 w 8610836"/>
              <a:gd name="connsiteY1" fmla="*/ 12373 h 1237299"/>
              <a:gd name="connsiteX2" fmla="*/ 8604243 w 8610836"/>
              <a:gd name="connsiteY2" fmla="*/ 776598 h 1237299"/>
              <a:gd name="connsiteX3" fmla="*/ 8604243 w 8610836"/>
              <a:gd name="connsiteY3" fmla="*/ 1237299 h 1237299"/>
              <a:gd name="connsiteX4" fmla="*/ 8604243 w 8610836"/>
              <a:gd name="connsiteY4" fmla="*/ 1237299 h 1237299"/>
              <a:gd name="connsiteX5" fmla="*/ 3878 w 8610836"/>
              <a:gd name="connsiteY5" fmla="*/ 1237299 h 1237299"/>
              <a:gd name="connsiteX6" fmla="*/ 88815 w 8610836"/>
              <a:gd name="connsiteY6" fmla="*/ 810431 h 1237299"/>
              <a:gd name="connsiteX7" fmla="*/ 777750 w 8610836"/>
              <a:gd name="connsiteY7" fmla="*/ 251837 h 1237299"/>
              <a:gd name="connsiteX8" fmla="*/ 1726697 w 8610836"/>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84937 w 8606958"/>
              <a:gd name="connsiteY6" fmla="*/ 810431 h 1237299"/>
              <a:gd name="connsiteX7" fmla="*/ 773872 w 8606958"/>
              <a:gd name="connsiteY7" fmla="*/ 251837 h 1237299"/>
              <a:gd name="connsiteX8" fmla="*/ 1722819 w 8606958"/>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84937 w 8606958"/>
              <a:gd name="connsiteY6" fmla="*/ 810431 h 1237299"/>
              <a:gd name="connsiteX7" fmla="*/ 773872 w 8606958"/>
              <a:gd name="connsiteY7" fmla="*/ 251837 h 1237299"/>
              <a:gd name="connsiteX8" fmla="*/ 1722819 w 8606958"/>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84937 w 8606958"/>
              <a:gd name="connsiteY6" fmla="*/ 810431 h 1237299"/>
              <a:gd name="connsiteX7" fmla="*/ 773872 w 8606958"/>
              <a:gd name="connsiteY7" fmla="*/ 251837 h 1237299"/>
              <a:gd name="connsiteX8" fmla="*/ 1722819 w 8606958"/>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84937 w 8606958"/>
              <a:gd name="connsiteY6" fmla="*/ 810431 h 1237299"/>
              <a:gd name="connsiteX7" fmla="*/ 773872 w 8606958"/>
              <a:gd name="connsiteY7" fmla="*/ 251837 h 1237299"/>
              <a:gd name="connsiteX8" fmla="*/ 1722819 w 8606958"/>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84937 w 8606958"/>
              <a:gd name="connsiteY6" fmla="*/ 810431 h 1237299"/>
              <a:gd name="connsiteX7" fmla="*/ 745560 w 8606958"/>
              <a:gd name="connsiteY7" fmla="*/ 239464 h 1237299"/>
              <a:gd name="connsiteX8" fmla="*/ 1722819 w 8606958"/>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84937 w 8606958"/>
              <a:gd name="connsiteY6" fmla="*/ 810431 h 1237299"/>
              <a:gd name="connsiteX7" fmla="*/ 745560 w 8606958"/>
              <a:gd name="connsiteY7" fmla="*/ 239464 h 1237299"/>
              <a:gd name="connsiteX8" fmla="*/ 1722819 w 8606958"/>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84937 w 8606958"/>
              <a:gd name="connsiteY6" fmla="*/ 810431 h 1237299"/>
              <a:gd name="connsiteX7" fmla="*/ 745560 w 8606958"/>
              <a:gd name="connsiteY7" fmla="*/ 239464 h 1237299"/>
              <a:gd name="connsiteX8" fmla="*/ 1722819 w 8606958"/>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84937 w 8606958"/>
              <a:gd name="connsiteY6" fmla="*/ 810431 h 1237299"/>
              <a:gd name="connsiteX7" fmla="*/ 745560 w 8606958"/>
              <a:gd name="connsiteY7" fmla="*/ 239464 h 1237299"/>
              <a:gd name="connsiteX8" fmla="*/ 1722819 w 8606958"/>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84937 w 8606958"/>
              <a:gd name="connsiteY6" fmla="*/ 810431 h 1237299"/>
              <a:gd name="connsiteX7" fmla="*/ 745560 w 8606958"/>
              <a:gd name="connsiteY7" fmla="*/ 239464 h 1237299"/>
              <a:gd name="connsiteX8" fmla="*/ 1722819 w 8606958"/>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84937 w 8606958"/>
              <a:gd name="connsiteY6" fmla="*/ 810431 h 1237299"/>
              <a:gd name="connsiteX7" fmla="*/ 745560 w 8606958"/>
              <a:gd name="connsiteY7" fmla="*/ 239464 h 1237299"/>
              <a:gd name="connsiteX8" fmla="*/ 1722819 w 8606958"/>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84937 w 8606958"/>
              <a:gd name="connsiteY6" fmla="*/ 810431 h 1237299"/>
              <a:gd name="connsiteX7" fmla="*/ 745560 w 8606958"/>
              <a:gd name="connsiteY7" fmla="*/ 239464 h 1237299"/>
              <a:gd name="connsiteX8" fmla="*/ 1722819 w 8606958"/>
              <a:gd name="connsiteY8" fmla="*/ 0 h 1237299"/>
              <a:gd name="connsiteX0" fmla="*/ 1637882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84937 w 8606958"/>
              <a:gd name="connsiteY6" fmla="*/ 810431 h 1237299"/>
              <a:gd name="connsiteX7" fmla="*/ 745560 w 8606958"/>
              <a:gd name="connsiteY7" fmla="*/ 239464 h 1237299"/>
              <a:gd name="connsiteX8" fmla="*/ 1637882 w 8606958"/>
              <a:gd name="connsiteY8" fmla="*/ 0 h 1237299"/>
              <a:gd name="connsiteX0" fmla="*/ 2298504 w 8606958"/>
              <a:gd name="connsiteY0" fmla="*/ 0 h 1249672"/>
              <a:gd name="connsiteX1" fmla="*/ 8603855 w 8606958"/>
              <a:gd name="connsiteY1" fmla="*/ 24746 h 1249672"/>
              <a:gd name="connsiteX2" fmla="*/ 8600365 w 8606958"/>
              <a:gd name="connsiteY2" fmla="*/ 788971 h 1249672"/>
              <a:gd name="connsiteX3" fmla="*/ 8600365 w 8606958"/>
              <a:gd name="connsiteY3" fmla="*/ 1249672 h 1249672"/>
              <a:gd name="connsiteX4" fmla="*/ 8600365 w 8606958"/>
              <a:gd name="connsiteY4" fmla="*/ 1249672 h 1249672"/>
              <a:gd name="connsiteX5" fmla="*/ 0 w 8606958"/>
              <a:gd name="connsiteY5" fmla="*/ 1249672 h 1249672"/>
              <a:gd name="connsiteX6" fmla="*/ 84937 w 8606958"/>
              <a:gd name="connsiteY6" fmla="*/ 822804 h 1249672"/>
              <a:gd name="connsiteX7" fmla="*/ 745560 w 8606958"/>
              <a:gd name="connsiteY7" fmla="*/ 251837 h 1249672"/>
              <a:gd name="connsiteX8" fmla="*/ 2298504 w 8606958"/>
              <a:gd name="connsiteY8" fmla="*/ 0 h 1249672"/>
              <a:gd name="connsiteX0" fmla="*/ 2298504 w 8606958"/>
              <a:gd name="connsiteY0" fmla="*/ 0 h 1249672"/>
              <a:gd name="connsiteX1" fmla="*/ 8603855 w 8606958"/>
              <a:gd name="connsiteY1" fmla="*/ 24746 h 1249672"/>
              <a:gd name="connsiteX2" fmla="*/ 8600365 w 8606958"/>
              <a:gd name="connsiteY2" fmla="*/ 788971 h 1249672"/>
              <a:gd name="connsiteX3" fmla="*/ 8600365 w 8606958"/>
              <a:gd name="connsiteY3" fmla="*/ 1249672 h 1249672"/>
              <a:gd name="connsiteX4" fmla="*/ 8600365 w 8606958"/>
              <a:gd name="connsiteY4" fmla="*/ 1249672 h 1249672"/>
              <a:gd name="connsiteX5" fmla="*/ 0 w 8606958"/>
              <a:gd name="connsiteY5" fmla="*/ 1249672 h 1249672"/>
              <a:gd name="connsiteX6" fmla="*/ 84937 w 8606958"/>
              <a:gd name="connsiteY6" fmla="*/ 822804 h 1249672"/>
              <a:gd name="connsiteX7" fmla="*/ 745560 w 8606958"/>
              <a:gd name="connsiteY7" fmla="*/ 251837 h 1249672"/>
              <a:gd name="connsiteX8" fmla="*/ 2298504 w 8606958"/>
              <a:gd name="connsiteY8" fmla="*/ 0 h 1249672"/>
              <a:gd name="connsiteX0" fmla="*/ 2298504 w 8606958"/>
              <a:gd name="connsiteY0" fmla="*/ 0 h 1249672"/>
              <a:gd name="connsiteX1" fmla="*/ 8603855 w 8606958"/>
              <a:gd name="connsiteY1" fmla="*/ 24746 h 1249672"/>
              <a:gd name="connsiteX2" fmla="*/ 8600365 w 8606958"/>
              <a:gd name="connsiteY2" fmla="*/ 788971 h 1249672"/>
              <a:gd name="connsiteX3" fmla="*/ 8600365 w 8606958"/>
              <a:gd name="connsiteY3" fmla="*/ 1249672 h 1249672"/>
              <a:gd name="connsiteX4" fmla="*/ 8600365 w 8606958"/>
              <a:gd name="connsiteY4" fmla="*/ 1249672 h 1249672"/>
              <a:gd name="connsiteX5" fmla="*/ 0 w 8606958"/>
              <a:gd name="connsiteY5" fmla="*/ 1249672 h 1249672"/>
              <a:gd name="connsiteX6" fmla="*/ 84937 w 8606958"/>
              <a:gd name="connsiteY6" fmla="*/ 822804 h 1249672"/>
              <a:gd name="connsiteX7" fmla="*/ 2298504 w 8606958"/>
              <a:gd name="connsiteY7" fmla="*/ 0 h 1249672"/>
              <a:gd name="connsiteX0" fmla="*/ 2600441 w 8908895"/>
              <a:gd name="connsiteY0" fmla="*/ 0 h 1249672"/>
              <a:gd name="connsiteX1" fmla="*/ 8905792 w 8908895"/>
              <a:gd name="connsiteY1" fmla="*/ 24746 h 1249672"/>
              <a:gd name="connsiteX2" fmla="*/ 8902302 w 8908895"/>
              <a:gd name="connsiteY2" fmla="*/ 788971 h 1249672"/>
              <a:gd name="connsiteX3" fmla="*/ 8902302 w 8908895"/>
              <a:gd name="connsiteY3" fmla="*/ 1249672 h 1249672"/>
              <a:gd name="connsiteX4" fmla="*/ 8902302 w 8908895"/>
              <a:gd name="connsiteY4" fmla="*/ 1249672 h 1249672"/>
              <a:gd name="connsiteX5" fmla="*/ 301937 w 8908895"/>
              <a:gd name="connsiteY5" fmla="*/ 1249672 h 1249672"/>
              <a:gd name="connsiteX6" fmla="*/ 2600441 w 8908895"/>
              <a:gd name="connsiteY6" fmla="*/ 0 h 1249672"/>
              <a:gd name="connsiteX0" fmla="*/ 2600441 w 8908895"/>
              <a:gd name="connsiteY0" fmla="*/ 0 h 1231113"/>
              <a:gd name="connsiteX1" fmla="*/ 8905792 w 8908895"/>
              <a:gd name="connsiteY1" fmla="*/ 6187 h 1231113"/>
              <a:gd name="connsiteX2" fmla="*/ 8902302 w 8908895"/>
              <a:gd name="connsiteY2" fmla="*/ 770412 h 1231113"/>
              <a:gd name="connsiteX3" fmla="*/ 8902302 w 8908895"/>
              <a:gd name="connsiteY3" fmla="*/ 1231113 h 1231113"/>
              <a:gd name="connsiteX4" fmla="*/ 8902302 w 8908895"/>
              <a:gd name="connsiteY4" fmla="*/ 1231113 h 1231113"/>
              <a:gd name="connsiteX5" fmla="*/ 301937 w 8908895"/>
              <a:gd name="connsiteY5" fmla="*/ 1231113 h 1231113"/>
              <a:gd name="connsiteX6" fmla="*/ 2600441 w 8908895"/>
              <a:gd name="connsiteY6" fmla="*/ 0 h 1231113"/>
              <a:gd name="connsiteX0" fmla="*/ 2716264 w 9024718"/>
              <a:gd name="connsiteY0" fmla="*/ 0 h 1231113"/>
              <a:gd name="connsiteX1" fmla="*/ 9021615 w 9024718"/>
              <a:gd name="connsiteY1" fmla="*/ 6187 h 1231113"/>
              <a:gd name="connsiteX2" fmla="*/ 9018125 w 9024718"/>
              <a:gd name="connsiteY2" fmla="*/ 770412 h 1231113"/>
              <a:gd name="connsiteX3" fmla="*/ 9018125 w 9024718"/>
              <a:gd name="connsiteY3" fmla="*/ 1231113 h 1231113"/>
              <a:gd name="connsiteX4" fmla="*/ 9018125 w 9024718"/>
              <a:gd name="connsiteY4" fmla="*/ 1231113 h 1231113"/>
              <a:gd name="connsiteX5" fmla="*/ 417760 w 9024718"/>
              <a:gd name="connsiteY5" fmla="*/ 1231113 h 1231113"/>
              <a:gd name="connsiteX6" fmla="*/ 2716264 w 9024718"/>
              <a:gd name="connsiteY6" fmla="*/ 0 h 1231113"/>
              <a:gd name="connsiteX0" fmla="*/ 2300894 w 8609348"/>
              <a:gd name="connsiteY0" fmla="*/ 0 h 1231113"/>
              <a:gd name="connsiteX1" fmla="*/ 8606245 w 8609348"/>
              <a:gd name="connsiteY1" fmla="*/ 6187 h 1231113"/>
              <a:gd name="connsiteX2" fmla="*/ 8602755 w 8609348"/>
              <a:gd name="connsiteY2" fmla="*/ 770412 h 1231113"/>
              <a:gd name="connsiteX3" fmla="*/ 8602755 w 8609348"/>
              <a:gd name="connsiteY3" fmla="*/ 1231113 h 1231113"/>
              <a:gd name="connsiteX4" fmla="*/ 8602755 w 8609348"/>
              <a:gd name="connsiteY4" fmla="*/ 1231113 h 1231113"/>
              <a:gd name="connsiteX5" fmla="*/ 2390 w 8609348"/>
              <a:gd name="connsiteY5" fmla="*/ 1231113 h 1231113"/>
              <a:gd name="connsiteX6" fmla="*/ 2300894 w 8609348"/>
              <a:gd name="connsiteY6" fmla="*/ 0 h 1231113"/>
              <a:gd name="connsiteX0" fmla="*/ 2299332 w 8607786"/>
              <a:gd name="connsiteY0" fmla="*/ 0 h 1231113"/>
              <a:gd name="connsiteX1" fmla="*/ 8604683 w 8607786"/>
              <a:gd name="connsiteY1" fmla="*/ 6187 h 1231113"/>
              <a:gd name="connsiteX2" fmla="*/ 8601193 w 8607786"/>
              <a:gd name="connsiteY2" fmla="*/ 770412 h 1231113"/>
              <a:gd name="connsiteX3" fmla="*/ 8601193 w 8607786"/>
              <a:gd name="connsiteY3" fmla="*/ 1231113 h 1231113"/>
              <a:gd name="connsiteX4" fmla="*/ 8601193 w 8607786"/>
              <a:gd name="connsiteY4" fmla="*/ 1231113 h 1231113"/>
              <a:gd name="connsiteX5" fmla="*/ 828 w 8607786"/>
              <a:gd name="connsiteY5" fmla="*/ 1231113 h 1231113"/>
              <a:gd name="connsiteX6" fmla="*/ 2299332 w 8607786"/>
              <a:gd name="connsiteY6" fmla="*/ 0 h 1231113"/>
              <a:gd name="connsiteX0" fmla="*/ 2298564 w 8607018"/>
              <a:gd name="connsiteY0" fmla="*/ 0 h 1231113"/>
              <a:gd name="connsiteX1" fmla="*/ 8603915 w 8607018"/>
              <a:gd name="connsiteY1" fmla="*/ 6187 h 1231113"/>
              <a:gd name="connsiteX2" fmla="*/ 8600425 w 8607018"/>
              <a:gd name="connsiteY2" fmla="*/ 770412 h 1231113"/>
              <a:gd name="connsiteX3" fmla="*/ 8600425 w 8607018"/>
              <a:gd name="connsiteY3" fmla="*/ 1231113 h 1231113"/>
              <a:gd name="connsiteX4" fmla="*/ 8600425 w 8607018"/>
              <a:gd name="connsiteY4" fmla="*/ 1231113 h 1231113"/>
              <a:gd name="connsiteX5" fmla="*/ 60 w 8607018"/>
              <a:gd name="connsiteY5" fmla="*/ 1231113 h 1231113"/>
              <a:gd name="connsiteX6" fmla="*/ 2298564 w 8607018"/>
              <a:gd name="connsiteY6" fmla="*/ 0 h 1231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607018" h="1231113">
                <a:moveTo>
                  <a:pt x="2298564" y="0"/>
                </a:moveTo>
                <a:lnTo>
                  <a:pt x="8603915" y="6187"/>
                </a:lnTo>
                <a:cubicBezTo>
                  <a:pt x="8612551" y="339562"/>
                  <a:pt x="8600425" y="590326"/>
                  <a:pt x="8600425" y="770412"/>
                </a:cubicBezTo>
                <a:lnTo>
                  <a:pt x="8600425" y="1231113"/>
                </a:lnTo>
                <a:lnTo>
                  <a:pt x="8600425" y="1231113"/>
                </a:lnTo>
                <a:lnTo>
                  <a:pt x="60" y="1231113"/>
                </a:lnTo>
                <a:cubicBezTo>
                  <a:pt x="-2693" y="979529"/>
                  <a:pt x="81279" y="0"/>
                  <a:pt x="2298564" y="0"/>
                </a:cubicBezTo>
                <a:close/>
              </a:path>
            </a:pathLst>
          </a:custGeom>
          <a:solidFill>
            <a:srgbClr val="8D9950">
              <a:alpha val="80000"/>
            </a:srgbClr>
          </a:solidFill>
        </p:spPr>
        <p:txBody>
          <a:bodyPr rtlCol="0" anchor="t">
            <a:noAutofit/>
          </a:bodyPr>
          <a:lstStyle>
            <a:lvl1pPr marL="1371600">
              <a:lnSpc>
                <a:spcPct val="280000"/>
              </a:lnSpc>
              <a:spcBef>
                <a:spcPts val="1800"/>
              </a:spcBef>
              <a:defRPr>
                <a:solidFill>
                  <a:schemeClr val="bg2"/>
                </a:solidFill>
              </a:defRPr>
            </a:lvl1pPr>
          </a:lstStyle>
          <a:p>
            <a:pPr rtl="0"/>
            <a:r>
              <a:rPr lang="da-DK" sz="4400" noProof="0" dirty="0" smtClean="0">
                <a:solidFill>
                  <a:srgbClr val="FFFFFF"/>
                </a:solidFill>
              </a:rPr>
              <a:t>Klik for at redigere i master</a:t>
            </a:r>
            <a:endParaRPr lang="da-DK" sz="4400" noProof="0" dirty="0">
              <a:solidFill>
                <a:srgbClr val="FFFFFF"/>
              </a:solidFill>
            </a:endParaRPr>
          </a:p>
        </p:txBody>
      </p:sp>
      <p:sp>
        <p:nvSpPr>
          <p:cNvPr id="36" name="Kombinationstegning: Figur 35">
            <a:extLst>
              <a:ext uri="{FF2B5EF4-FFF2-40B4-BE49-F238E27FC236}">
                <a16:creationId xmlns="" xmlns:a16="http://schemas.microsoft.com/office/drawing/2014/main" id="{9A0315CC-EC7D-4E65-936E-03F3BE2200E3}"/>
              </a:ext>
              <a:ext uri="{C183D7F6-B498-43B3-948B-1728B52AA6E4}">
                <adec:decorative xmlns="" xmlns:adec="http://schemas.microsoft.com/office/drawing/2017/decorative" val="1"/>
              </a:ext>
            </a:extLst>
          </p:cNvPr>
          <p:cNvSpPr/>
          <p:nvPr userDrawn="1"/>
        </p:nvSpPr>
        <p:spPr>
          <a:xfrm>
            <a:off x="7477124" y="0"/>
            <a:ext cx="4714875" cy="6858000"/>
          </a:xfrm>
          <a:custGeom>
            <a:avLst/>
            <a:gdLst>
              <a:gd name="connsiteX0" fmla="*/ 3611850 w 4528607"/>
              <a:gd name="connsiteY0" fmla="*/ 0 h 6858000"/>
              <a:gd name="connsiteX1" fmla="*/ 4528607 w 4528607"/>
              <a:gd name="connsiteY1" fmla="*/ 0 h 6858000"/>
              <a:gd name="connsiteX2" fmla="*/ 4528607 w 4528607"/>
              <a:gd name="connsiteY2" fmla="*/ 6858000 h 6858000"/>
              <a:gd name="connsiteX3" fmla="*/ 0 w 4528607"/>
              <a:gd name="connsiteY3" fmla="*/ 6858000 h 6858000"/>
              <a:gd name="connsiteX4" fmla="*/ 157749 w 4528607"/>
              <a:gd name="connsiteY4" fmla="*/ 6846005 h 6858000"/>
              <a:gd name="connsiteX5" fmla="*/ 3612770 w 4528607"/>
              <a:gd name="connsiteY5" fmla="*/ 3017366 h 6858000"/>
              <a:gd name="connsiteX6" fmla="*/ 3611350 w 4528607"/>
              <a:gd name="connsiteY6" fmla="*/ 2961216 h 6858000"/>
              <a:gd name="connsiteX7" fmla="*/ 3611850 w 4528607"/>
              <a:gd name="connsiteY7" fmla="*/ 29612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528607" h="6858000">
                <a:moveTo>
                  <a:pt x="3611850" y="0"/>
                </a:moveTo>
                <a:lnTo>
                  <a:pt x="4528607" y="0"/>
                </a:lnTo>
                <a:lnTo>
                  <a:pt x="4528607" y="6858000"/>
                </a:lnTo>
                <a:lnTo>
                  <a:pt x="0" y="6858000"/>
                </a:lnTo>
                <a:lnTo>
                  <a:pt x="157749" y="6846005"/>
                </a:lnTo>
                <a:cubicBezTo>
                  <a:pt x="2098384" y="6648923"/>
                  <a:pt x="3612770" y="5009996"/>
                  <a:pt x="3612770" y="3017366"/>
                </a:cubicBezTo>
                <a:lnTo>
                  <a:pt x="3611350" y="2961216"/>
                </a:lnTo>
                <a:lnTo>
                  <a:pt x="3611850" y="2961216"/>
                </a:lnTo>
                <a:close/>
              </a:path>
            </a:pathLst>
          </a:custGeom>
          <a:solidFill>
            <a:srgbClr val="8D9950">
              <a:alpha val="6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da-DK" noProof="0"/>
          </a:p>
        </p:txBody>
      </p:sp>
      <p:sp>
        <p:nvSpPr>
          <p:cNvPr id="6" name="Pladsholder til tekst 5">
            <a:extLst>
              <a:ext uri="{FF2B5EF4-FFF2-40B4-BE49-F238E27FC236}">
                <a16:creationId xmlns="" xmlns:a16="http://schemas.microsoft.com/office/drawing/2014/main" id="{1DAB5A3B-4D59-4E0D-9EA9-FAFC9BFBB574}"/>
              </a:ext>
            </a:extLst>
          </p:cNvPr>
          <p:cNvSpPr>
            <a:spLocks noGrp="1"/>
          </p:cNvSpPr>
          <p:nvPr>
            <p:ph type="body" sz="quarter" idx="14"/>
          </p:nvPr>
        </p:nvSpPr>
        <p:spPr>
          <a:xfrm>
            <a:off x="2000613" y="5722399"/>
            <a:ext cx="5476512" cy="498721"/>
          </a:xfrm>
        </p:spPr>
        <p:txBody>
          <a:bodyPr rtlCol="0">
            <a:noAutofit/>
          </a:bodyPr>
          <a:lstStyle>
            <a:lvl1pPr>
              <a:buNone/>
              <a:defRPr sz="2400">
                <a:solidFill>
                  <a:schemeClr val="bg2"/>
                </a:solidFill>
              </a:defRPr>
            </a:lvl1pPr>
            <a:lvl2pPr>
              <a:buNone/>
              <a:defRPr sz="2000">
                <a:solidFill>
                  <a:schemeClr val="bg2"/>
                </a:solidFill>
              </a:defRPr>
            </a:lvl2pPr>
            <a:lvl3pPr>
              <a:buNone/>
              <a:defRPr sz="2000">
                <a:solidFill>
                  <a:schemeClr val="bg2"/>
                </a:solidFill>
              </a:defRPr>
            </a:lvl3pPr>
            <a:lvl4pPr>
              <a:buNone/>
              <a:defRPr sz="2000">
                <a:solidFill>
                  <a:schemeClr val="bg2"/>
                </a:solidFill>
              </a:defRPr>
            </a:lvl4pPr>
            <a:lvl5pPr>
              <a:buNone/>
              <a:defRPr sz="2000">
                <a:solidFill>
                  <a:schemeClr val="bg2"/>
                </a:solidFill>
              </a:defRPr>
            </a:lvl5pPr>
          </a:lstStyle>
          <a:p>
            <a:pPr lvl="0" rtl="0"/>
            <a:r>
              <a:rPr lang="da-DK" noProof="0" dirty="0" smtClean="0"/>
              <a:t>Klik for at redigere i master</a:t>
            </a:r>
          </a:p>
        </p:txBody>
      </p:sp>
      <p:sp>
        <p:nvSpPr>
          <p:cNvPr id="7" name="Pladsholder til tekst 5">
            <a:extLst>
              <a:ext uri="{FF2B5EF4-FFF2-40B4-BE49-F238E27FC236}">
                <a16:creationId xmlns="" xmlns:a16="http://schemas.microsoft.com/office/drawing/2014/main" id="{1DAB5A3B-4D59-4E0D-9EA9-FAFC9BFBB574}"/>
              </a:ext>
            </a:extLst>
          </p:cNvPr>
          <p:cNvSpPr>
            <a:spLocks noGrp="1"/>
          </p:cNvSpPr>
          <p:nvPr>
            <p:ph type="body" sz="quarter" idx="15"/>
          </p:nvPr>
        </p:nvSpPr>
        <p:spPr>
          <a:xfrm>
            <a:off x="2000613" y="6221119"/>
            <a:ext cx="5476511" cy="492953"/>
          </a:xfrm>
        </p:spPr>
        <p:txBody>
          <a:bodyPr rtlCol="0">
            <a:noAutofit/>
          </a:bodyPr>
          <a:lstStyle>
            <a:lvl1pPr>
              <a:buNone/>
              <a:defRPr sz="2400">
                <a:solidFill>
                  <a:schemeClr val="bg2"/>
                </a:solidFill>
              </a:defRPr>
            </a:lvl1pPr>
            <a:lvl2pPr>
              <a:buNone/>
              <a:defRPr sz="2000">
                <a:solidFill>
                  <a:schemeClr val="bg2"/>
                </a:solidFill>
              </a:defRPr>
            </a:lvl2pPr>
            <a:lvl3pPr>
              <a:buNone/>
              <a:defRPr sz="2000">
                <a:solidFill>
                  <a:schemeClr val="bg2"/>
                </a:solidFill>
              </a:defRPr>
            </a:lvl3pPr>
            <a:lvl4pPr>
              <a:buNone/>
              <a:defRPr sz="2000">
                <a:solidFill>
                  <a:schemeClr val="bg2"/>
                </a:solidFill>
              </a:defRPr>
            </a:lvl4pPr>
            <a:lvl5pPr>
              <a:buNone/>
              <a:defRPr sz="2000">
                <a:solidFill>
                  <a:schemeClr val="bg2"/>
                </a:solidFill>
              </a:defRPr>
            </a:lvl5pPr>
          </a:lstStyle>
          <a:p>
            <a:pPr lvl="0" rtl="0"/>
            <a:endParaRPr lang="da-DK" noProof="0" dirty="0" smtClean="0"/>
          </a:p>
        </p:txBody>
      </p:sp>
      <p:pic>
        <p:nvPicPr>
          <p:cNvPr id="8" name="Billed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3866" y="-200879"/>
            <a:ext cx="1811867" cy="875821"/>
          </a:xfrm>
          <a:prstGeom prst="rect">
            <a:avLst/>
          </a:prstGeom>
        </p:spPr>
      </p:pic>
      <p:pic>
        <p:nvPicPr>
          <p:cNvPr id="19" name="Billede 18">
            <a:extLst>
              <a:ext uri="{FF2B5EF4-FFF2-40B4-BE49-F238E27FC236}">
                <a16:creationId xmlns="" xmlns:a16="http://schemas.microsoft.com/office/drawing/2014/main" id="{AEBFC50A-EF3D-4871-BD89-F01D857AC598}"/>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35836" y="0"/>
            <a:ext cx="950096" cy="1156073"/>
          </a:xfrm>
          <a:prstGeom prst="rect">
            <a:avLst/>
          </a:prstGeom>
        </p:spPr>
      </p:pic>
    </p:spTree>
    <p:extLst>
      <p:ext uri="{BB962C8B-B14F-4D97-AF65-F5344CB8AC3E}">
        <p14:creationId xmlns:p14="http://schemas.microsoft.com/office/powerpoint/2010/main" val="1847062919"/>
      </p:ext>
    </p:extLst>
  </p:cSld>
  <p:clrMapOvr>
    <a:masterClrMapping/>
  </p:clrMapOvr>
  <p:timing>
    <p:tnLst>
      <p:par>
        <p:cTn id="1" dur="indefinite" restart="never" nodeType="tmRoot"/>
      </p:par>
    </p:tnLst>
  </p:timing>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Standardslide med billeder">
    <p:bg>
      <p:bgRef idx="1001">
        <a:schemeClr val="bg2"/>
      </p:bgRef>
    </p:bg>
    <p:spTree>
      <p:nvGrpSpPr>
        <p:cNvPr id="1" name=""/>
        <p:cNvGrpSpPr/>
        <p:nvPr/>
      </p:nvGrpSpPr>
      <p:grpSpPr>
        <a:xfrm>
          <a:off x="0" y="0"/>
          <a:ext cx="0" cy="0"/>
          <a:chOff x="0" y="0"/>
          <a:chExt cx="0" cy="0"/>
        </a:xfrm>
      </p:grpSpPr>
      <p:sp>
        <p:nvSpPr>
          <p:cNvPr id="7" name="Rektangel 6">
            <a:extLst>
              <a:ext uri="{FF2B5EF4-FFF2-40B4-BE49-F238E27FC236}">
                <a16:creationId xmlns="" xmlns:a16="http://schemas.microsoft.com/office/drawing/2014/main" id="{7624BCA1-E0EF-42A1-B762-D68E4B984818}"/>
              </a:ext>
              <a:ext uri="{C183D7F6-B498-43B3-948B-1728B52AA6E4}">
                <adec:decorative xmlns="" xmlns:adec="http://schemas.microsoft.com/office/drawing/2017/decorative" val="1"/>
              </a:ext>
            </a:extLst>
          </p:cNvPr>
          <p:cNvSpPr/>
          <p:nvPr userDrawn="1"/>
        </p:nvSpPr>
        <p:spPr>
          <a:xfrm>
            <a:off x="0" y="1043998"/>
            <a:ext cx="12192000" cy="5830007"/>
          </a:xfrm>
          <a:prstGeom prst="rect">
            <a:avLst/>
          </a:prstGeom>
          <a:solidFill>
            <a:srgbClr val="EEF0E5"/>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da-DK" noProof="0"/>
          </a:p>
        </p:txBody>
      </p:sp>
      <p:sp>
        <p:nvSpPr>
          <p:cNvPr id="18" name="Pladsholder til billede 17">
            <a:extLst>
              <a:ext uri="{FF2B5EF4-FFF2-40B4-BE49-F238E27FC236}">
                <a16:creationId xmlns="" xmlns:a16="http://schemas.microsoft.com/office/drawing/2014/main" id="{704EC18E-B48D-4AD7-A5B5-3D57255D1A23}"/>
              </a:ext>
            </a:extLst>
          </p:cNvPr>
          <p:cNvSpPr>
            <a:spLocks noGrp="1"/>
          </p:cNvSpPr>
          <p:nvPr>
            <p:ph type="pic" sz="quarter" idx="13"/>
          </p:nvPr>
        </p:nvSpPr>
        <p:spPr>
          <a:xfrm>
            <a:off x="9316528" y="0"/>
            <a:ext cx="2875472" cy="2198972"/>
          </a:xfrm>
          <a:custGeom>
            <a:avLst/>
            <a:gdLst>
              <a:gd name="connsiteX0" fmla="*/ 0 w 2773332"/>
              <a:gd name="connsiteY0" fmla="*/ 0 h 2202508"/>
              <a:gd name="connsiteX1" fmla="*/ 2773332 w 2773332"/>
              <a:gd name="connsiteY1" fmla="*/ 0 h 2202508"/>
              <a:gd name="connsiteX2" fmla="*/ 2773332 w 2773332"/>
              <a:gd name="connsiteY2" fmla="*/ 2202508 h 2202508"/>
              <a:gd name="connsiteX3" fmla="*/ 0 w 2773332"/>
              <a:gd name="connsiteY3" fmla="*/ 2202508 h 2202508"/>
            </a:gdLst>
            <a:ahLst/>
            <a:cxnLst>
              <a:cxn ang="0">
                <a:pos x="connsiteX0" y="connsiteY0"/>
              </a:cxn>
              <a:cxn ang="0">
                <a:pos x="connsiteX1" y="connsiteY1"/>
              </a:cxn>
              <a:cxn ang="0">
                <a:pos x="connsiteX2" y="connsiteY2"/>
              </a:cxn>
              <a:cxn ang="0">
                <a:pos x="connsiteX3" y="connsiteY3"/>
              </a:cxn>
            </a:cxnLst>
            <a:rect l="l" t="t" r="r" b="b"/>
            <a:pathLst>
              <a:path w="2773332" h="2202508">
                <a:moveTo>
                  <a:pt x="0" y="0"/>
                </a:moveTo>
                <a:lnTo>
                  <a:pt x="2773332" y="0"/>
                </a:lnTo>
                <a:lnTo>
                  <a:pt x="2773332" y="2202508"/>
                </a:lnTo>
                <a:lnTo>
                  <a:pt x="0" y="2202508"/>
                </a:lnTo>
                <a:close/>
              </a:path>
            </a:pathLst>
          </a:custGeom>
          <a:solidFill>
            <a:schemeClr val="tx1"/>
          </a:solidFill>
        </p:spPr>
        <p:txBody>
          <a:bodyPr wrap="square" rtlCol="0">
            <a:noAutofit/>
          </a:bodyPr>
          <a:lstStyle>
            <a:lvl1pPr>
              <a:buClr>
                <a:schemeClr val="accent2"/>
              </a:buClr>
              <a:defRPr>
                <a:solidFill>
                  <a:schemeClr val="bg1"/>
                </a:solidFill>
              </a:defRPr>
            </a:lvl1pPr>
          </a:lstStyle>
          <a:p>
            <a:pPr rtl="0"/>
            <a:r>
              <a:rPr lang="da-DK" noProof="0" dirty="0" smtClean="0"/>
              <a:t>Klik på ikonet for at tilføje et billede</a:t>
            </a:r>
            <a:endParaRPr lang="da-DK" noProof="0" dirty="0"/>
          </a:p>
        </p:txBody>
      </p:sp>
      <p:sp>
        <p:nvSpPr>
          <p:cNvPr id="21" name="Pladsholder til billede 20">
            <a:extLst>
              <a:ext uri="{FF2B5EF4-FFF2-40B4-BE49-F238E27FC236}">
                <a16:creationId xmlns="" xmlns:a16="http://schemas.microsoft.com/office/drawing/2014/main" id="{FAE5A08C-2BA6-4754-806E-3BEAE8D2EC19}"/>
              </a:ext>
            </a:extLst>
          </p:cNvPr>
          <p:cNvSpPr>
            <a:spLocks noGrp="1"/>
          </p:cNvSpPr>
          <p:nvPr>
            <p:ph type="pic" sz="quarter" idx="14"/>
          </p:nvPr>
        </p:nvSpPr>
        <p:spPr>
          <a:xfrm>
            <a:off x="9316528" y="4530254"/>
            <a:ext cx="2875472" cy="2343752"/>
          </a:xfrm>
          <a:custGeom>
            <a:avLst/>
            <a:gdLst>
              <a:gd name="connsiteX0" fmla="*/ 0 w 2773332"/>
              <a:gd name="connsiteY0" fmla="*/ 0 h 2327746"/>
              <a:gd name="connsiteX1" fmla="*/ 2773332 w 2773332"/>
              <a:gd name="connsiteY1" fmla="*/ 0 h 2327746"/>
              <a:gd name="connsiteX2" fmla="*/ 2773332 w 2773332"/>
              <a:gd name="connsiteY2" fmla="*/ 2327746 h 2327746"/>
              <a:gd name="connsiteX3" fmla="*/ 0 w 2773332"/>
              <a:gd name="connsiteY3" fmla="*/ 2327746 h 2327746"/>
            </a:gdLst>
            <a:ahLst/>
            <a:cxnLst>
              <a:cxn ang="0">
                <a:pos x="connsiteX0" y="connsiteY0"/>
              </a:cxn>
              <a:cxn ang="0">
                <a:pos x="connsiteX1" y="connsiteY1"/>
              </a:cxn>
              <a:cxn ang="0">
                <a:pos x="connsiteX2" y="connsiteY2"/>
              </a:cxn>
              <a:cxn ang="0">
                <a:pos x="connsiteX3" y="connsiteY3"/>
              </a:cxn>
            </a:cxnLst>
            <a:rect l="l" t="t" r="r" b="b"/>
            <a:pathLst>
              <a:path w="2773332" h="2327746">
                <a:moveTo>
                  <a:pt x="0" y="0"/>
                </a:moveTo>
                <a:lnTo>
                  <a:pt x="2773332" y="0"/>
                </a:lnTo>
                <a:lnTo>
                  <a:pt x="2773332" y="2327746"/>
                </a:lnTo>
                <a:lnTo>
                  <a:pt x="0" y="2327746"/>
                </a:lnTo>
                <a:close/>
              </a:path>
            </a:pathLst>
          </a:custGeom>
          <a:solidFill>
            <a:schemeClr val="tx1"/>
          </a:solidFill>
        </p:spPr>
        <p:txBody>
          <a:bodyPr wrap="square" rtlCol="0">
            <a:noAutofit/>
          </a:bodyPr>
          <a:lstStyle>
            <a:lvl1pPr>
              <a:buClr>
                <a:schemeClr val="accent2"/>
              </a:buClr>
              <a:defRPr>
                <a:solidFill>
                  <a:schemeClr val="bg1"/>
                </a:solidFill>
              </a:defRPr>
            </a:lvl1pPr>
          </a:lstStyle>
          <a:p>
            <a:pPr rtl="0"/>
            <a:r>
              <a:rPr lang="da-DK" noProof="0" dirty="0" smtClean="0"/>
              <a:t>Klik på ikonet for at tilføje et billede</a:t>
            </a:r>
            <a:endParaRPr lang="da-DK" noProof="0" dirty="0"/>
          </a:p>
        </p:txBody>
      </p:sp>
      <p:sp>
        <p:nvSpPr>
          <p:cNvPr id="25" name="Pladsholder til billede 24">
            <a:extLst>
              <a:ext uri="{FF2B5EF4-FFF2-40B4-BE49-F238E27FC236}">
                <a16:creationId xmlns="" xmlns:a16="http://schemas.microsoft.com/office/drawing/2014/main" id="{BBE1FA0E-416C-4623-840A-A04A5237BCF4}"/>
              </a:ext>
            </a:extLst>
          </p:cNvPr>
          <p:cNvSpPr>
            <a:spLocks noGrp="1"/>
          </p:cNvSpPr>
          <p:nvPr>
            <p:ph type="pic" sz="quarter" idx="15"/>
          </p:nvPr>
        </p:nvSpPr>
        <p:spPr>
          <a:xfrm>
            <a:off x="9316528" y="2186502"/>
            <a:ext cx="2875472" cy="2343752"/>
          </a:xfrm>
          <a:custGeom>
            <a:avLst/>
            <a:gdLst>
              <a:gd name="connsiteX0" fmla="*/ 0 w 2773332"/>
              <a:gd name="connsiteY0" fmla="*/ 0 h 2327746"/>
              <a:gd name="connsiteX1" fmla="*/ 2773332 w 2773332"/>
              <a:gd name="connsiteY1" fmla="*/ 0 h 2327746"/>
              <a:gd name="connsiteX2" fmla="*/ 2773332 w 2773332"/>
              <a:gd name="connsiteY2" fmla="*/ 2327746 h 2327746"/>
              <a:gd name="connsiteX3" fmla="*/ 0 w 2773332"/>
              <a:gd name="connsiteY3" fmla="*/ 2327746 h 2327746"/>
            </a:gdLst>
            <a:ahLst/>
            <a:cxnLst>
              <a:cxn ang="0">
                <a:pos x="connsiteX0" y="connsiteY0"/>
              </a:cxn>
              <a:cxn ang="0">
                <a:pos x="connsiteX1" y="connsiteY1"/>
              </a:cxn>
              <a:cxn ang="0">
                <a:pos x="connsiteX2" y="connsiteY2"/>
              </a:cxn>
              <a:cxn ang="0">
                <a:pos x="connsiteX3" y="connsiteY3"/>
              </a:cxn>
            </a:cxnLst>
            <a:rect l="l" t="t" r="r" b="b"/>
            <a:pathLst>
              <a:path w="2773332" h="2327746">
                <a:moveTo>
                  <a:pt x="0" y="0"/>
                </a:moveTo>
                <a:lnTo>
                  <a:pt x="2773332" y="0"/>
                </a:lnTo>
                <a:lnTo>
                  <a:pt x="2773332" y="2327746"/>
                </a:lnTo>
                <a:lnTo>
                  <a:pt x="0" y="2327746"/>
                </a:lnTo>
                <a:close/>
              </a:path>
            </a:pathLst>
          </a:custGeom>
          <a:solidFill>
            <a:schemeClr val="tx1"/>
          </a:solidFill>
        </p:spPr>
        <p:txBody>
          <a:bodyPr wrap="square" rtlCol="0">
            <a:noAutofit/>
          </a:bodyPr>
          <a:lstStyle>
            <a:lvl1pPr>
              <a:buClr>
                <a:schemeClr val="accent2"/>
              </a:buClr>
              <a:defRPr>
                <a:solidFill>
                  <a:schemeClr val="bg1"/>
                </a:solidFill>
              </a:defRPr>
            </a:lvl1pPr>
          </a:lstStyle>
          <a:p>
            <a:pPr rtl="0"/>
            <a:r>
              <a:rPr lang="da-DK" noProof="0" dirty="0" smtClean="0"/>
              <a:t>Klik på ikonet for at tilføje et billede</a:t>
            </a:r>
            <a:endParaRPr lang="da-DK" noProof="0" dirty="0"/>
          </a:p>
        </p:txBody>
      </p:sp>
      <p:sp>
        <p:nvSpPr>
          <p:cNvPr id="2" name="Titel 1"/>
          <p:cNvSpPr>
            <a:spLocks noGrp="1"/>
          </p:cNvSpPr>
          <p:nvPr>
            <p:ph type="title"/>
          </p:nvPr>
        </p:nvSpPr>
        <p:spPr>
          <a:xfrm>
            <a:off x="450763" y="16933"/>
            <a:ext cx="8498505" cy="1044000"/>
          </a:xfrm>
        </p:spPr>
        <p:txBody>
          <a:bodyPr/>
          <a:lstStyle>
            <a:lvl1pPr>
              <a:defRPr>
                <a:solidFill>
                  <a:schemeClr val="tx2"/>
                </a:solidFill>
              </a:defRPr>
            </a:lvl1pPr>
          </a:lstStyle>
          <a:p>
            <a:r>
              <a:rPr lang="da-DK" dirty="0" smtClean="0"/>
              <a:t>Klik for at redigere i master</a:t>
            </a:r>
            <a:endParaRPr lang="da-DK" dirty="0"/>
          </a:p>
        </p:txBody>
      </p:sp>
      <p:sp>
        <p:nvSpPr>
          <p:cNvPr id="4" name="Pladsholder til tekst 3"/>
          <p:cNvSpPr>
            <a:spLocks noGrp="1"/>
          </p:cNvSpPr>
          <p:nvPr>
            <p:ph type="body" sz="quarter" idx="16"/>
          </p:nvPr>
        </p:nvSpPr>
        <p:spPr>
          <a:xfrm>
            <a:off x="450763" y="1197937"/>
            <a:ext cx="8498505" cy="5078413"/>
          </a:xfrm>
        </p:spPr>
        <p:txBody>
          <a:bodyPr>
            <a:normAutofit/>
          </a:bodyPr>
          <a:lstStyle>
            <a:lvl1pPr marL="0" indent="0">
              <a:buFont typeface="Arial" panose="020B0604020202020204" pitchFamily="34" charset="0"/>
              <a:buNone/>
              <a:defRPr sz="2400">
                <a:solidFill>
                  <a:schemeClr val="bg1"/>
                </a:solidFill>
              </a:defRPr>
            </a:lvl1pPr>
            <a:lvl2pPr marL="742950" indent="-285750">
              <a:buFont typeface="Arial" panose="020B0604020202020204" pitchFamily="34" charset="0"/>
              <a:buChar cha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vl6pPr>
              <a:defRPr>
                <a:solidFill>
                  <a:schemeClr val="bg1"/>
                </a:solidFill>
              </a:defRPr>
            </a:lvl6pPr>
          </a:lstStyle>
          <a:p>
            <a:pPr lvl="0"/>
            <a:r>
              <a:rPr lang="da-DK" dirty="0" smtClean="0"/>
              <a:t>Klik for at redigere i master</a:t>
            </a:r>
          </a:p>
        </p:txBody>
      </p:sp>
      <p:pic>
        <p:nvPicPr>
          <p:cNvPr id="11" name="Billede 10">
            <a:extLst>
              <a:ext uri="{FF2B5EF4-FFF2-40B4-BE49-F238E27FC236}">
                <a16:creationId xmlns="" xmlns:a16="http://schemas.microsoft.com/office/drawing/2014/main" id="{AEBFC50A-EF3D-4871-BD89-F01D857AC59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219797" y="0"/>
            <a:ext cx="813612" cy="990000"/>
          </a:xfrm>
          <a:prstGeom prst="rect">
            <a:avLst/>
          </a:prstGeom>
        </p:spPr>
      </p:pic>
      <p:pic>
        <p:nvPicPr>
          <p:cNvPr id="12" name="Billede 11">
            <a:extLst>
              <a:ext uri="{FF2B5EF4-FFF2-40B4-BE49-F238E27FC236}">
                <a16:creationId xmlns="" xmlns:a16="http://schemas.microsoft.com/office/drawing/2014/main" id="{8B399C38-2B8A-43B8-A98D-BA55546CD358}"/>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p:blipFill>
        <p:spPr>
          <a:xfrm>
            <a:off x="450763" y="6388809"/>
            <a:ext cx="1512000" cy="249993"/>
          </a:xfrm>
          <a:prstGeom prst="rect">
            <a:avLst/>
          </a:prstGeom>
        </p:spPr>
      </p:pic>
    </p:spTree>
    <p:extLst>
      <p:ext uri="{BB962C8B-B14F-4D97-AF65-F5344CB8AC3E}">
        <p14:creationId xmlns:p14="http://schemas.microsoft.com/office/powerpoint/2010/main" val="4080524037"/>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Præsentation">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4299839C-7D7A-49F1-8BFE-85C6C7D78BE7}"/>
              </a:ext>
            </a:extLst>
          </p:cNvPr>
          <p:cNvSpPr>
            <a:spLocks noGrp="1"/>
          </p:cNvSpPr>
          <p:nvPr>
            <p:ph type="title"/>
          </p:nvPr>
        </p:nvSpPr>
        <p:spPr>
          <a:xfrm>
            <a:off x="450763" y="76203"/>
            <a:ext cx="10251060" cy="1044000"/>
          </a:xfrm>
        </p:spPr>
        <p:txBody>
          <a:bodyPr rtlCol="0">
            <a:normAutofit/>
          </a:bodyPr>
          <a:lstStyle>
            <a:lvl1pPr>
              <a:lnSpc>
                <a:spcPct val="100000"/>
              </a:lnSpc>
              <a:defRPr sz="4000">
                <a:solidFill>
                  <a:schemeClr val="tx1"/>
                </a:solidFill>
              </a:defRPr>
            </a:lvl1pPr>
          </a:lstStyle>
          <a:p>
            <a:pPr rtl="0"/>
            <a:r>
              <a:rPr lang="da-DK" noProof="0" dirty="0" smtClean="0"/>
              <a:t>Klik for at redigere i master</a:t>
            </a:r>
            <a:endParaRPr lang="da-DK" noProof="0" dirty="0"/>
          </a:p>
        </p:txBody>
      </p:sp>
      <p:sp>
        <p:nvSpPr>
          <p:cNvPr id="3" name="Pladsholder til indhold 2">
            <a:extLst>
              <a:ext uri="{FF2B5EF4-FFF2-40B4-BE49-F238E27FC236}">
                <a16:creationId xmlns="" xmlns:a16="http://schemas.microsoft.com/office/drawing/2014/main" id="{C7E748DC-EBB9-44C6-8566-38F87FF7FD53}"/>
              </a:ext>
            </a:extLst>
          </p:cNvPr>
          <p:cNvSpPr>
            <a:spLocks noGrp="1"/>
          </p:cNvSpPr>
          <p:nvPr>
            <p:ph idx="1"/>
          </p:nvPr>
        </p:nvSpPr>
        <p:spPr>
          <a:xfrm>
            <a:off x="450763" y="1243369"/>
            <a:ext cx="11311650" cy="5005031"/>
          </a:xfrm>
        </p:spPr>
        <p:txBody>
          <a:bodyPr rtlCol="0">
            <a:normAutofit/>
          </a:bodyPr>
          <a:lstStyle>
            <a:lvl1pPr marL="0" indent="0">
              <a:buNone/>
              <a:defRPr sz="2600"/>
            </a:lvl1pPr>
            <a:lvl2pPr marL="457200" indent="0">
              <a:buFont typeface="Arial" panose="020B0604020202020204" pitchFamily="34" charset="0"/>
              <a:buNone/>
              <a:defRPr lang="da-DK" sz="2400" kern="1200" noProof="0" dirty="0" smtClean="0">
                <a:solidFill>
                  <a:schemeClr val="tx1"/>
                </a:solidFill>
                <a:latin typeface="+mn-lt"/>
                <a:ea typeface="+mn-ea"/>
                <a:cs typeface="+mn-cs"/>
              </a:defRPr>
            </a:lvl2pPr>
            <a:lvl3pPr marL="914400" indent="0">
              <a:buNone/>
              <a:defRPr sz="1600"/>
            </a:lvl3pPr>
            <a:lvl4pPr marL="1371600" indent="0">
              <a:buNone/>
              <a:defRPr sz="1400"/>
            </a:lvl4pPr>
            <a:lvl5pPr marL="1828800" indent="0">
              <a:buNone/>
              <a:defRPr sz="1400"/>
            </a:lvl5pPr>
          </a:lstStyle>
          <a:p>
            <a:pPr lvl="0" rtl="0"/>
            <a:r>
              <a:rPr lang="da-DK" noProof="0" dirty="0" smtClean="0"/>
              <a:t>Klik for at redigere i master</a:t>
            </a:r>
          </a:p>
          <a:p>
            <a:pPr lvl="1" rtl="0"/>
            <a:r>
              <a:rPr lang="da-DK" noProof="0" dirty="0" smtClean="0"/>
              <a:t>Andet niveau</a:t>
            </a:r>
          </a:p>
          <a:p>
            <a:pPr marL="457200" lvl="1" indent="0" algn="l" defTabSz="914400" rtl="0" eaLnBrk="1" latinLnBrk="0" hangingPunct="1">
              <a:lnSpc>
                <a:spcPct val="120000"/>
              </a:lnSpc>
              <a:spcBef>
                <a:spcPts val="500"/>
              </a:spcBef>
              <a:buClr>
                <a:schemeClr val="accent5"/>
              </a:buClr>
              <a:buFont typeface="Arial" panose="020B0604020202020204" pitchFamily="34" charset="0"/>
              <a:buNone/>
            </a:pPr>
            <a:r>
              <a:rPr lang="da-DK" noProof="0" dirty="0" smtClean="0"/>
              <a:t>Tredje niveau</a:t>
            </a:r>
          </a:p>
          <a:p>
            <a:pPr lvl="1" rtl="0"/>
            <a:r>
              <a:rPr lang="da-DK" noProof="0" dirty="0" smtClean="0"/>
              <a:t>Fjerde niveau</a:t>
            </a:r>
          </a:p>
          <a:p>
            <a:pPr lvl="1" rtl="0"/>
            <a:r>
              <a:rPr lang="da-DK" noProof="0" dirty="0" smtClean="0"/>
              <a:t>Femte niveau</a:t>
            </a:r>
            <a:endParaRPr lang="da-DK" noProof="0" dirty="0"/>
          </a:p>
        </p:txBody>
      </p:sp>
      <p:pic>
        <p:nvPicPr>
          <p:cNvPr id="7" name="Billede 6"/>
          <p:cNvPicPr>
            <a:picLocks noChangeAspect="1"/>
          </p:cNvPicPr>
          <p:nvPr userDrawn="1"/>
        </p:nvPicPr>
        <p:blipFill>
          <a:blip r:embed="rId2">
            <a:biLevel thresh="50000"/>
            <a:extLst>
              <a:ext uri="{28A0092B-C50C-407E-A947-70E740481C1C}">
                <a14:useLocalDpi xmlns:a14="http://schemas.microsoft.com/office/drawing/2010/main" val="0"/>
              </a:ext>
            </a:extLst>
          </a:blip>
          <a:stretch>
            <a:fillRect/>
          </a:stretch>
        </p:blipFill>
        <p:spPr>
          <a:xfrm>
            <a:off x="10645280" y="21677"/>
            <a:ext cx="1117133" cy="540000"/>
          </a:xfrm>
          <a:prstGeom prst="rect">
            <a:avLst/>
          </a:prstGeom>
        </p:spPr>
      </p:pic>
      <p:pic>
        <p:nvPicPr>
          <p:cNvPr id="11" name="Billede 10">
            <a:extLst>
              <a:ext uri="{FF2B5EF4-FFF2-40B4-BE49-F238E27FC236}">
                <a16:creationId xmlns="" xmlns:a16="http://schemas.microsoft.com/office/drawing/2014/main" id="{AEBFC50A-EF3D-4871-BD89-F01D857AC598}"/>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35836" y="0"/>
            <a:ext cx="950096" cy="1156073"/>
          </a:xfrm>
          <a:prstGeom prst="rect">
            <a:avLst/>
          </a:prstGeom>
        </p:spPr>
      </p:pic>
      <p:pic>
        <p:nvPicPr>
          <p:cNvPr id="12" name="Billede 11">
            <a:extLst>
              <a:ext uri="{FF2B5EF4-FFF2-40B4-BE49-F238E27FC236}">
                <a16:creationId xmlns="" xmlns:a16="http://schemas.microsoft.com/office/drawing/2014/main" id="{8B399C38-2B8A-43B8-A98D-BA55546CD358}"/>
              </a:ext>
            </a:extLst>
          </p:cNvPr>
          <p:cNvPicPr>
            <a:picLocks noChangeAspect="1"/>
          </p:cNvPicPr>
          <p:nvPr userDrawn="1"/>
        </p:nvPicPr>
        <p:blipFill>
          <a:blip r:embed="rId4" cstate="print">
            <a:extLst>
              <a:ext uri="{28A0092B-C50C-407E-A947-70E740481C1C}">
                <a14:useLocalDpi xmlns:a14="http://schemas.microsoft.com/office/drawing/2010/main" val="0"/>
              </a:ext>
            </a:extLst>
          </a:blip>
          <a:srcRect/>
          <a:stretch/>
        </p:blipFill>
        <p:spPr>
          <a:xfrm>
            <a:off x="450763" y="6388809"/>
            <a:ext cx="1512000" cy="249993"/>
          </a:xfrm>
          <a:prstGeom prst="rect">
            <a:avLst/>
          </a:prstGeom>
        </p:spPr>
      </p:pic>
      <p:pic>
        <p:nvPicPr>
          <p:cNvPr id="8" name="Billede 7"/>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10466834" y="6318000"/>
            <a:ext cx="1725166" cy="540000"/>
          </a:xfrm>
          <a:prstGeom prst="rect">
            <a:avLst/>
          </a:prstGeom>
        </p:spPr>
      </p:pic>
    </p:spTree>
    <p:extLst>
      <p:ext uri="{BB962C8B-B14F-4D97-AF65-F5344CB8AC3E}">
        <p14:creationId xmlns:p14="http://schemas.microsoft.com/office/powerpoint/2010/main" val="346954445"/>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itat Layout">
    <p:bg>
      <p:bgPr>
        <a:solidFill>
          <a:srgbClr val="EEF0E5"/>
        </a:solidFill>
        <a:effectLst/>
      </p:bgPr>
    </p:bg>
    <p:spTree>
      <p:nvGrpSpPr>
        <p:cNvPr id="1" name=""/>
        <p:cNvGrpSpPr/>
        <p:nvPr/>
      </p:nvGrpSpPr>
      <p:grpSpPr>
        <a:xfrm>
          <a:off x="0" y="0"/>
          <a:ext cx="0" cy="0"/>
          <a:chOff x="0" y="0"/>
          <a:chExt cx="0" cy="0"/>
        </a:xfrm>
      </p:grpSpPr>
      <p:sp>
        <p:nvSpPr>
          <p:cNvPr id="16" name="Rektangel med enkelt afrundet hjørne 15"/>
          <p:cNvSpPr/>
          <p:nvPr userDrawn="1"/>
        </p:nvSpPr>
        <p:spPr>
          <a:xfrm flipH="1">
            <a:off x="7967648" y="-8981"/>
            <a:ext cx="4325952" cy="6883200"/>
          </a:xfrm>
          <a:prstGeom prst="round1Rect">
            <a:avLst>
              <a:gd name="adj" fmla="val 50000"/>
            </a:avLst>
          </a:prstGeom>
          <a:solidFill>
            <a:srgbClr val="8D99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8" name="Titel 1">
            <a:extLst>
              <a:ext uri="{FF2B5EF4-FFF2-40B4-BE49-F238E27FC236}">
                <a16:creationId xmlns="" xmlns:a16="http://schemas.microsoft.com/office/drawing/2014/main" id="{F21A2820-A76E-454D-9A0E-F8F7B2136764}"/>
              </a:ext>
            </a:extLst>
          </p:cNvPr>
          <p:cNvSpPr>
            <a:spLocks noGrp="1"/>
          </p:cNvSpPr>
          <p:nvPr>
            <p:ph type="ctrTitle"/>
          </p:nvPr>
        </p:nvSpPr>
        <p:spPr>
          <a:xfrm>
            <a:off x="450762" y="440267"/>
            <a:ext cx="7169237" cy="4148666"/>
          </a:xfrm>
        </p:spPr>
        <p:txBody>
          <a:bodyPr rtlCol="0" anchor="b"/>
          <a:lstStyle>
            <a:lvl1pPr>
              <a:defRPr baseline="0">
                <a:solidFill>
                  <a:schemeClr val="bg1"/>
                </a:solidFill>
              </a:defRPr>
            </a:lvl1pPr>
          </a:lstStyle>
          <a:p>
            <a:pPr rtl="0"/>
            <a:r>
              <a:rPr lang="da-DK" noProof="0" dirty="0" smtClean="0">
                <a:solidFill>
                  <a:srgbClr val="FFFFFF"/>
                </a:solidFill>
              </a:rPr>
              <a:t>Klik for at redigere i master</a:t>
            </a:r>
            <a:endParaRPr lang="da-DK" noProof="0" dirty="0">
              <a:solidFill>
                <a:srgbClr val="FFFFFF"/>
              </a:solidFill>
            </a:endParaRPr>
          </a:p>
        </p:txBody>
      </p:sp>
      <p:sp>
        <p:nvSpPr>
          <p:cNvPr id="9" name="Undertitel 2">
            <a:extLst>
              <a:ext uri="{FF2B5EF4-FFF2-40B4-BE49-F238E27FC236}">
                <a16:creationId xmlns="" xmlns:a16="http://schemas.microsoft.com/office/drawing/2014/main" id="{0ED9A69A-6A32-4722-924D-7FEFEA9195BD}"/>
              </a:ext>
            </a:extLst>
          </p:cNvPr>
          <p:cNvSpPr>
            <a:spLocks noGrp="1"/>
          </p:cNvSpPr>
          <p:nvPr>
            <p:ph type="subTitle" idx="1"/>
          </p:nvPr>
        </p:nvSpPr>
        <p:spPr>
          <a:xfrm>
            <a:off x="457199" y="4795284"/>
            <a:ext cx="6553202" cy="1084522"/>
          </a:xfrm>
        </p:spPr>
        <p:txBody>
          <a:bodyPr rtlCol="0">
            <a:normAutofit/>
          </a:bodyPr>
          <a:lstStyle>
            <a:lvl1pPr>
              <a:buNone/>
              <a:defRPr sz="2400">
                <a:solidFill>
                  <a:schemeClr val="bg1"/>
                </a:solidFill>
              </a:defRPr>
            </a:lvl1pPr>
          </a:lstStyle>
          <a:p>
            <a:pPr rtl="0"/>
            <a:r>
              <a:rPr lang="da-DK" noProof="0" dirty="0" smtClean="0">
                <a:solidFill>
                  <a:srgbClr val="FFFFFF"/>
                </a:solidFill>
              </a:rPr>
              <a:t>Klik for at redigere i master</a:t>
            </a:r>
          </a:p>
        </p:txBody>
      </p:sp>
      <p:sp>
        <p:nvSpPr>
          <p:cNvPr id="12" name="Kombinationstegning: Figur 11">
            <a:extLst>
              <a:ext uri="{FF2B5EF4-FFF2-40B4-BE49-F238E27FC236}">
                <a16:creationId xmlns="" xmlns:a16="http://schemas.microsoft.com/office/drawing/2014/main" id="{F1587820-C6FA-402E-9F8D-2DAE5BF9588D}"/>
              </a:ext>
              <a:ext uri="{C183D7F6-B498-43B3-948B-1728B52AA6E4}">
                <adec:decorative xmlns="" xmlns:adec="http://schemas.microsoft.com/office/drawing/2017/decorative" val="1"/>
              </a:ext>
            </a:extLst>
          </p:cNvPr>
          <p:cNvSpPr/>
          <p:nvPr userDrawn="1"/>
        </p:nvSpPr>
        <p:spPr>
          <a:xfrm rot="5400000">
            <a:off x="4588102" y="3423638"/>
            <a:ext cx="3401624" cy="3467100"/>
          </a:xfrm>
          <a:custGeom>
            <a:avLst/>
            <a:gdLst>
              <a:gd name="connsiteX0" fmla="*/ 0 w 2353172"/>
              <a:gd name="connsiteY0" fmla="*/ 0 h 2431959"/>
              <a:gd name="connsiteX1" fmla="*/ 2353172 w 2353172"/>
              <a:gd name="connsiteY1" fmla="*/ 0 h 2431959"/>
              <a:gd name="connsiteX2" fmla="*/ 2353172 w 2353172"/>
              <a:gd name="connsiteY2" fmla="*/ 2431959 h 2431959"/>
              <a:gd name="connsiteX3" fmla="*/ 2352312 w 2353172"/>
              <a:gd name="connsiteY3" fmla="*/ 2431959 h 2431959"/>
              <a:gd name="connsiteX4" fmla="*/ 2340504 w 2353172"/>
              <a:gd name="connsiteY4" fmla="*/ 2198113 h 2431959"/>
              <a:gd name="connsiteX5" fmla="*/ 134816 w 2353172"/>
              <a:gd name="connsiteY5" fmla="*/ 6383 h 24319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53172" h="2431959">
                <a:moveTo>
                  <a:pt x="0" y="0"/>
                </a:moveTo>
                <a:lnTo>
                  <a:pt x="2353172" y="0"/>
                </a:lnTo>
                <a:lnTo>
                  <a:pt x="2353172" y="2431959"/>
                </a:lnTo>
                <a:lnTo>
                  <a:pt x="2352312" y="2431959"/>
                </a:lnTo>
                <a:lnTo>
                  <a:pt x="2340504" y="2198113"/>
                </a:lnTo>
                <a:cubicBezTo>
                  <a:pt x="2222700" y="1038123"/>
                  <a:pt x="1296917" y="116993"/>
                  <a:pt x="134816" y="638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da-DK" noProof="0"/>
          </a:p>
        </p:txBody>
      </p:sp>
      <p:pic>
        <p:nvPicPr>
          <p:cNvPr id="10" name="Billed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48300" y="6336078"/>
            <a:ext cx="1725166" cy="540000"/>
          </a:xfrm>
          <a:prstGeom prst="rect">
            <a:avLst/>
          </a:prstGeom>
        </p:spPr>
      </p:pic>
      <p:sp>
        <p:nvSpPr>
          <p:cNvPr id="18" name="Kombinationstegning: Figur 11">
            <a:extLst>
              <a:ext uri="{FF2B5EF4-FFF2-40B4-BE49-F238E27FC236}">
                <a16:creationId xmlns="" xmlns:a16="http://schemas.microsoft.com/office/drawing/2014/main" id="{F1587820-C6FA-402E-9F8D-2DAE5BF9588D}"/>
              </a:ext>
              <a:ext uri="{C183D7F6-B498-43B3-948B-1728B52AA6E4}">
                <adec:decorative xmlns="" xmlns:adec="http://schemas.microsoft.com/office/drawing/2017/decorative" val="1"/>
              </a:ext>
            </a:extLst>
          </p:cNvPr>
          <p:cNvSpPr/>
          <p:nvPr userDrawn="1"/>
        </p:nvSpPr>
        <p:spPr>
          <a:xfrm rot="16200000">
            <a:off x="7977342" y="-9080"/>
            <a:ext cx="3456378" cy="3467100"/>
          </a:xfrm>
          <a:custGeom>
            <a:avLst/>
            <a:gdLst>
              <a:gd name="connsiteX0" fmla="*/ 0 w 2353172"/>
              <a:gd name="connsiteY0" fmla="*/ 0 h 2431959"/>
              <a:gd name="connsiteX1" fmla="*/ 2353172 w 2353172"/>
              <a:gd name="connsiteY1" fmla="*/ 0 h 2431959"/>
              <a:gd name="connsiteX2" fmla="*/ 2353172 w 2353172"/>
              <a:gd name="connsiteY2" fmla="*/ 2431959 h 2431959"/>
              <a:gd name="connsiteX3" fmla="*/ 2352312 w 2353172"/>
              <a:gd name="connsiteY3" fmla="*/ 2431959 h 2431959"/>
              <a:gd name="connsiteX4" fmla="*/ 2340504 w 2353172"/>
              <a:gd name="connsiteY4" fmla="*/ 2198113 h 2431959"/>
              <a:gd name="connsiteX5" fmla="*/ 134816 w 2353172"/>
              <a:gd name="connsiteY5" fmla="*/ 6383 h 24319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53172" h="2431959">
                <a:moveTo>
                  <a:pt x="0" y="0"/>
                </a:moveTo>
                <a:lnTo>
                  <a:pt x="2353172" y="0"/>
                </a:lnTo>
                <a:lnTo>
                  <a:pt x="2353172" y="2431959"/>
                </a:lnTo>
                <a:lnTo>
                  <a:pt x="2352312" y="2431959"/>
                </a:lnTo>
                <a:lnTo>
                  <a:pt x="2340504" y="2198113"/>
                </a:lnTo>
                <a:cubicBezTo>
                  <a:pt x="2222700" y="1038123"/>
                  <a:pt x="1296917" y="116993"/>
                  <a:pt x="134816" y="6383"/>
                </a:cubicBezTo>
                <a:close/>
              </a:path>
            </a:pathLst>
          </a:custGeom>
          <a:solidFill>
            <a:srgbClr val="EEF0E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da-DK" noProof="0"/>
          </a:p>
        </p:txBody>
      </p:sp>
      <p:cxnSp>
        <p:nvCxnSpPr>
          <p:cNvPr id="3" name="Lige forbindelse 2"/>
          <p:cNvCxnSpPr/>
          <p:nvPr userDrawn="1"/>
        </p:nvCxnSpPr>
        <p:spPr>
          <a:xfrm>
            <a:off x="7962997" y="1894693"/>
            <a:ext cx="0" cy="1463898"/>
          </a:xfrm>
          <a:prstGeom prst="line">
            <a:avLst/>
          </a:prstGeom>
          <a:ln w="12700">
            <a:solidFill>
              <a:srgbClr val="EEF0E5"/>
            </a:solidFill>
          </a:ln>
        </p:spPr>
        <p:style>
          <a:lnRef idx="1">
            <a:schemeClr val="accent1"/>
          </a:lnRef>
          <a:fillRef idx="0">
            <a:schemeClr val="accent1"/>
          </a:fillRef>
          <a:effectRef idx="0">
            <a:schemeClr val="accent1"/>
          </a:effectRef>
          <a:fontRef idx="minor">
            <a:schemeClr val="tx1"/>
          </a:fontRef>
        </p:style>
      </p:cxnSp>
      <p:cxnSp>
        <p:nvCxnSpPr>
          <p:cNvPr id="7" name="Lige forbindelse 6"/>
          <p:cNvCxnSpPr/>
          <p:nvPr userDrawn="1"/>
        </p:nvCxnSpPr>
        <p:spPr>
          <a:xfrm flipV="1">
            <a:off x="7959274" y="3295859"/>
            <a:ext cx="70100" cy="1020960"/>
          </a:xfrm>
          <a:prstGeom prst="line">
            <a:avLst/>
          </a:prstGeom>
          <a:ln w="3810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34" name="Lige forbindelse 33"/>
          <p:cNvCxnSpPr/>
          <p:nvPr userDrawn="1"/>
        </p:nvCxnSpPr>
        <p:spPr>
          <a:xfrm flipH="1">
            <a:off x="7971981" y="2967789"/>
            <a:ext cx="16042" cy="328070"/>
          </a:xfrm>
          <a:prstGeom prst="line">
            <a:avLst/>
          </a:prstGeom>
          <a:ln>
            <a:solidFill>
              <a:srgbClr val="EEF0E5"/>
            </a:solidFill>
          </a:ln>
        </p:spPr>
        <p:style>
          <a:lnRef idx="1">
            <a:schemeClr val="accent1"/>
          </a:lnRef>
          <a:fillRef idx="0">
            <a:schemeClr val="accent1"/>
          </a:fillRef>
          <a:effectRef idx="0">
            <a:schemeClr val="accent1"/>
          </a:effectRef>
          <a:fontRef idx="minor">
            <a:schemeClr val="tx1"/>
          </a:fontRef>
        </p:style>
      </p:cxnSp>
      <p:pic>
        <p:nvPicPr>
          <p:cNvPr id="17" name="Billede 1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834358" y="143093"/>
            <a:ext cx="753051" cy="849370"/>
          </a:xfrm>
          <a:prstGeom prst="rect">
            <a:avLst/>
          </a:prstGeom>
        </p:spPr>
      </p:pic>
      <p:pic>
        <p:nvPicPr>
          <p:cNvPr id="19" name="Billede 18">
            <a:extLst>
              <a:ext uri="{FF2B5EF4-FFF2-40B4-BE49-F238E27FC236}">
                <a16:creationId xmlns="" xmlns:a16="http://schemas.microsoft.com/office/drawing/2014/main" id="{8B399C38-2B8A-43B8-A98D-BA55546CD358}"/>
              </a:ext>
            </a:extLst>
          </p:cNvPr>
          <p:cNvPicPr>
            <a:picLocks noChangeAspect="1"/>
          </p:cNvPicPr>
          <p:nvPr userDrawn="1"/>
        </p:nvPicPr>
        <p:blipFill>
          <a:blip r:embed="rId4" cstate="print">
            <a:extLst>
              <a:ext uri="{28A0092B-C50C-407E-A947-70E740481C1C}">
                <a14:useLocalDpi xmlns:a14="http://schemas.microsoft.com/office/drawing/2010/main" val="0"/>
              </a:ext>
            </a:extLst>
          </a:blip>
          <a:srcRect/>
          <a:stretch/>
        </p:blipFill>
        <p:spPr>
          <a:xfrm>
            <a:off x="450763" y="6388809"/>
            <a:ext cx="1512000" cy="249993"/>
          </a:xfrm>
          <a:prstGeom prst="rect">
            <a:avLst/>
          </a:prstGeom>
        </p:spPr>
      </p:pic>
    </p:spTree>
    <p:extLst>
      <p:ext uri="{BB962C8B-B14F-4D97-AF65-F5344CB8AC3E}">
        <p14:creationId xmlns:p14="http://schemas.microsoft.com/office/powerpoint/2010/main" val="3416019892"/>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itat med billede">
    <p:bg>
      <p:bgPr>
        <a:solidFill>
          <a:srgbClr val="EEF0E5"/>
        </a:solidFill>
        <a:effectLst/>
      </p:bgPr>
    </p:bg>
    <p:spTree>
      <p:nvGrpSpPr>
        <p:cNvPr id="1" name=""/>
        <p:cNvGrpSpPr/>
        <p:nvPr/>
      </p:nvGrpSpPr>
      <p:grpSpPr>
        <a:xfrm>
          <a:off x="0" y="0"/>
          <a:ext cx="0" cy="0"/>
          <a:chOff x="0" y="0"/>
          <a:chExt cx="0" cy="0"/>
        </a:xfrm>
      </p:grpSpPr>
      <p:sp>
        <p:nvSpPr>
          <p:cNvPr id="14" name="Kombinationstegning: Figur 13">
            <a:extLst>
              <a:ext uri="{FF2B5EF4-FFF2-40B4-BE49-F238E27FC236}">
                <a16:creationId xmlns="" xmlns:a16="http://schemas.microsoft.com/office/drawing/2014/main" id="{9F47EA1B-2641-431A-B894-4A66FC5A0484}"/>
              </a:ext>
              <a:ext uri="{C183D7F6-B498-43B3-948B-1728B52AA6E4}">
                <adec:decorative xmlns="" xmlns:adec="http://schemas.microsoft.com/office/drawing/2017/decorative" val="1"/>
              </a:ext>
            </a:extLst>
          </p:cNvPr>
          <p:cNvSpPr/>
          <p:nvPr userDrawn="1"/>
        </p:nvSpPr>
        <p:spPr>
          <a:xfrm rot="16200000">
            <a:off x="6257296" y="-1789711"/>
            <a:ext cx="3354778" cy="6934200"/>
          </a:xfrm>
          <a:custGeom>
            <a:avLst/>
            <a:gdLst>
              <a:gd name="connsiteX0" fmla="*/ 2352312 w 2353172"/>
              <a:gd name="connsiteY0" fmla="*/ 0 h 4863918"/>
              <a:gd name="connsiteX1" fmla="*/ 2353172 w 2353172"/>
              <a:gd name="connsiteY1" fmla="*/ 0 h 4863918"/>
              <a:gd name="connsiteX2" fmla="*/ 2353172 w 2353172"/>
              <a:gd name="connsiteY2" fmla="*/ 4863918 h 4863918"/>
              <a:gd name="connsiteX3" fmla="*/ 2352312 w 2353172"/>
              <a:gd name="connsiteY3" fmla="*/ 4863918 h 4863918"/>
              <a:gd name="connsiteX4" fmla="*/ 2340504 w 2353172"/>
              <a:gd name="connsiteY4" fmla="*/ 4630072 h 4863918"/>
              <a:gd name="connsiteX5" fmla="*/ 134816 w 2353172"/>
              <a:gd name="connsiteY5" fmla="*/ 2438342 h 4863918"/>
              <a:gd name="connsiteX6" fmla="*/ 0 w 2353172"/>
              <a:gd name="connsiteY6" fmla="*/ 2431959 h 4863918"/>
              <a:gd name="connsiteX7" fmla="*/ 134816 w 2353172"/>
              <a:gd name="connsiteY7" fmla="*/ 2425576 h 4863918"/>
              <a:gd name="connsiteX8" fmla="*/ 2340504 w 2353172"/>
              <a:gd name="connsiteY8" fmla="*/ 233845 h 4863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53172" h="4863918">
                <a:moveTo>
                  <a:pt x="2352312" y="0"/>
                </a:moveTo>
                <a:lnTo>
                  <a:pt x="2353172" y="0"/>
                </a:lnTo>
                <a:lnTo>
                  <a:pt x="2353172" y="4863918"/>
                </a:lnTo>
                <a:lnTo>
                  <a:pt x="2352312" y="4863918"/>
                </a:lnTo>
                <a:lnTo>
                  <a:pt x="2340504" y="4630072"/>
                </a:lnTo>
                <a:cubicBezTo>
                  <a:pt x="2222700" y="3470082"/>
                  <a:pt x="1296917" y="2548952"/>
                  <a:pt x="134816" y="2438342"/>
                </a:cubicBezTo>
                <a:lnTo>
                  <a:pt x="0" y="2431959"/>
                </a:lnTo>
                <a:lnTo>
                  <a:pt x="134816" y="2425576"/>
                </a:lnTo>
                <a:cubicBezTo>
                  <a:pt x="1296917" y="2314966"/>
                  <a:pt x="2222700" y="1393835"/>
                  <a:pt x="2340504" y="233845"/>
                </a:cubicBezTo>
                <a:close/>
              </a:path>
            </a:pathLst>
          </a:custGeom>
          <a:solidFill>
            <a:srgbClr val="F0F1EA"/>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da-DK" noProof="0"/>
          </a:p>
        </p:txBody>
      </p:sp>
      <p:sp>
        <p:nvSpPr>
          <p:cNvPr id="8" name="Titel 1">
            <a:extLst>
              <a:ext uri="{FF2B5EF4-FFF2-40B4-BE49-F238E27FC236}">
                <a16:creationId xmlns="" xmlns:a16="http://schemas.microsoft.com/office/drawing/2014/main" id="{F21A2820-A76E-454D-9A0E-F8F7B2136764}"/>
              </a:ext>
            </a:extLst>
          </p:cNvPr>
          <p:cNvSpPr>
            <a:spLocks noGrp="1"/>
          </p:cNvSpPr>
          <p:nvPr>
            <p:ph type="ctrTitle"/>
          </p:nvPr>
        </p:nvSpPr>
        <p:spPr>
          <a:xfrm>
            <a:off x="450763" y="440266"/>
            <a:ext cx="7101504" cy="4140201"/>
          </a:xfrm>
        </p:spPr>
        <p:txBody>
          <a:bodyPr rtlCol="0" anchor="b"/>
          <a:lstStyle>
            <a:lvl1pPr>
              <a:defRPr>
                <a:solidFill>
                  <a:schemeClr val="bg2"/>
                </a:solidFill>
              </a:defRPr>
            </a:lvl1pPr>
          </a:lstStyle>
          <a:p>
            <a:pPr rtl="0"/>
            <a:r>
              <a:rPr lang="da-DK" noProof="0" dirty="0" smtClean="0">
                <a:solidFill>
                  <a:srgbClr val="FFFFFF"/>
                </a:solidFill>
              </a:rPr>
              <a:t>Klik for at redigere i master</a:t>
            </a:r>
            <a:endParaRPr lang="da-DK" noProof="0" dirty="0">
              <a:solidFill>
                <a:srgbClr val="FFFFFF"/>
              </a:solidFill>
            </a:endParaRPr>
          </a:p>
        </p:txBody>
      </p:sp>
      <p:sp>
        <p:nvSpPr>
          <p:cNvPr id="9" name="Undertitel 2">
            <a:extLst>
              <a:ext uri="{FF2B5EF4-FFF2-40B4-BE49-F238E27FC236}">
                <a16:creationId xmlns="" xmlns:a16="http://schemas.microsoft.com/office/drawing/2014/main" id="{0ED9A69A-6A32-4722-924D-7FEFEA9195BD}"/>
              </a:ext>
            </a:extLst>
          </p:cNvPr>
          <p:cNvSpPr>
            <a:spLocks noGrp="1"/>
          </p:cNvSpPr>
          <p:nvPr>
            <p:ph type="subTitle" idx="1"/>
          </p:nvPr>
        </p:nvSpPr>
        <p:spPr>
          <a:xfrm>
            <a:off x="450763" y="4795284"/>
            <a:ext cx="6559638" cy="1084522"/>
          </a:xfrm>
        </p:spPr>
        <p:txBody>
          <a:bodyPr rtlCol="0">
            <a:normAutofit/>
          </a:bodyPr>
          <a:lstStyle>
            <a:lvl1pPr>
              <a:buNone/>
              <a:defRPr sz="2400">
                <a:solidFill>
                  <a:schemeClr val="bg2"/>
                </a:solidFill>
              </a:defRPr>
            </a:lvl1pPr>
          </a:lstStyle>
          <a:p>
            <a:pPr rtl="0"/>
            <a:r>
              <a:rPr lang="da-DK" noProof="0" dirty="0" smtClean="0">
                <a:solidFill>
                  <a:srgbClr val="FFFFFF"/>
                </a:solidFill>
              </a:rPr>
              <a:t>Klik for at redigere i master</a:t>
            </a:r>
            <a:endParaRPr lang="da-DK" noProof="0" dirty="0">
              <a:solidFill>
                <a:srgbClr val="FFFFFF"/>
              </a:solidFill>
            </a:endParaRPr>
          </a:p>
        </p:txBody>
      </p:sp>
      <p:sp>
        <p:nvSpPr>
          <p:cNvPr id="12" name="Kombinationstegning: Figur 11">
            <a:extLst>
              <a:ext uri="{FF2B5EF4-FFF2-40B4-BE49-F238E27FC236}">
                <a16:creationId xmlns="" xmlns:a16="http://schemas.microsoft.com/office/drawing/2014/main" id="{F1587820-C6FA-402E-9F8D-2DAE5BF9588D}"/>
              </a:ext>
              <a:ext uri="{C183D7F6-B498-43B3-948B-1728B52AA6E4}">
                <adec:decorative xmlns="" xmlns:adec="http://schemas.microsoft.com/office/drawing/2017/decorative" val="1"/>
              </a:ext>
            </a:extLst>
          </p:cNvPr>
          <p:cNvSpPr/>
          <p:nvPr userDrawn="1"/>
        </p:nvSpPr>
        <p:spPr>
          <a:xfrm rot="5400000">
            <a:off x="4524494" y="3447061"/>
            <a:ext cx="3354778" cy="3467100"/>
          </a:xfrm>
          <a:custGeom>
            <a:avLst/>
            <a:gdLst>
              <a:gd name="connsiteX0" fmla="*/ 0 w 2353172"/>
              <a:gd name="connsiteY0" fmla="*/ 0 h 2431959"/>
              <a:gd name="connsiteX1" fmla="*/ 2353172 w 2353172"/>
              <a:gd name="connsiteY1" fmla="*/ 0 h 2431959"/>
              <a:gd name="connsiteX2" fmla="*/ 2353172 w 2353172"/>
              <a:gd name="connsiteY2" fmla="*/ 2431959 h 2431959"/>
              <a:gd name="connsiteX3" fmla="*/ 2352312 w 2353172"/>
              <a:gd name="connsiteY3" fmla="*/ 2431959 h 2431959"/>
              <a:gd name="connsiteX4" fmla="*/ 2340504 w 2353172"/>
              <a:gd name="connsiteY4" fmla="*/ 2198113 h 2431959"/>
              <a:gd name="connsiteX5" fmla="*/ 134816 w 2353172"/>
              <a:gd name="connsiteY5" fmla="*/ 6383 h 24319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53172" h="2431959">
                <a:moveTo>
                  <a:pt x="0" y="0"/>
                </a:moveTo>
                <a:lnTo>
                  <a:pt x="2353172" y="0"/>
                </a:lnTo>
                <a:lnTo>
                  <a:pt x="2353172" y="2431959"/>
                </a:lnTo>
                <a:lnTo>
                  <a:pt x="2352312" y="2431959"/>
                </a:lnTo>
                <a:lnTo>
                  <a:pt x="2340504" y="2198113"/>
                </a:lnTo>
                <a:cubicBezTo>
                  <a:pt x="2222700" y="1038123"/>
                  <a:pt x="1296917" y="116993"/>
                  <a:pt x="134816" y="6383"/>
                </a:cubicBezTo>
                <a:close/>
              </a:path>
            </a:pathLst>
          </a:custGeom>
          <a:solidFill>
            <a:srgbClr val="8D995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da-DK" noProof="0"/>
          </a:p>
        </p:txBody>
      </p:sp>
      <p:sp>
        <p:nvSpPr>
          <p:cNvPr id="19" name="Pladsholder til billede 18">
            <a:extLst>
              <a:ext uri="{FF2B5EF4-FFF2-40B4-BE49-F238E27FC236}">
                <a16:creationId xmlns="" xmlns:a16="http://schemas.microsoft.com/office/drawing/2014/main" id="{31E70801-1BA4-4276-9934-E418115C0325}"/>
              </a:ext>
            </a:extLst>
          </p:cNvPr>
          <p:cNvSpPr>
            <a:spLocks noGrp="1"/>
          </p:cNvSpPr>
          <p:nvPr>
            <p:ph type="pic" sz="quarter" idx="13"/>
          </p:nvPr>
        </p:nvSpPr>
        <p:spPr>
          <a:xfrm>
            <a:off x="7931886" y="-2"/>
            <a:ext cx="4260114" cy="6858002"/>
          </a:xfrm>
          <a:custGeom>
            <a:avLst/>
            <a:gdLst>
              <a:gd name="connsiteX0" fmla="*/ 3466352 w 4267200"/>
              <a:gd name="connsiteY0" fmla="*/ 0 h 6858000"/>
              <a:gd name="connsiteX1" fmla="*/ 4267200 w 4267200"/>
              <a:gd name="connsiteY1" fmla="*/ 0 h 6858000"/>
              <a:gd name="connsiteX2" fmla="*/ 4267200 w 4267200"/>
              <a:gd name="connsiteY2" fmla="*/ 6858000 h 6858000"/>
              <a:gd name="connsiteX3" fmla="*/ 0 w 4267200"/>
              <a:gd name="connsiteY3" fmla="*/ 6858000 h 6858000"/>
              <a:gd name="connsiteX4" fmla="*/ 0 w 4267200"/>
              <a:gd name="connsiteY4" fmla="*/ 3338980 h 6858000"/>
              <a:gd name="connsiteX5" fmla="*/ 8352 w 4267200"/>
              <a:gd name="connsiteY5" fmla="*/ 3162578 h 6858000"/>
              <a:gd name="connsiteX6" fmla="*/ 3132972 w 4267200"/>
              <a:gd name="connsiteY6" fmla="*/ 18059 h 6858000"/>
              <a:gd name="connsiteX7" fmla="*/ 3466352 w 4267200"/>
              <a:gd name="connsiteY7" fmla="*/ 122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67200" h="6858000">
                <a:moveTo>
                  <a:pt x="3466352" y="0"/>
                </a:moveTo>
                <a:lnTo>
                  <a:pt x="4267200" y="0"/>
                </a:lnTo>
                <a:lnTo>
                  <a:pt x="4267200" y="6858000"/>
                </a:lnTo>
                <a:lnTo>
                  <a:pt x="0" y="6858000"/>
                </a:lnTo>
                <a:lnTo>
                  <a:pt x="0" y="3338980"/>
                </a:lnTo>
                <a:lnTo>
                  <a:pt x="8352" y="3162578"/>
                </a:lnTo>
                <a:cubicBezTo>
                  <a:pt x="166042" y="1505839"/>
                  <a:pt x="1479242" y="186005"/>
                  <a:pt x="3132972" y="18059"/>
                </a:cubicBezTo>
                <a:lnTo>
                  <a:pt x="3466352" y="1225"/>
                </a:lnTo>
                <a:close/>
              </a:path>
            </a:pathLst>
          </a:custGeom>
          <a:solidFill>
            <a:schemeClr val="tx1"/>
          </a:solidFill>
        </p:spPr>
        <p:txBody>
          <a:bodyPr wrap="square" rtlCol="0" anchor="ctr">
            <a:noAutofit/>
          </a:bodyPr>
          <a:lstStyle>
            <a:lvl1pPr>
              <a:defRPr>
                <a:solidFill>
                  <a:schemeClr val="bg1"/>
                </a:solidFill>
              </a:defRPr>
            </a:lvl1pPr>
          </a:lstStyle>
          <a:p>
            <a:pPr rtl="0"/>
            <a:r>
              <a:rPr lang="da-DK" noProof="0" smtClean="0"/>
              <a:t>Klik på ikonet for at tilføje et billede</a:t>
            </a:r>
            <a:endParaRPr lang="da-DK" noProof="0"/>
          </a:p>
        </p:txBody>
      </p:sp>
      <p:pic>
        <p:nvPicPr>
          <p:cNvPr id="7" name="Billed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201883" y="6318000"/>
            <a:ext cx="1725166" cy="540000"/>
          </a:xfrm>
          <a:prstGeom prst="rect">
            <a:avLst/>
          </a:prstGeom>
        </p:spPr>
      </p:pic>
      <p:sp>
        <p:nvSpPr>
          <p:cNvPr id="13" name="Kombinationstegning: Figur 11">
            <a:extLst>
              <a:ext uri="{FF2B5EF4-FFF2-40B4-BE49-F238E27FC236}">
                <a16:creationId xmlns="" xmlns:a16="http://schemas.microsoft.com/office/drawing/2014/main" id="{F1587820-C6FA-402E-9F8D-2DAE5BF9588D}"/>
              </a:ext>
              <a:ext uri="{C183D7F6-B498-43B3-948B-1728B52AA6E4}">
                <adec:decorative xmlns="" xmlns:adec="http://schemas.microsoft.com/office/drawing/2017/decorative" val="1"/>
              </a:ext>
            </a:extLst>
          </p:cNvPr>
          <p:cNvSpPr/>
          <p:nvPr userDrawn="1"/>
        </p:nvSpPr>
        <p:spPr>
          <a:xfrm rot="16200000">
            <a:off x="7964624" y="-28785"/>
            <a:ext cx="3401624" cy="3467100"/>
          </a:xfrm>
          <a:custGeom>
            <a:avLst/>
            <a:gdLst>
              <a:gd name="connsiteX0" fmla="*/ 0 w 2353172"/>
              <a:gd name="connsiteY0" fmla="*/ 0 h 2431959"/>
              <a:gd name="connsiteX1" fmla="*/ 2353172 w 2353172"/>
              <a:gd name="connsiteY1" fmla="*/ 0 h 2431959"/>
              <a:gd name="connsiteX2" fmla="*/ 2353172 w 2353172"/>
              <a:gd name="connsiteY2" fmla="*/ 2431959 h 2431959"/>
              <a:gd name="connsiteX3" fmla="*/ 2352312 w 2353172"/>
              <a:gd name="connsiteY3" fmla="*/ 2431959 h 2431959"/>
              <a:gd name="connsiteX4" fmla="*/ 2340504 w 2353172"/>
              <a:gd name="connsiteY4" fmla="*/ 2198113 h 2431959"/>
              <a:gd name="connsiteX5" fmla="*/ 134816 w 2353172"/>
              <a:gd name="connsiteY5" fmla="*/ 6383 h 24319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53172" h="2431959">
                <a:moveTo>
                  <a:pt x="0" y="0"/>
                </a:moveTo>
                <a:lnTo>
                  <a:pt x="2353172" y="0"/>
                </a:lnTo>
                <a:lnTo>
                  <a:pt x="2353172" y="2431959"/>
                </a:lnTo>
                <a:lnTo>
                  <a:pt x="2352312" y="2431959"/>
                </a:lnTo>
                <a:lnTo>
                  <a:pt x="2340504" y="2198113"/>
                </a:lnTo>
                <a:cubicBezTo>
                  <a:pt x="2222700" y="1038123"/>
                  <a:pt x="1296917" y="116993"/>
                  <a:pt x="134816" y="6383"/>
                </a:cubicBezTo>
                <a:close/>
              </a:path>
            </a:pathLst>
          </a:custGeom>
          <a:solidFill>
            <a:srgbClr val="F0F1EA"/>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da-DK" noProof="0"/>
          </a:p>
        </p:txBody>
      </p:sp>
      <p:pic>
        <p:nvPicPr>
          <p:cNvPr id="17" name="Billede 16">
            <a:extLst>
              <a:ext uri="{FF2B5EF4-FFF2-40B4-BE49-F238E27FC236}">
                <a16:creationId xmlns="" xmlns:a16="http://schemas.microsoft.com/office/drawing/2014/main" id="{8B399C38-2B8A-43B8-A98D-BA55546CD358}"/>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p:blipFill>
        <p:spPr>
          <a:xfrm>
            <a:off x="450763" y="6388809"/>
            <a:ext cx="1512000" cy="249993"/>
          </a:xfrm>
          <a:prstGeom prst="rect">
            <a:avLst/>
          </a:prstGeom>
        </p:spPr>
      </p:pic>
    </p:spTree>
    <p:extLst>
      <p:ext uri="{BB962C8B-B14F-4D97-AF65-F5344CB8AC3E}">
        <p14:creationId xmlns:p14="http://schemas.microsoft.com/office/powerpoint/2010/main" val="109277002"/>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eam  ">
    <p:bg>
      <p:bgRef idx="1001">
        <a:schemeClr val="bg2"/>
      </p:bgRef>
    </p:bg>
    <p:spTree>
      <p:nvGrpSpPr>
        <p:cNvPr id="1" name=""/>
        <p:cNvGrpSpPr/>
        <p:nvPr/>
      </p:nvGrpSpPr>
      <p:grpSpPr>
        <a:xfrm>
          <a:off x="0" y="0"/>
          <a:ext cx="0" cy="0"/>
          <a:chOff x="0" y="0"/>
          <a:chExt cx="0" cy="0"/>
        </a:xfrm>
      </p:grpSpPr>
      <p:sp>
        <p:nvSpPr>
          <p:cNvPr id="30" name="Rektangel 29">
            <a:extLst>
              <a:ext uri="{FF2B5EF4-FFF2-40B4-BE49-F238E27FC236}">
                <a16:creationId xmlns="" xmlns:a16="http://schemas.microsoft.com/office/drawing/2014/main" id="{BCA75F14-4851-4FA1-AF45-240D9124B95E}"/>
              </a:ext>
              <a:ext uri="{C183D7F6-B498-43B3-948B-1728B52AA6E4}">
                <adec:decorative xmlns="" xmlns:adec="http://schemas.microsoft.com/office/drawing/2017/decorative" val="1"/>
              </a:ext>
            </a:extLst>
          </p:cNvPr>
          <p:cNvSpPr/>
          <p:nvPr userDrawn="1"/>
        </p:nvSpPr>
        <p:spPr>
          <a:xfrm>
            <a:off x="0" y="1049328"/>
            <a:ext cx="12192000" cy="5808671"/>
          </a:xfrm>
          <a:prstGeom prst="rect">
            <a:avLst/>
          </a:prstGeom>
          <a:solidFill>
            <a:srgbClr val="EEF0E5"/>
          </a:solidFill>
          <a:ln w="12700" cap="flat" cmpd="sng" algn="ctr">
            <a:noFill/>
            <a:prstDash val="solid"/>
            <a:miter lim="800000"/>
          </a:ln>
          <a:effectLs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da-DK" noProof="0" dirty="0"/>
          </a:p>
        </p:txBody>
      </p:sp>
      <p:sp>
        <p:nvSpPr>
          <p:cNvPr id="25" name="Pladsholder til billede 36">
            <a:extLst>
              <a:ext uri="{FF2B5EF4-FFF2-40B4-BE49-F238E27FC236}">
                <a16:creationId xmlns="" xmlns:a16="http://schemas.microsoft.com/office/drawing/2014/main" id="{22F784D1-8CE5-4710-ADC3-2F70D5766F77}"/>
              </a:ext>
            </a:extLst>
          </p:cNvPr>
          <p:cNvSpPr>
            <a:spLocks noGrp="1"/>
          </p:cNvSpPr>
          <p:nvPr>
            <p:ph type="pic" sz="quarter" idx="21"/>
          </p:nvPr>
        </p:nvSpPr>
        <p:spPr>
          <a:xfrm>
            <a:off x="468225" y="1557454"/>
            <a:ext cx="2286000" cy="1746504"/>
          </a:xfrm>
          <a:solidFill>
            <a:schemeClr val="tx1"/>
          </a:solidFill>
        </p:spPr>
        <p:txBody>
          <a:bodyPr rtlCol="0"/>
          <a:lstStyle>
            <a:lvl1pPr>
              <a:defRPr>
                <a:solidFill>
                  <a:schemeClr val="bg1"/>
                </a:solidFill>
              </a:defRPr>
            </a:lvl1pPr>
          </a:lstStyle>
          <a:p>
            <a:pPr rtl="0"/>
            <a:r>
              <a:rPr lang="da-DK" noProof="0" dirty="0" smtClean="0"/>
              <a:t>Klik på ikonet for at tilføje et billede</a:t>
            </a:r>
            <a:endParaRPr lang="da-DK" noProof="0" dirty="0"/>
          </a:p>
        </p:txBody>
      </p:sp>
      <p:sp>
        <p:nvSpPr>
          <p:cNvPr id="24" name="Pladsholder til tekst 30">
            <a:extLst>
              <a:ext uri="{FF2B5EF4-FFF2-40B4-BE49-F238E27FC236}">
                <a16:creationId xmlns="" xmlns:a16="http://schemas.microsoft.com/office/drawing/2014/main" id="{1F2D6BF5-159D-4F01-BDEB-0FBD75D3F498}"/>
              </a:ext>
            </a:extLst>
          </p:cNvPr>
          <p:cNvSpPr>
            <a:spLocks noGrp="1"/>
          </p:cNvSpPr>
          <p:nvPr>
            <p:ph type="body" sz="quarter" idx="20" hasCustomPrompt="1"/>
          </p:nvPr>
        </p:nvSpPr>
        <p:spPr>
          <a:xfrm>
            <a:off x="468225" y="3343891"/>
            <a:ext cx="2286000" cy="877824"/>
          </a:xfrm>
        </p:spPr>
        <p:txBody>
          <a:bodyPr rtlCol="0" anchor="b" anchorCtr="0">
            <a:normAutofit/>
          </a:bodyPr>
          <a:lstStyle>
            <a:lvl1pPr>
              <a:buNone/>
              <a:defRPr sz="2600" b="1">
                <a:solidFill>
                  <a:schemeClr val="bg1"/>
                </a:solidFill>
              </a:defRPr>
            </a:lvl1pPr>
          </a:lstStyle>
          <a:p>
            <a:pPr lvl="0" rtl="0"/>
            <a:r>
              <a:rPr lang="da-DK" noProof="0" dirty="0"/>
              <a:t>Navn</a:t>
            </a:r>
          </a:p>
        </p:txBody>
      </p:sp>
      <p:sp>
        <p:nvSpPr>
          <p:cNvPr id="17" name="Pladsholder til tekst 2">
            <a:extLst>
              <a:ext uri="{FF2B5EF4-FFF2-40B4-BE49-F238E27FC236}">
                <a16:creationId xmlns="" xmlns:a16="http://schemas.microsoft.com/office/drawing/2014/main" id="{518C033F-CC28-477A-8A72-AD0398D3680F}"/>
              </a:ext>
            </a:extLst>
          </p:cNvPr>
          <p:cNvSpPr>
            <a:spLocks noGrp="1"/>
          </p:cNvSpPr>
          <p:nvPr>
            <p:ph type="body" idx="13" hasCustomPrompt="1"/>
          </p:nvPr>
        </p:nvSpPr>
        <p:spPr>
          <a:xfrm>
            <a:off x="468806" y="4320209"/>
            <a:ext cx="2286000" cy="741904"/>
          </a:xfrm>
        </p:spPr>
        <p:txBody>
          <a:bodyPr rtlCol="0">
            <a:noAutofit/>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da-DK" noProof="0" dirty="0" smtClean="0"/>
              <a:t>Titel</a:t>
            </a:r>
          </a:p>
        </p:txBody>
      </p:sp>
      <p:sp>
        <p:nvSpPr>
          <p:cNvPr id="26" name="Pladsholder til billede 36">
            <a:extLst>
              <a:ext uri="{FF2B5EF4-FFF2-40B4-BE49-F238E27FC236}">
                <a16:creationId xmlns="" xmlns:a16="http://schemas.microsoft.com/office/drawing/2014/main" id="{599604B7-B0E5-4112-9123-341EB9C62675}"/>
              </a:ext>
            </a:extLst>
          </p:cNvPr>
          <p:cNvSpPr>
            <a:spLocks noGrp="1"/>
          </p:cNvSpPr>
          <p:nvPr>
            <p:ph type="pic" sz="quarter" idx="22"/>
          </p:nvPr>
        </p:nvSpPr>
        <p:spPr>
          <a:xfrm>
            <a:off x="3435279" y="1557454"/>
            <a:ext cx="2286000" cy="1746504"/>
          </a:xfrm>
          <a:solidFill>
            <a:schemeClr val="tx1"/>
          </a:solidFill>
        </p:spPr>
        <p:txBody>
          <a:bodyPr rtlCol="0"/>
          <a:lstStyle>
            <a:lvl1pPr>
              <a:defRPr>
                <a:solidFill>
                  <a:schemeClr val="bg1"/>
                </a:solidFill>
              </a:defRPr>
            </a:lvl1pPr>
          </a:lstStyle>
          <a:p>
            <a:pPr rtl="0"/>
            <a:r>
              <a:rPr lang="da-DK" noProof="0" dirty="0" smtClean="0"/>
              <a:t>Klik på ikonet for at tilføje et billede</a:t>
            </a:r>
            <a:endParaRPr lang="da-DK" noProof="0" dirty="0"/>
          </a:p>
        </p:txBody>
      </p:sp>
      <p:sp>
        <p:nvSpPr>
          <p:cNvPr id="21" name="Pladsholder til tekst 30">
            <a:extLst>
              <a:ext uri="{FF2B5EF4-FFF2-40B4-BE49-F238E27FC236}">
                <a16:creationId xmlns="" xmlns:a16="http://schemas.microsoft.com/office/drawing/2014/main" id="{B4836FAA-F9D8-465B-8985-A5A10F5F2E29}"/>
              </a:ext>
            </a:extLst>
          </p:cNvPr>
          <p:cNvSpPr>
            <a:spLocks noGrp="1"/>
          </p:cNvSpPr>
          <p:nvPr>
            <p:ph type="body" sz="quarter" idx="17" hasCustomPrompt="1"/>
          </p:nvPr>
        </p:nvSpPr>
        <p:spPr>
          <a:xfrm>
            <a:off x="3435279" y="3343891"/>
            <a:ext cx="2286000" cy="877824"/>
          </a:xfrm>
        </p:spPr>
        <p:txBody>
          <a:bodyPr rtlCol="0" anchor="b" anchorCtr="0">
            <a:normAutofit/>
          </a:bodyPr>
          <a:lstStyle>
            <a:lvl1pPr>
              <a:buNone/>
              <a:defRPr sz="2600" b="1">
                <a:solidFill>
                  <a:schemeClr val="bg1"/>
                </a:solidFill>
              </a:defRPr>
            </a:lvl1pPr>
          </a:lstStyle>
          <a:p>
            <a:pPr lvl="0" rtl="0"/>
            <a:r>
              <a:rPr lang="da-DK" noProof="0" dirty="0"/>
              <a:t>Navn</a:t>
            </a:r>
          </a:p>
        </p:txBody>
      </p:sp>
      <p:sp>
        <p:nvSpPr>
          <p:cNvPr id="18" name="Pladsholder til tekst 2">
            <a:extLst>
              <a:ext uri="{FF2B5EF4-FFF2-40B4-BE49-F238E27FC236}">
                <a16:creationId xmlns="" xmlns:a16="http://schemas.microsoft.com/office/drawing/2014/main" id="{83A2A0BF-0F76-4FDC-97BF-55EBAD5FFFE7}"/>
              </a:ext>
            </a:extLst>
          </p:cNvPr>
          <p:cNvSpPr>
            <a:spLocks noGrp="1"/>
          </p:cNvSpPr>
          <p:nvPr>
            <p:ph type="body" idx="14" hasCustomPrompt="1"/>
          </p:nvPr>
        </p:nvSpPr>
        <p:spPr>
          <a:xfrm>
            <a:off x="3435279" y="4320209"/>
            <a:ext cx="2286000" cy="741904"/>
          </a:xfrm>
        </p:spPr>
        <p:txBody>
          <a:bodyPr rtlCol="0">
            <a:noAutofit/>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da-DK" noProof="0" dirty="0"/>
              <a:t>Titel</a:t>
            </a:r>
          </a:p>
        </p:txBody>
      </p:sp>
      <p:sp>
        <p:nvSpPr>
          <p:cNvPr id="27" name="Pladsholder til billede 36">
            <a:extLst>
              <a:ext uri="{FF2B5EF4-FFF2-40B4-BE49-F238E27FC236}">
                <a16:creationId xmlns="" xmlns:a16="http://schemas.microsoft.com/office/drawing/2014/main" id="{811A58E2-70B8-4F18-AF4A-136F58682C43}"/>
              </a:ext>
            </a:extLst>
          </p:cNvPr>
          <p:cNvSpPr>
            <a:spLocks noGrp="1"/>
          </p:cNvSpPr>
          <p:nvPr>
            <p:ph type="pic" sz="quarter" idx="23"/>
          </p:nvPr>
        </p:nvSpPr>
        <p:spPr>
          <a:xfrm>
            <a:off x="6405042" y="1557454"/>
            <a:ext cx="2286000" cy="1746504"/>
          </a:xfrm>
          <a:solidFill>
            <a:schemeClr val="tx1"/>
          </a:solidFill>
        </p:spPr>
        <p:txBody>
          <a:bodyPr rtlCol="0"/>
          <a:lstStyle>
            <a:lvl1pPr>
              <a:defRPr>
                <a:solidFill>
                  <a:schemeClr val="bg1"/>
                </a:solidFill>
              </a:defRPr>
            </a:lvl1pPr>
          </a:lstStyle>
          <a:p>
            <a:pPr rtl="0"/>
            <a:r>
              <a:rPr lang="da-DK" noProof="0" dirty="0" smtClean="0"/>
              <a:t>Klik på ikonet for at tilføje et billede</a:t>
            </a:r>
            <a:endParaRPr lang="da-DK" noProof="0" dirty="0"/>
          </a:p>
        </p:txBody>
      </p:sp>
      <p:sp>
        <p:nvSpPr>
          <p:cNvPr id="22" name="Pladsholder til tekst 30">
            <a:extLst>
              <a:ext uri="{FF2B5EF4-FFF2-40B4-BE49-F238E27FC236}">
                <a16:creationId xmlns="" xmlns:a16="http://schemas.microsoft.com/office/drawing/2014/main" id="{51A90A66-376F-4665-B6E9-475C686D7971}"/>
              </a:ext>
            </a:extLst>
          </p:cNvPr>
          <p:cNvSpPr>
            <a:spLocks noGrp="1"/>
          </p:cNvSpPr>
          <p:nvPr>
            <p:ph type="body" sz="quarter" idx="18" hasCustomPrompt="1"/>
          </p:nvPr>
        </p:nvSpPr>
        <p:spPr>
          <a:xfrm>
            <a:off x="6405042" y="3343891"/>
            <a:ext cx="2286000" cy="877824"/>
          </a:xfrm>
        </p:spPr>
        <p:txBody>
          <a:bodyPr rtlCol="0" anchor="b" anchorCtr="0">
            <a:normAutofit/>
          </a:bodyPr>
          <a:lstStyle>
            <a:lvl1pPr>
              <a:buNone/>
              <a:defRPr sz="2600" b="1">
                <a:solidFill>
                  <a:schemeClr val="bg1"/>
                </a:solidFill>
              </a:defRPr>
            </a:lvl1pPr>
          </a:lstStyle>
          <a:p>
            <a:pPr lvl="0" rtl="0"/>
            <a:r>
              <a:rPr lang="da-DK" noProof="0" dirty="0"/>
              <a:t>Navn</a:t>
            </a:r>
          </a:p>
        </p:txBody>
      </p:sp>
      <p:sp>
        <p:nvSpPr>
          <p:cNvPr id="19" name="Pladsholder til tekst 2">
            <a:extLst>
              <a:ext uri="{FF2B5EF4-FFF2-40B4-BE49-F238E27FC236}">
                <a16:creationId xmlns="" xmlns:a16="http://schemas.microsoft.com/office/drawing/2014/main" id="{7FD8E69F-7035-465B-98F7-47AAF27D3AD7}"/>
              </a:ext>
            </a:extLst>
          </p:cNvPr>
          <p:cNvSpPr>
            <a:spLocks noGrp="1"/>
          </p:cNvSpPr>
          <p:nvPr>
            <p:ph type="body" idx="15" hasCustomPrompt="1"/>
          </p:nvPr>
        </p:nvSpPr>
        <p:spPr>
          <a:xfrm>
            <a:off x="6405042" y="4321136"/>
            <a:ext cx="2286000" cy="741904"/>
          </a:xfrm>
        </p:spPr>
        <p:txBody>
          <a:bodyPr rtlCol="0">
            <a:noAutofit/>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da-DK" noProof="0" dirty="0"/>
              <a:t>Titel</a:t>
            </a:r>
          </a:p>
        </p:txBody>
      </p:sp>
      <p:sp>
        <p:nvSpPr>
          <p:cNvPr id="28" name="Pladsholder til billede 36">
            <a:extLst>
              <a:ext uri="{FF2B5EF4-FFF2-40B4-BE49-F238E27FC236}">
                <a16:creationId xmlns="" xmlns:a16="http://schemas.microsoft.com/office/drawing/2014/main" id="{D390D85C-0A55-413E-9301-4F451686AB8B}"/>
              </a:ext>
            </a:extLst>
          </p:cNvPr>
          <p:cNvSpPr>
            <a:spLocks noGrp="1"/>
          </p:cNvSpPr>
          <p:nvPr>
            <p:ph type="pic" sz="quarter" idx="24"/>
          </p:nvPr>
        </p:nvSpPr>
        <p:spPr>
          <a:xfrm>
            <a:off x="9365661" y="1557454"/>
            <a:ext cx="2286000" cy="1746504"/>
          </a:xfrm>
          <a:solidFill>
            <a:schemeClr val="tx1"/>
          </a:solidFill>
        </p:spPr>
        <p:txBody>
          <a:bodyPr rtlCol="0"/>
          <a:lstStyle>
            <a:lvl1pPr>
              <a:defRPr>
                <a:solidFill>
                  <a:schemeClr val="bg1"/>
                </a:solidFill>
              </a:defRPr>
            </a:lvl1pPr>
          </a:lstStyle>
          <a:p>
            <a:pPr rtl="0"/>
            <a:r>
              <a:rPr lang="da-DK" noProof="0" dirty="0" smtClean="0"/>
              <a:t>Klik på ikonet for at tilføje et billede</a:t>
            </a:r>
            <a:endParaRPr lang="da-DK" noProof="0" dirty="0"/>
          </a:p>
        </p:txBody>
      </p:sp>
      <p:sp>
        <p:nvSpPr>
          <p:cNvPr id="23" name="Pladsholder til tekst 30">
            <a:extLst>
              <a:ext uri="{FF2B5EF4-FFF2-40B4-BE49-F238E27FC236}">
                <a16:creationId xmlns="" xmlns:a16="http://schemas.microsoft.com/office/drawing/2014/main" id="{4C70777F-7849-4350-9858-AB46DD43F28E}"/>
              </a:ext>
            </a:extLst>
          </p:cNvPr>
          <p:cNvSpPr>
            <a:spLocks noGrp="1"/>
          </p:cNvSpPr>
          <p:nvPr>
            <p:ph type="body" sz="quarter" idx="19" hasCustomPrompt="1"/>
          </p:nvPr>
        </p:nvSpPr>
        <p:spPr>
          <a:xfrm>
            <a:off x="9365661" y="3348230"/>
            <a:ext cx="2286000" cy="877824"/>
          </a:xfrm>
        </p:spPr>
        <p:txBody>
          <a:bodyPr rtlCol="0" anchor="b" anchorCtr="0">
            <a:normAutofit/>
          </a:bodyPr>
          <a:lstStyle>
            <a:lvl1pPr>
              <a:buNone/>
              <a:defRPr sz="2600" b="1">
                <a:solidFill>
                  <a:schemeClr val="bg1"/>
                </a:solidFill>
              </a:defRPr>
            </a:lvl1pPr>
          </a:lstStyle>
          <a:p>
            <a:pPr lvl="0" rtl="0"/>
            <a:r>
              <a:rPr lang="da-DK" noProof="0" dirty="0"/>
              <a:t>Navn</a:t>
            </a:r>
          </a:p>
        </p:txBody>
      </p:sp>
      <p:sp>
        <p:nvSpPr>
          <p:cNvPr id="20" name="Pladsholder til tekst 2">
            <a:extLst>
              <a:ext uri="{FF2B5EF4-FFF2-40B4-BE49-F238E27FC236}">
                <a16:creationId xmlns="" xmlns:a16="http://schemas.microsoft.com/office/drawing/2014/main" id="{08918885-EB29-485A-A99A-D589B7ABAD71}"/>
              </a:ext>
            </a:extLst>
          </p:cNvPr>
          <p:cNvSpPr>
            <a:spLocks noGrp="1"/>
          </p:cNvSpPr>
          <p:nvPr>
            <p:ph type="body" idx="16" hasCustomPrompt="1"/>
          </p:nvPr>
        </p:nvSpPr>
        <p:spPr>
          <a:xfrm>
            <a:off x="9365661" y="4317494"/>
            <a:ext cx="2286000" cy="741904"/>
          </a:xfrm>
        </p:spPr>
        <p:txBody>
          <a:bodyPr rtlCol="0">
            <a:noAutofit/>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da-DK" noProof="0" dirty="0"/>
              <a:t>Titel</a:t>
            </a:r>
          </a:p>
        </p:txBody>
      </p:sp>
      <p:pic>
        <p:nvPicPr>
          <p:cNvPr id="29" name="Billede 2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09192" y="297778"/>
            <a:ext cx="1725166" cy="540000"/>
          </a:xfrm>
          <a:prstGeom prst="rect">
            <a:avLst/>
          </a:prstGeom>
        </p:spPr>
      </p:pic>
      <p:sp>
        <p:nvSpPr>
          <p:cNvPr id="2" name="Titel 1"/>
          <p:cNvSpPr>
            <a:spLocks noGrp="1"/>
          </p:cNvSpPr>
          <p:nvPr>
            <p:ph type="title"/>
          </p:nvPr>
        </p:nvSpPr>
        <p:spPr>
          <a:xfrm>
            <a:off x="450763" y="75766"/>
            <a:ext cx="10243104" cy="1044000"/>
          </a:xfrm>
        </p:spPr>
        <p:txBody>
          <a:bodyPr/>
          <a:lstStyle>
            <a:lvl1pPr>
              <a:defRPr>
                <a:solidFill>
                  <a:schemeClr val="tx1"/>
                </a:solidFill>
              </a:defRPr>
            </a:lvl1pPr>
          </a:lstStyle>
          <a:p>
            <a:r>
              <a:rPr lang="da-DK" dirty="0" smtClean="0"/>
              <a:t>Klik for at redigere i master</a:t>
            </a:r>
            <a:endParaRPr lang="da-DK" dirty="0"/>
          </a:p>
        </p:txBody>
      </p:sp>
      <p:pic>
        <p:nvPicPr>
          <p:cNvPr id="34" name="Billede 3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834358" y="143093"/>
            <a:ext cx="753051" cy="849370"/>
          </a:xfrm>
          <a:prstGeom prst="rect">
            <a:avLst/>
          </a:prstGeom>
        </p:spPr>
      </p:pic>
      <p:pic>
        <p:nvPicPr>
          <p:cNvPr id="36" name="Billede 35">
            <a:extLst>
              <a:ext uri="{FF2B5EF4-FFF2-40B4-BE49-F238E27FC236}">
                <a16:creationId xmlns="" xmlns:a16="http://schemas.microsoft.com/office/drawing/2014/main" id="{8B399C38-2B8A-43B8-A98D-BA55546CD358}"/>
              </a:ext>
            </a:extLst>
          </p:cNvPr>
          <p:cNvPicPr>
            <a:picLocks noChangeAspect="1"/>
          </p:cNvPicPr>
          <p:nvPr userDrawn="1"/>
        </p:nvPicPr>
        <p:blipFill>
          <a:blip r:embed="rId4" cstate="print">
            <a:extLst>
              <a:ext uri="{28A0092B-C50C-407E-A947-70E740481C1C}">
                <a14:useLocalDpi xmlns:a14="http://schemas.microsoft.com/office/drawing/2010/main" val="0"/>
              </a:ext>
            </a:extLst>
          </a:blip>
          <a:srcRect/>
          <a:stretch/>
        </p:blipFill>
        <p:spPr>
          <a:xfrm>
            <a:off x="450763" y="6388809"/>
            <a:ext cx="1512000" cy="249993"/>
          </a:xfrm>
          <a:prstGeom prst="rect">
            <a:avLst/>
          </a:prstGeom>
        </p:spPr>
      </p:pic>
    </p:spTree>
    <p:extLst>
      <p:ext uri="{BB962C8B-B14F-4D97-AF65-F5344CB8AC3E}">
        <p14:creationId xmlns:p14="http://schemas.microsoft.com/office/powerpoint/2010/main" val="1579113311"/>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eam ">
    <p:bg>
      <p:bgPr>
        <a:solidFill>
          <a:srgbClr val="EEF0E5"/>
        </a:solidFill>
        <a:effectLst/>
      </p:bgPr>
    </p:bg>
    <p:spTree>
      <p:nvGrpSpPr>
        <p:cNvPr id="1" name=""/>
        <p:cNvGrpSpPr/>
        <p:nvPr/>
      </p:nvGrpSpPr>
      <p:grpSpPr>
        <a:xfrm>
          <a:off x="0" y="0"/>
          <a:ext cx="0" cy="0"/>
          <a:chOff x="0" y="0"/>
          <a:chExt cx="0" cy="0"/>
        </a:xfrm>
      </p:grpSpPr>
      <p:sp>
        <p:nvSpPr>
          <p:cNvPr id="7" name="Rektangel 6">
            <a:extLst>
              <a:ext uri="{FF2B5EF4-FFF2-40B4-BE49-F238E27FC236}">
                <a16:creationId xmlns="" xmlns:a16="http://schemas.microsoft.com/office/drawing/2014/main" id="{BCA75F14-4851-4FA1-AF45-240D9124B95E}"/>
              </a:ext>
              <a:ext uri="{C183D7F6-B498-43B3-948B-1728B52AA6E4}">
                <adec:decorative xmlns="" xmlns:adec="http://schemas.microsoft.com/office/drawing/2017/decorative" val="1"/>
              </a:ext>
            </a:extLst>
          </p:cNvPr>
          <p:cNvSpPr/>
          <p:nvPr userDrawn="1"/>
        </p:nvSpPr>
        <p:spPr>
          <a:xfrm>
            <a:off x="0" y="1044000"/>
            <a:ext cx="12192000" cy="5814000"/>
          </a:xfrm>
          <a:prstGeom prst="rect">
            <a:avLst/>
          </a:prstGeom>
          <a:solidFill>
            <a:srgbClr val="8D9950"/>
          </a:solidFill>
          <a:ln w="12700" cap="flat" cmpd="sng" algn="ctr">
            <a:noFill/>
            <a:prstDash val="solid"/>
            <a:miter lim="800000"/>
          </a:ln>
          <a:effectLs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da-DK" noProof="0" dirty="0">
              <a:solidFill>
                <a:schemeClr val="tx1"/>
              </a:solidFill>
            </a:endParaRPr>
          </a:p>
        </p:txBody>
      </p:sp>
      <p:sp>
        <p:nvSpPr>
          <p:cNvPr id="25" name="Pladsholder til billede 36">
            <a:extLst>
              <a:ext uri="{FF2B5EF4-FFF2-40B4-BE49-F238E27FC236}">
                <a16:creationId xmlns="" xmlns:a16="http://schemas.microsoft.com/office/drawing/2014/main" id="{22F784D1-8CE5-4710-ADC3-2F70D5766F77}"/>
              </a:ext>
            </a:extLst>
          </p:cNvPr>
          <p:cNvSpPr>
            <a:spLocks noGrp="1"/>
          </p:cNvSpPr>
          <p:nvPr>
            <p:ph type="pic" sz="quarter" idx="21"/>
          </p:nvPr>
        </p:nvSpPr>
        <p:spPr>
          <a:xfrm>
            <a:off x="440267" y="1456034"/>
            <a:ext cx="2286000" cy="1746504"/>
          </a:xfrm>
          <a:solidFill>
            <a:schemeClr val="tx1"/>
          </a:solidFill>
        </p:spPr>
        <p:txBody>
          <a:bodyPr rtlCol="0"/>
          <a:lstStyle>
            <a:lvl1pPr>
              <a:defRPr>
                <a:solidFill>
                  <a:schemeClr val="bg1"/>
                </a:solidFill>
              </a:defRPr>
            </a:lvl1pPr>
          </a:lstStyle>
          <a:p>
            <a:pPr rtl="0"/>
            <a:r>
              <a:rPr lang="da-DK" noProof="0" dirty="0" smtClean="0"/>
              <a:t>Klik på ikonet for at tilføje et billede</a:t>
            </a:r>
            <a:endParaRPr lang="da-DK" noProof="0" dirty="0"/>
          </a:p>
        </p:txBody>
      </p:sp>
      <p:sp>
        <p:nvSpPr>
          <p:cNvPr id="24" name="Pladsholder til tekst 30">
            <a:extLst>
              <a:ext uri="{FF2B5EF4-FFF2-40B4-BE49-F238E27FC236}">
                <a16:creationId xmlns="" xmlns:a16="http://schemas.microsoft.com/office/drawing/2014/main" id="{1F2D6BF5-159D-4F01-BDEB-0FBD75D3F498}"/>
              </a:ext>
            </a:extLst>
          </p:cNvPr>
          <p:cNvSpPr>
            <a:spLocks noGrp="1"/>
          </p:cNvSpPr>
          <p:nvPr>
            <p:ph type="body" sz="quarter" idx="20" hasCustomPrompt="1"/>
          </p:nvPr>
        </p:nvSpPr>
        <p:spPr>
          <a:xfrm>
            <a:off x="447965" y="3240848"/>
            <a:ext cx="2286000" cy="877824"/>
          </a:xfrm>
        </p:spPr>
        <p:txBody>
          <a:bodyPr rtlCol="0" anchor="b" anchorCtr="0">
            <a:normAutofit/>
          </a:bodyPr>
          <a:lstStyle>
            <a:lvl1pPr>
              <a:buNone/>
              <a:defRPr sz="2600" b="1">
                <a:solidFill>
                  <a:schemeClr val="tx1"/>
                </a:solidFill>
              </a:defRPr>
            </a:lvl1pPr>
          </a:lstStyle>
          <a:p>
            <a:pPr lvl="0" rtl="0"/>
            <a:r>
              <a:rPr lang="da-DK" noProof="0" dirty="0"/>
              <a:t>Navn</a:t>
            </a:r>
          </a:p>
        </p:txBody>
      </p:sp>
      <p:sp>
        <p:nvSpPr>
          <p:cNvPr id="17" name="Pladsholder til tekst 2">
            <a:extLst>
              <a:ext uri="{FF2B5EF4-FFF2-40B4-BE49-F238E27FC236}">
                <a16:creationId xmlns="" xmlns:a16="http://schemas.microsoft.com/office/drawing/2014/main" id="{518C033F-CC28-477A-8A72-AD0398D3680F}"/>
              </a:ext>
            </a:extLst>
          </p:cNvPr>
          <p:cNvSpPr>
            <a:spLocks noGrp="1"/>
          </p:cNvSpPr>
          <p:nvPr>
            <p:ph type="body" idx="13" hasCustomPrompt="1"/>
          </p:nvPr>
        </p:nvSpPr>
        <p:spPr>
          <a:xfrm>
            <a:off x="440848" y="4218789"/>
            <a:ext cx="2286000" cy="741904"/>
          </a:xfrm>
        </p:spPr>
        <p:txBody>
          <a:bodyPr rtlCol="0">
            <a:noAutofit/>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da-DK" noProof="0" dirty="0"/>
              <a:t>Titel</a:t>
            </a:r>
          </a:p>
        </p:txBody>
      </p:sp>
      <p:sp>
        <p:nvSpPr>
          <p:cNvPr id="26" name="Pladsholder til billede 36">
            <a:extLst>
              <a:ext uri="{FF2B5EF4-FFF2-40B4-BE49-F238E27FC236}">
                <a16:creationId xmlns="" xmlns:a16="http://schemas.microsoft.com/office/drawing/2014/main" id="{599604B7-B0E5-4112-9123-341EB9C62675}"/>
              </a:ext>
            </a:extLst>
          </p:cNvPr>
          <p:cNvSpPr>
            <a:spLocks noGrp="1"/>
          </p:cNvSpPr>
          <p:nvPr>
            <p:ph type="pic" sz="quarter" idx="22"/>
          </p:nvPr>
        </p:nvSpPr>
        <p:spPr>
          <a:xfrm>
            <a:off x="3424262" y="1456034"/>
            <a:ext cx="2286000" cy="1746504"/>
          </a:xfrm>
          <a:solidFill>
            <a:schemeClr val="tx1"/>
          </a:solidFill>
        </p:spPr>
        <p:txBody>
          <a:bodyPr rtlCol="0"/>
          <a:lstStyle>
            <a:lvl1pPr>
              <a:defRPr>
                <a:solidFill>
                  <a:schemeClr val="bg1"/>
                </a:solidFill>
              </a:defRPr>
            </a:lvl1pPr>
          </a:lstStyle>
          <a:p>
            <a:pPr rtl="0"/>
            <a:r>
              <a:rPr lang="da-DK" noProof="0" dirty="0" smtClean="0"/>
              <a:t>Klik på ikonet for at tilføje et billede</a:t>
            </a:r>
            <a:endParaRPr lang="da-DK" noProof="0" dirty="0"/>
          </a:p>
        </p:txBody>
      </p:sp>
      <p:sp>
        <p:nvSpPr>
          <p:cNvPr id="21" name="Pladsholder til tekst 30">
            <a:extLst>
              <a:ext uri="{FF2B5EF4-FFF2-40B4-BE49-F238E27FC236}">
                <a16:creationId xmlns="" xmlns:a16="http://schemas.microsoft.com/office/drawing/2014/main" id="{B4836FAA-F9D8-465B-8985-A5A10F5F2E29}"/>
              </a:ext>
            </a:extLst>
          </p:cNvPr>
          <p:cNvSpPr>
            <a:spLocks noGrp="1"/>
          </p:cNvSpPr>
          <p:nvPr>
            <p:ph type="body" sz="quarter" idx="17" hasCustomPrompt="1"/>
          </p:nvPr>
        </p:nvSpPr>
        <p:spPr>
          <a:xfrm>
            <a:off x="3424262" y="3242471"/>
            <a:ext cx="2286000" cy="877824"/>
          </a:xfrm>
        </p:spPr>
        <p:txBody>
          <a:bodyPr rtlCol="0" anchor="b" anchorCtr="0">
            <a:normAutofit/>
          </a:bodyPr>
          <a:lstStyle>
            <a:lvl1pPr>
              <a:buNone/>
              <a:defRPr sz="2600" b="1">
                <a:solidFill>
                  <a:schemeClr val="tx1"/>
                </a:solidFill>
              </a:defRPr>
            </a:lvl1pPr>
          </a:lstStyle>
          <a:p>
            <a:pPr lvl="0" rtl="0"/>
            <a:r>
              <a:rPr lang="da-DK" noProof="0" dirty="0"/>
              <a:t>Navn</a:t>
            </a:r>
          </a:p>
        </p:txBody>
      </p:sp>
      <p:sp>
        <p:nvSpPr>
          <p:cNvPr id="18" name="Pladsholder til tekst 2">
            <a:extLst>
              <a:ext uri="{FF2B5EF4-FFF2-40B4-BE49-F238E27FC236}">
                <a16:creationId xmlns="" xmlns:a16="http://schemas.microsoft.com/office/drawing/2014/main" id="{83A2A0BF-0F76-4FDC-97BF-55EBAD5FFFE7}"/>
              </a:ext>
            </a:extLst>
          </p:cNvPr>
          <p:cNvSpPr>
            <a:spLocks noGrp="1"/>
          </p:cNvSpPr>
          <p:nvPr>
            <p:ph type="body" idx="14" hasCustomPrompt="1"/>
          </p:nvPr>
        </p:nvSpPr>
        <p:spPr>
          <a:xfrm>
            <a:off x="3424262" y="4218789"/>
            <a:ext cx="2286000" cy="741904"/>
          </a:xfrm>
        </p:spPr>
        <p:txBody>
          <a:bodyPr rtlCol="0">
            <a:noAutofit/>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da-DK" noProof="0" dirty="0"/>
              <a:t>Titel</a:t>
            </a:r>
          </a:p>
        </p:txBody>
      </p:sp>
      <p:sp>
        <p:nvSpPr>
          <p:cNvPr id="27" name="Pladsholder til billede 36">
            <a:extLst>
              <a:ext uri="{FF2B5EF4-FFF2-40B4-BE49-F238E27FC236}">
                <a16:creationId xmlns="" xmlns:a16="http://schemas.microsoft.com/office/drawing/2014/main" id="{811A58E2-70B8-4F18-AF4A-136F58682C43}"/>
              </a:ext>
            </a:extLst>
          </p:cNvPr>
          <p:cNvSpPr>
            <a:spLocks noGrp="1"/>
          </p:cNvSpPr>
          <p:nvPr>
            <p:ph type="pic" sz="quarter" idx="23"/>
          </p:nvPr>
        </p:nvSpPr>
        <p:spPr>
          <a:xfrm>
            <a:off x="6410958" y="1456034"/>
            <a:ext cx="2286000" cy="1746504"/>
          </a:xfrm>
          <a:solidFill>
            <a:schemeClr val="tx1"/>
          </a:solidFill>
        </p:spPr>
        <p:txBody>
          <a:bodyPr rtlCol="0"/>
          <a:lstStyle>
            <a:lvl1pPr>
              <a:defRPr>
                <a:solidFill>
                  <a:schemeClr val="bg1"/>
                </a:solidFill>
              </a:defRPr>
            </a:lvl1pPr>
          </a:lstStyle>
          <a:p>
            <a:pPr rtl="0"/>
            <a:r>
              <a:rPr lang="da-DK" noProof="0" dirty="0" smtClean="0"/>
              <a:t>Klik på ikonet for at tilføje et billede</a:t>
            </a:r>
            <a:endParaRPr lang="da-DK" noProof="0" dirty="0"/>
          </a:p>
        </p:txBody>
      </p:sp>
      <p:sp>
        <p:nvSpPr>
          <p:cNvPr id="22" name="Pladsholder til tekst 30">
            <a:extLst>
              <a:ext uri="{FF2B5EF4-FFF2-40B4-BE49-F238E27FC236}">
                <a16:creationId xmlns="" xmlns:a16="http://schemas.microsoft.com/office/drawing/2014/main" id="{51A90A66-376F-4665-B6E9-475C686D7971}"/>
              </a:ext>
            </a:extLst>
          </p:cNvPr>
          <p:cNvSpPr>
            <a:spLocks noGrp="1"/>
          </p:cNvSpPr>
          <p:nvPr>
            <p:ph type="body" sz="quarter" idx="18" hasCustomPrompt="1"/>
          </p:nvPr>
        </p:nvSpPr>
        <p:spPr>
          <a:xfrm>
            <a:off x="6410958" y="3242471"/>
            <a:ext cx="2286000" cy="877824"/>
          </a:xfrm>
        </p:spPr>
        <p:txBody>
          <a:bodyPr rtlCol="0" anchor="b" anchorCtr="0">
            <a:normAutofit/>
          </a:bodyPr>
          <a:lstStyle>
            <a:lvl1pPr>
              <a:buNone/>
              <a:defRPr sz="2600" b="1">
                <a:solidFill>
                  <a:schemeClr val="tx1"/>
                </a:solidFill>
              </a:defRPr>
            </a:lvl1pPr>
          </a:lstStyle>
          <a:p>
            <a:pPr lvl="0" rtl="0"/>
            <a:r>
              <a:rPr lang="da-DK" noProof="0" dirty="0"/>
              <a:t>Navn</a:t>
            </a:r>
          </a:p>
        </p:txBody>
      </p:sp>
      <p:sp>
        <p:nvSpPr>
          <p:cNvPr id="19" name="Pladsholder til tekst 2">
            <a:extLst>
              <a:ext uri="{FF2B5EF4-FFF2-40B4-BE49-F238E27FC236}">
                <a16:creationId xmlns="" xmlns:a16="http://schemas.microsoft.com/office/drawing/2014/main" id="{7FD8E69F-7035-465B-98F7-47AAF27D3AD7}"/>
              </a:ext>
            </a:extLst>
          </p:cNvPr>
          <p:cNvSpPr>
            <a:spLocks noGrp="1"/>
          </p:cNvSpPr>
          <p:nvPr>
            <p:ph type="body" idx="15" hasCustomPrompt="1"/>
          </p:nvPr>
        </p:nvSpPr>
        <p:spPr>
          <a:xfrm>
            <a:off x="6410958" y="4219716"/>
            <a:ext cx="2286000" cy="741904"/>
          </a:xfrm>
        </p:spPr>
        <p:txBody>
          <a:bodyPr rtlCol="0">
            <a:noAutofit/>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da-DK" noProof="0" dirty="0"/>
              <a:t>Titel</a:t>
            </a:r>
          </a:p>
        </p:txBody>
      </p:sp>
      <p:sp>
        <p:nvSpPr>
          <p:cNvPr id="28" name="Pladsholder til billede 36">
            <a:extLst>
              <a:ext uri="{FF2B5EF4-FFF2-40B4-BE49-F238E27FC236}">
                <a16:creationId xmlns="" xmlns:a16="http://schemas.microsoft.com/office/drawing/2014/main" id="{D390D85C-0A55-413E-9301-4F451686AB8B}"/>
              </a:ext>
            </a:extLst>
          </p:cNvPr>
          <p:cNvSpPr>
            <a:spLocks noGrp="1"/>
          </p:cNvSpPr>
          <p:nvPr>
            <p:ph type="pic" sz="quarter" idx="24"/>
          </p:nvPr>
        </p:nvSpPr>
        <p:spPr>
          <a:xfrm>
            <a:off x="9371577" y="1456034"/>
            <a:ext cx="2286000" cy="1746504"/>
          </a:xfrm>
          <a:solidFill>
            <a:schemeClr val="tx1"/>
          </a:solidFill>
        </p:spPr>
        <p:txBody>
          <a:bodyPr rtlCol="0"/>
          <a:lstStyle>
            <a:lvl1pPr>
              <a:defRPr>
                <a:solidFill>
                  <a:schemeClr val="bg1"/>
                </a:solidFill>
              </a:defRPr>
            </a:lvl1pPr>
          </a:lstStyle>
          <a:p>
            <a:pPr rtl="0"/>
            <a:r>
              <a:rPr lang="da-DK" noProof="0" dirty="0" smtClean="0"/>
              <a:t>Klik på ikonet for at tilføje et billede</a:t>
            </a:r>
            <a:endParaRPr lang="da-DK" noProof="0" dirty="0"/>
          </a:p>
        </p:txBody>
      </p:sp>
      <p:sp>
        <p:nvSpPr>
          <p:cNvPr id="23" name="Pladsholder til tekst 30">
            <a:extLst>
              <a:ext uri="{FF2B5EF4-FFF2-40B4-BE49-F238E27FC236}">
                <a16:creationId xmlns="" xmlns:a16="http://schemas.microsoft.com/office/drawing/2014/main" id="{4C70777F-7849-4350-9858-AB46DD43F28E}"/>
              </a:ext>
            </a:extLst>
          </p:cNvPr>
          <p:cNvSpPr>
            <a:spLocks noGrp="1"/>
          </p:cNvSpPr>
          <p:nvPr>
            <p:ph type="body" sz="quarter" idx="19" hasCustomPrompt="1"/>
          </p:nvPr>
        </p:nvSpPr>
        <p:spPr>
          <a:xfrm>
            <a:off x="9371577" y="3246810"/>
            <a:ext cx="2286000" cy="877824"/>
          </a:xfrm>
        </p:spPr>
        <p:txBody>
          <a:bodyPr rtlCol="0" anchor="b" anchorCtr="0">
            <a:normAutofit/>
          </a:bodyPr>
          <a:lstStyle>
            <a:lvl1pPr>
              <a:buNone/>
              <a:defRPr sz="2600" b="1">
                <a:solidFill>
                  <a:schemeClr val="tx1"/>
                </a:solidFill>
              </a:defRPr>
            </a:lvl1pPr>
          </a:lstStyle>
          <a:p>
            <a:pPr lvl="0" rtl="0"/>
            <a:r>
              <a:rPr lang="da-DK" noProof="0" dirty="0"/>
              <a:t>Navn</a:t>
            </a:r>
          </a:p>
        </p:txBody>
      </p:sp>
      <p:sp>
        <p:nvSpPr>
          <p:cNvPr id="20" name="Pladsholder til tekst 2">
            <a:extLst>
              <a:ext uri="{FF2B5EF4-FFF2-40B4-BE49-F238E27FC236}">
                <a16:creationId xmlns="" xmlns:a16="http://schemas.microsoft.com/office/drawing/2014/main" id="{08918885-EB29-485A-A99A-D589B7ABAD71}"/>
              </a:ext>
            </a:extLst>
          </p:cNvPr>
          <p:cNvSpPr>
            <a:spLocks noGrp="1"/>
          </p:cNvSpPr>
          <p:nvPr>
            <p:ph type="body" idx="16" hasCustomPrompt="1"/>
          </p:nvPr>
        </p:nvSpPr>
        <p:spPr>
          <a:xfrm>
            <a:off x="9371577" y="4216074"/>
            <a:ext cx="2286000" cy="741904"/>
          </a:xfrm>
        </p:spPr>
        <p:txBody>
          <a:bodyPr rtlCol="0">
            <a:noAutofit/>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da-DK" noProof="0" dirty="0"/>
              <a:t>Titel</a:t>
            </a:r>
          </a:p>
        </p:txBody>
      </p:sp>
      <p:sp>
        <p:nvSpPr>
          <p:cNvPr id="2" name="Titel 1"/>
          <p:cNvSpPr>
            <a:spLocks noGrp="1"/>
          </p:cNvSpPr>
          <p:nvPr>
            <p:ph type="title"/>
          </p:nvPr>
        </p:nvSpPr>
        <p:spPr>
          <a:xfrm>
            <a:off x="428120" y="25401"/>
            <a:ext cx="10202248" cy="1044000"/>
          </a:xfrm>
        </p:spPr>
        <p:txBody>
          <a:bodyPr/>
          <a:lstStyle>
            <a:lvl1pPr>
              <a:defRPr>
                <a:solidFill>
                  <a:schemeClr val="bg1"/>
                </a:solidFill>
              </a:defRPr>
            </a:lvl1pPr>
          </a:lstStyle>
          <a:p>
            <a:r>
              <a:rPr lang="da-DK" dirty="0" smtClean="0"/>
              <a:t>Klik for at redigere i master</a:t>
            </a:r>
            <a:endParaRPr lang="da-DK" dirty="0"/>
          </a:p>
        </p:txBody>
      </p:sp>
      <p:pic>
        <p:nvPicPr>
          <p:cNvPr id="36" name="Billede 3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48301" y="6328250"/>
            <a:ext cx="1725166" cy="540000"/>
          </a:xfrm>
          <a:prstGeom prst="rect">
            <a:avLst/>
          </a:prstGeom>
        </p:spPr>
      </p:pic>
      <p:pic>
        <p:nvPicPr>
          <p:cNvPr id="32" name="Billede 31">
            <a:extLst>
              <a:ext uri="{FF2B5EF4-FFF2-40B4-BE49-F238E27FC236}">
                <a16:creationId xmlns="" xmlns:a16="http://schemas.microsoft.com/office/drawing/2014/main" id="{AEBFC50A-EF3D-4871-BD89-F01D857AC598}"/>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35836" y="0"/>
            <a:ext cx="950096" cy="1156073"/>
          </a:xfrm>
          <a:prstGeom prst="rect">
            <a:avLst/>
          </a:prstGeom>
        </p:spPr>
      </p:pic>
      <p:pic>
        <p:nvPicPr>
          <p:cNvPr id="33" name="Billede 32"/>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326522" y="6065363"/>
            <a:ext cx="1811867" cy="875821"/>
          </a:xfrm>
          <a:prstGeom prst="rect">
            <a:avLst/>
          </a:prstGeom>
        </p:spPr>
      </p:pic>
    </p:spTree>
    <p:extLst>
      <p:ext uri="{BB962C8B-B14F-4D97-AF65-F5344CB8AC3E}">
        <p14:creationId xmlns:p14="http://schemas.microsoft.com/office/powerpoint/2010/main" val="1002459360"/>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Indhold ">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5DC51886-4F39-4E3E-948D-DBC73F267AED}"/>
              </a:ext>
            </a:extLst>
          </p:cNvPr>
          <p:cNvSpPr>
            <a:spLocks noGrp="1"/>
          </p:cNvSpPr>
          <p:nvPr>
            <p:ph type="title"/>
          </p:nvPr>
        </p:nvSpPr>
        <p:spPr>
          <a:xfrm>
            <a:off x="339407" y="135472"/>
            <a:ext cx="10370926" cy="1044000"/>
          </a:xfrm>
        </p:spPr>
        <p:txBody>
          <a:bodyPr rtlCol="0"/>
          <a:lstStyle>
            <a:lvl1pPr>
              <a:defRPr>
                <a:solidFill>
                  <a:schemeClr val="tx1"/>
                </a:solidFill>
              </a:defRPr>
            </a:lvl1pPr>
          </a:lstStyle>
          <a:p>
            <a:pPr rtl="0"/>
            <a:r>
              <a:rPr lang="da-DK" noProof="0" dirty="0" smtClean="0"/>
              <a:t>Klik for at redigere i master</a:t>
            </a:r>
            <a:endParaRPr lang="da-DK" noProof="0" dirty="0"/>
          </a:p>
        </p:txBody>
      </p:sp>
      <p:sp>
        <p:nvSpPr>
          <p:cNvPr id="3" name="Pladsholder til tekst 2">
            <a:extLst>
              <a:ext uri="{FF2B5EF4-FFF2-40B4-BE49-F238E27FC236}">
                <a16:creationId xmlns="" xmlns:a16="http://schemas.microsoft.com/office/drawing/2014/main" id="{4B2C7B2A-B6BE-46FD-9278-A5246BF7EEB8}"/>
              </a:ext>
            </a:extLst>
          </p:cNvPr>
          <p:cNvSpPr>
            <a:spLocks noGrp="1"/>
          </p:cNvSpPr>
          <p:nvPr>
            <p:ph type="body" idx="1"/>
          </p:nvPr>
        </p:nvSpPr>
        <p:spPr>
          <a:xfrm>
            <a:off x="347874" y="1071553"/>
            <a:ext cx="5581966" cy="823912"/>
          </a:xfrm>
        </p:spPr>
        <p:txBody>
          <a:bodyPr rtlCol="0" anchor="b">
            <a:noAutofit/>
          </a:bodyPr>
          <a:lstStyle>
            <a:lvl1pPr marL="0" indent="0">
              <a:buNone/>
              <a:defRPr sz="26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da-DK" noProof="0" dirty="0" smtClean="0"/>
              <a:t>Klik for at redigere i master</a:t>
            </a:r>
          </a:p>
        </p:txBody>
      </p:sp>
      <p:sp>
        <p:nvSpPr>
          <p:cNvPr id="5" name="Pladsholder til tekst 4">
            <a:extLst>
              <a:ext uri="{FF2B5EF4-FFF2-40B4-BE49-F238E27FC236}">
                <a16:creationId xmlns="" xmlns:a16="http://schemas.microsoft.com/office/drawing/2014/main" id="{E687ABF0-C78D-4589-8FA5-0D6238B4B084}"/>
              </a:ext>
            </a:extLst>
          </p:cNvPr>
          <p:cNvSpPr>
            <a:spLocks noGrp="1"/>
          </p:cNvSpPr>
          <p:nvPr>
            <p:ph type="body" sz="quarter" idx="3"/>
          </p:nvPr>
        </p:nvSpPr>
        <p:spPr>
          <a:xfrm>
            <a:off x="6291008" y="1071553"/>
            <a:ext cx="5519992" cy="823912"/>
          </a:xfrm>
        </p:spPr>
        <p:txBody>
          <a:bodyPr rtlCol="0" anchor="b">
            <a:noAutofit/>
          </a:bodyPr>
          <a:lstStyle>
            <a:lvl1pPr marL="0" indent="0">
              <a:buNone/>
              <a:defRPr sz="26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da-DK" noProof="0" dirty="0" smtClean="0"/>
              <a:t>Klik for at redigere i master</a:t>
            </a:r>
          </a:p>
        </p:txBody>
      </p:sp>
      <p:sp>
        <p:nvSpPr>
          <p:cNvPr id="10" name="Pladsholder til tekst 9"/>
          <p:cNvSpPr>
            <a:spLocks noGrp="1"/>
          </p:cNvSpPr>
          <p:nvPr>
            <p:ph type="body" sz="quarter" idx="10"/>
          </p:nvPr>
        </p:nvSpPr>
        <p:spPr>
          <a:xfrm>
            <a:off x="348190" y="1958969"/>
            <a:ext cx="5581650" cy="4238631"/>
          </a:xfrm>
        </p:spPr>
        <p:txBody>
          <a:bodyPr/>
          <a:lstStyle/>
          <a:p>
            <a:pPr lvl="0"/>
            <a:r>
              <a:rPr lang="da-DK" dirty="0" smtClean="0"/>
              <a:t>Klik for at redigere i master</a:t>
            </a:r>
          </a:p>
          <a:p>
            <a:pPr lvl="1"/>
            <a:r>
              <a:rPr lang="da-DK" dirty="0" smtClean="0"/>
              <a:t>Andet niveau</a:t>
            </a:r>
          </a:p>
          <a:p>
            <a:pPr lvl="2"/>
            <a:r>
              <a:rPr lang="da-DK" dirty="0" smtClean="0"/>
              <a:t>Tredje niveau</a:t>
            </a:r>
          </a:p>
          <a:p>
            <a:pPr lvl="3"/>
            <a:r>
              <a:rPr lang="da-DK" dirty="0" smtClean="0"/>
              <a:t>Fjerde niveau</a:t>
            </a:r>
          </a:p>
          <a:p>
            <a:pPr lvl="4"/>
            <a:r>
              <a:rPr lang="da-DK" dirty="0" smtClean="0"/>
              <a:t>Femte niveau</a:t>
            </a:r>
            <a:endParaRPr lang="da-DK" dirty="0"/>
          </a:p>
        </p:txBody>
      </p:sp>
      <p:sp>
        <p:nvSpPr>
          <p:cNvPr id="12" name="Pladsholder til tekst 9"/>
          <p:cNvSpPr>
            <a:spLocks noGrp="1"/>
          </p:cNvSpPr>
          <p:nvPr>
            <p:ph type="body" sz="quarter" idx="11"/>
          </p:nvPr>
        </p:nvSpPr>
        <p:spPr>
          <a:xfrm>
            <a:off x="6291008" y="1966322"/>
            <a:ext cx="5519992" cy="4231278"/>
          </a:xfrm>
        </p:spPr>
        <p:txBody>
          <a:bodyPr/>
          <a:lstStyle/>
          <a:p>
            <a:pPr lvl="0"/>
            <a:r>
              <a:rPr lang="da-DK" dirty="0" smtClean="0"/>
              <a:t>Klik for at redigere i master</a:t>
            </a:r>
          </a:p>
          <a:p>
            <a:pPr lvl="1"/>
            <a:r>
              <a:rPr lang="da-DK" dirty="0" smtClean="0"/>
              <a:t>Andet niveau</a:t>
            </a:r>
          </a:p>
          <a:p>
            <a:pPr lvl="2"/>
            <a:r>
              <a:rPr lang="da-DK" dirty="0" smtClean="0"/>
              <a:t>Tredje niveau</a:t>
            </a:r>
          </a:p>
          <a:p>
            <a:pPr lvl="3"/>
            <a:r>
              <a:rPr lang="da-DK" dirty="0" smtClean="0"/>
              <a:t>Fjerde niveau</a:t>
            </a:r>
          </a:p>
          <a:p>
            <a:pPr lvl="4"/>
            <a:r>
              <a:rPr lang="da-DK" dirty="0" smtClean="0"/>
              <a:t>Femte niveau</a:t>
            </a:r>
            <a:endParaRPr lang="da-DK" dirty="0"/>
          </a:p>
        </p:txBody>
      </p:sp>
      <p:pic>
        <p:nvPicPr>
          <p:cNvPr id="15" name="Billede 14">
            <a:extLst>
              <a:ext uri="{FF2B5EF4-FFF2-40B4-BE49-F238E27FC236}">
                <a16:creationId xmlns="" xmlns:a16="http://schemas.microsoft.com/office/drawing/2014/main" id="{AEBFC50A-EF3D-4871-BD89-F01D857AC59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5836" y="0"/>
            <a:ext cx="950096" cy="1156073"/>
          </a:xfrm>
          <a:prstGeom prst="rect">
            <a:avLst/>
          </a:prstGeom>
        </p:spPr>
      </p:pic>
      <p:pic>
        <p:nvPicPr>
          <p:cNvPr id="16" name="Billede 15">
            <a:extLst>
              <a:ext uri="{FF2B5EF4-FFF2-40B4-BE49-F238E27FC236}">
                <a16:creationId xmlns="" xmlns:a16="http://schemas.microsoft.com/office/drawing/2014/main" id="{8B399C38-2B8A-43B8-A98D-BA55546CD358}"/>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p:blipFill>
        <p:spPr>
          <a:xfrm>
            <a:off x="450763" y="6388809"/>
            <a:ext cx="1512000" cy="249993"/>
          </a:xfrm>
          <a:prstGeom prst="rect">
            <a:avLst/>
          </a:prstGeom>
        </p:spPr>
      </p:pic>
      <p:pic>
        <p:nvPicPr>
          <p:cNvPr id="14" name="Billede 13"/>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0466834" y="6318000"/>
            <a:ext cx="1725166" cy="540000"/>
          </a:xfrm>
          <a:prstGeom prst="rect">
            <a:avLst/>
          </a:prstGeom>
        </p:spPr>
      </p:pic>
    </p:spTree>
    <p:extLst>
      <p:ext uri="{BB962C8B-B14F-4D97-AF65-F5344CB8AC3E}">
        <p14:creationId xmlns:p14="http://schemas.microsoft.com/office/powerpoint/2010/main" val="1695568762"/>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Indhold (flere punkter)">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5DC51886-4F39-4E3E-948D-DBC73F267AED}"/>
              </a:ext>
            </a:extLst>
          </p:cNvPr>
          <p:cNvSpPr>
            <a:spLocks noGrp="1"/>
          </p:cNvSpPr>
          <p:nvPr>
            <p:ph type="title"/>
          </p:nvPr>
        </p:nvSpPr>
        <p:spPr>
          <a:xfrm>
            <a:off x="340252" y="147345"/>
            <a:ext cx="10437815" cy="1044000"/>
          </a:xfrm>
        </p:spPr>
        <p:txBody>
          <a:bodyPr rtlCol="0"/>
          <a:lstStyle>
            <a:lvl1pPr rtl="0">
              <a:defRPr>
                <a:solidFill>
                  <a:schemeClr val="tx1"/>
                </a:solidFill>
              </a:defRPr>
            </a:lvl1pPr>
          </a:lstStyle>
          <a:p>
            <a:pPr rtl="0"/>
            <a:endParaRPr lang="da-DK" noProof="0" dirty="0"/>
          </a:p>
        </p:txBody>
      </p:sp>
      <p:sp>
        <p:nvSpPr>
          <p:cNvPr id="3" name="Pladsholder til tekst 2">
            <a:extLst>
              <a:ext uri="{FF2B5EF4-FFF2-40B4-BE49-F238E27FC236}">
                <a16:creationId xmlns="" xmlns:a16="http://schemas.microsoft.com/office/drawing/2014/main" id="{4B2C7B2A-B6BE-46FD-9278-A5246BF7EEB8}"/>
              </a:ext>
            </a:extLst>
          </p:cNvPr>
          <p:cNvSpPr>
            <a:spLocks noGrp="1"/>
          </p:cNvSpPr>
          <p:nvPr>
            <p:ph type="body" idx="1" hasCustomPrompt="1"/>
          </p:nvPr>
        </p:nvSpPr>
        <p:spPr>
          <a:xfrm>
            <a:off x="340251" y="1086341"/>
            <a:ext cx="3471337" cy="823912"/>
          </a:xfrm>
        </p:spPr>
        <p:txBody>
          <a:bodyPr rtlCol="0" anchor="b">
            <a:noAutofit/>
          </a:bodyPr>
          <a:lstStyle>
            <a:lvl1pPr marL="0" indent="0">
              <a:buNone/>
              <a:defRPr sz="26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da-DK" noProof="0" dirty="0" smtClean="0"/>
              <a:t>undertitel</a:t>
            </a:r>
          </a:p>
        </p:txBody>
      </p:sp>
      <p:sp>
        <p:nvSpPr>
          <p:cNvPr id="5" name="Pladsholder til tekst 4">
            <a:extLst>
              <a:ext uri="{FF2B5EF4-FFF2-40B4-BE49-F238E27FC236}">
                <a16:creationId xmlns="" xmlns:a16="http://schemas.microsoft.com/office/drawing/2014/main" id="{E687ABF0-C78D-4589-8FA5-0D6238B4B084}"/>
              </a:ext>
            </a:extLst>
          </p:cNvPr>
          <p:cNvSpPr>
            <a:spLocks noGrp="1"/>
          </p:cNvSpPr>
          <p:nvPr>
            <p:ph type="body" sz="quarter" idx="3" hasCustomPrompt="1"/>
          </p:nvPr>
        </p:nvSpPr>
        <p:spPr>
          <a:xfrm>
            <a:off x="4352655" y="1086341"/>
            <a:ext cx="3462876" cy="823912"/>
          </a:xfrm>
        </p:spPr>
        <p:txBody>
          <a:bodyPr rtlCol="0" anchor="b">
            <a:noAutofit/>
          </a:bodyPr>
          <a:lstStyle>
            <a:lvl1pPr marL="0" indent="0">
              <a:buNone/>
              <a:defRPr sz="26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da-DK" noProof="0" dirty="0" smtClean="0"/>
              <a:t>Undertitel</a:t>
            </a:r>
          </a:p>
        </p:txBody>
      </p:sp>
      <p:sp>
        <p:nvSpPr>
          <p:cNvPr id="10" name="Pladsholder til tekst 4">
            <a:extLst>
              <a:ext uri="{FF2B5EF4-FFF2-40B4-BE49-F238E27FC236}">
                <a16:creationId xmlns="" xmlns:a16="http://schemas.microsoft.com/office/drawing/2014/main" id="{255FA165-37DF-4E15-9395-3DD34C0F1CC8}"/>
              </a:ext>
            </a:extLst>
          </p:cNvPr>
          <p:cNvSpPr>
            <a:spLocks noGrp="1"/>
          </p:cNvSpPr>
          <p:nvPr>
            <p:ph type="body" sz="quarter" idx="13" hasCustomPrompt="1"/>
          </p:nvPr>
        </p:nvSpPr>
        <p:spPr>
          <a:xfrm>
            <a:off x="8331200" y="1089825"/>
            <a:ext cx="3462876" cy="823912"/>
          </a:xfrm>
        </p:spPr>
        <p:txBody>
          <a:bodyPr rtlCol="0" anchor="b">
            <a:noAutofit/>
          </a:bodyPr>
          <a:lstStyle>
            <a:lvl1pPr marL="0" indent="0">
              <a:buNone/>
              <a:defRPr sz="26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da-DK" noProof="0" dirty="0" smtClean="0"/>
              <a:t>Undertitel</a:t>
            </a:r>
          </a:p>
        </p:txBody>
      </p:sp>
      <p:sp>
        <p:nvSpPr>
          <p:cNvPr id="8" name="Pladsholder til tekst 7"/>
          <p:cNvSpPr>
            <a:spLocks noGrp="1"/>
          </p:cNvSpPr>
          <p:nvPr>
            <p:ph type="body" sz="quarter" idx="15"/>
          </p:nvPr>
        </p:nvSpPr>
        <p:spPr>
          <a:xfrm>
            <a:off x="340252" y="1955800"/>
            <a:ext cx="3471336" cy="4241800"/>
          </a:xfrm>
        </p:spPr>
        <p:txBody>
          <a:bodyPr/>
          <a:lstStyle/>
          <a:p>
            <a:pPr lvl="0"/>
            <a:r>
              <a:rPr lang="da-DK" dirty="0" smtClean="0"/>
              <a:t>Klik for at redigere i master</a:t>
            </a:r>
          </a:p>
          <a:p>
            <a:pPr lvl="1"/>
            <a:r>
              <a:rPr lang="da-DK" dirty="0" smtClean="0"/>
              <a:t>Andet niveau</a:t>
            </a:r>
          </a:p>
          <a:p>
            <a:pPr lvl="2"/>
            <a:r>
              <a:rPr lang="da-DK" dirty="0" smtClean="0"/>
              <a:t>Tredje niveau</a:t>
            </a:r>
          </a:p>
          <a:p>
            <a:pPr lvl="3"/>
            <a:r>
              <a:rPr lang="da-DK" dirty="0" smtClean="0"/>
              <a:t>Fjerde niveau</a:t>
            </a:r>
          </a:p>
          <a:p>
            <a:pPr lvl="4"/>
            <a:r>
              <a:rPr lang="da-DK" dirty="0" smtClean="0"/>
              <a:t>Femte niveau</a:t>
            </a:r>
            <a:endParaRPr lang="da-DK" dirty="0"/>
          </a:p>
        </p:txBody>
      </p:sp>
      <p:sp>
        <p:nvSpPr>
          <p:cNvPr id="14" name="Pladsholder til tekst 7"/>
          <p:cNvSpPr>
            <a:spLocks noGrp="1"/>
          </p:cNvSpPr>
          <p:nvPr>
            <p:ph type="body" sz="quarter" idx="16"/>
          </p:nvPr>
        </p:nvSpPr>
        <p:spPr>
          <a:xfrm>
            <a:off x="4352655" y="1955800"/>
            <a:ext cx="3471336" cy="4241800"/>
          </a:xfrm>
        </p:spPr>
        <p:txBody>
          <a:bodyPr/>
          <a:lstStyle/>
          <a:p>
            <a:pPr lvl="0"/>
            <a:r>
              <a:rPr lang="da-DK" dirty="0" smtClean="0"/>
              <a:t>Klik for at redigere i master</a:t>
            </a:r>
          </a:p>
          <a:p>
            <a:pPr lvl="1"/>
            <a:r>
              <a:rPr lang="da-DK" dirty="0" smtClean="0"/>
              <a:t>Andet niveau</a:t>
            </a:r>
          </a:p>
          <a:p>
            <a:pPr lvl="2"/>
            <a:r>
              <a:rPr lang="da-DK" dirty="0" smtClean="0"/>
              <a:t>Tredje niveau</a:t>
            </a:r>
          </a:p>
          <a:p>
            <a:pPr lvl="3"/>
            <a:r>
              <a:rPr lang="da-DK" dirty="0" smtClean="0"/>
              <a:t>Fjerde niveau</a:t>
            </a:r>
          </a:p>
          <a:p>
            <a:pPr lvl="4"/>
            <a:r>
              <a:rPr lang="da-DK" dirty="0" smtClean="0"/>
              <a:t>Femte niveau</a:t>
            </a:r>
            <a:endParaRPr lang="da-DK" dirty="0"/>
          </a:p>
        </p:txBody>
      </p:sp>
      <p:sp>
        <p:nvSpPr>
          <p:cNvPr id="16" name="Pladsholder til tekst 7"/>
          <p:cNvSpPr>
            <a:spLocks noGrp="1"/>
          </p:cNvSpPr>
          <p:nvPr>
            <p:ph type="body" sz="quarter" idx="17"/>
          </p:nvPr>
        </p:nvSpPr>
        <p:spPr>
          <a:xfrm>
            <a:off x="8331200" y="1955800"/>
            <a:ext cx="3462876" cy="4241800"/>
          </a:xfrm>
        </p:spPr>
        <p:txBody>
          <a:bodyPr/>
          <a:lstStyle/>
          <a:p>
            <a:pPr lvl="0"/>
            <a:r>
              <a:rPr lang="da-DK" dirty="0" smtClean="0"/>
              <a:t>Klik for at redigere i master</a:t>
            </a:r>
          </a:p>
          <a:p>
            <a:pPr lvl="1"/>
            <a:r>
              <a:rPr lang="da-DK" dirty="0" smtClean="0"/>
              <a:t>Andet niveau</a:t>
            </a:r>
          </a:p>
          <a:p>
            <a:pPr lvl="2"/>
            <a:r>
              <a:rPr lang="da-DK" dirty="0" smtClean="0"/>
              <a:t>Tredje niveau</a:t>
            </a:r>
          </a:p>
          <a:p>
            <a:pPr lvl="3"/>
            <a:r>
              <a:rPr lang="da-DK" dirty="0" smtClean="0"/>
              <a:t>Fjerde niveau</a:t>
            </a:r>
          </a:p>
          <a:p>
            <a:pPr lvl="4"/>
            <a:r>
              <a:rPr lang="da-DK" dirty="0" smtClean="0"/>
              <a:t>Femte niveau</a:t>
            </a:r>
            <a:endParaRPr lang="da-DK" dirty="0"/>
          </a:p>
        </p:txBody>
      </p:sp>
      <p:pic>
        <p:nvPicPr>
          <p:cNvPr id="17" name="Billede 16">
            <a:extLst>
              <a:ext uri="{FF2B5EF4-FFF2-40B4-BE49-F238E27FC236}">
                <a16:creationId xmlns="" xmlns:a16="http://schemas.microsoft.com/office/drawing/2014/main" id="{AEBFC50A-EF3D-4871-BD89-F01D857AC59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5836" y="0"/>
            <a:ext cx="950096" cy="1156073"/>
          </a:xfrm>
          <a:prstGeom prst="rect">
            <a:avLst/>
          </a:prstGeom>
        </p:spPr>
      </p:pic>
      <p:pic>
        <p:nvPicPr>
          <p:cNvPr id="18" name="Billede 17">
            <a:extLst>
              <a:ext uri="{FF2B5EF4-FFF2-40B4-BE49-F238E27FC236}">
                <a16:creationId xmlns="" xmlns:a16="http://schemas.microsoft.com/office/drawing/2014/main" id="{8B399C38-2B8A-43B8-A98D-BA55546CD358}"/>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p:blipFill>
        <p:spPr>
          <a:xfrm>
            <a:off x="450763" y="6388809"/>
            <a:ext cx="1512000" cy="249993"/>
          </a:xfrm>
          <a:prstGeom prst="rect">
            <a:avLst/>
          </a:prstGeom>
        </p:spPr>
      </p:pic>
      <p:pic>
        <p:nvPicPr>
          <p:cNvPr id="12" name="Billede 11"/>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0466834" y="6318000"/>
            <a:ext cx="1725166" cy="540000"/>
          </a:xfrm>
          <a:prstGeom prst="rect">
            <a:avLst/>
          </a:prstGeom>
        </p:spPr>
      </p:pic>
    </p:spTree>
    <p:extLst>
      <p:ext uri="{BB962C8B-B14F-4D97-AF65-F5344CB8AC3E}">
        <p14:creationId xmlns:p14="http://schemas.microsoft.com/office/powerpoint/2010/main" val="441797437"/>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Afslutning  ">
    <p:bg>
      <p:bgRef idx="1001">
        <a:schemeClr val="bg2"/>
      </p:bgRef>
    </p:bg>
    <p:spTree>
      <p:nvGrpSpPr>
        <p:cNvPr id="1" name=""/>
        <p:cNvGrpSpPr/>
        <p:nvPr/>
      </p:nvGrpSpPr>
      <p:grpSpPr>
        <a:xfrm>
          <a:off x="0" y="0"/>
          <a:ext cx="0" cy="0"/>
          <a:chOff x="0" y="0"/>
          <a:chExt cx="0" cy="0"/>
        </a:xfrm>
      </p:grpSpPr>
      <p:sp>
        <p:nvSpPr>
          <p:cNvPr id="9" name="Titel 1">
            <a:extLst>
              <a:ext uri="{FF2B5EF4-FFF2-40B4-BE49-F238E27FC236}">
                <a16:creationId xmlns="" xmlns:a16="http://schemas.microsoft.com/office/drawing/2014/main" id="{4AD247D9-20CF-4BAD-906D-66DB8B85270B}"/>
              </a:ext>
            </a:extLst>
          </p:cNvPr>
          <p:cNvSpPr>
            <a:spLocks noGrp="1"/>
          </p:cNvSpPr>
          <p:nvPr>
            <p:ph type="title"/>
          </p:nvPr>
        </p:nvSpPr>
        <p:spPr>
          <a:xfrm>
            <a:off x="5613400" y="596393"/>
            <a:ext cx="6143824" cy="1542507"/>
          </a:xfrm>
        </p:spPr>
        <p:txBody>
          <a:bodyPr rtlCol="0"/>
          <a:lstStyle>
            <a:lvl1pPr>
              <a:defRPr>
                <a:solidFill>
                  <a:schemeClr val="bg2"/>
                </a:solidFill>
              </a:defRPr>
            </a:lvl1pPr>
          </a:lstStyle>
          <a:p>
            <a:pPr rtl="0"/>
            <a:r>
              <a:rPr lang="da-DK" noProof="0" dirty="0" smtClean="0">
                <a:solidFill>
                  <a:srgbClr val="FFFFFF"/>
                </a:solidFill>
              </a:rPr>
              <a:t>Klik for at redigere i master</a:t>
            </a:r>
            <a:endParaRPr lang="da-DK" noProof="0" dirty="0">
              <a:solidFill>
                <a:srgbClr val="FFFFFF"/>
              </a:solidFill>
            </a:endParaRPr>
          </a:p>
        </p:txBody>
      </p:sp>
      <p:sp>
        <p:nvSpPr>
          <p:cNvPr id="13" name="Pladsholder til indhold 2">
            <a:extLst>
              <a:ext uri="{FF2B5EF4-FFF2-40B4-BE49-F238E27FC236}">
                <a16:creationId xmlns="" xmlns:a16="http://schemas.microsoft.com/office/drawing/2014/main" id="{E5EAFE93-40B7-4FF8-BEE7-E39911ECD80B}"/>
              </a:ext>
            </a:extLst>
          </p:cNvPr>
          <p:cNvSpPr>
            <a:spLocks noGrp="1"/>
          </p:cNvSpPr>
          <p:nvPr>
            <p:ph idx="1"/>
          </p:nvPr>
        </p:nvSpPr>
        <p:spPr>
          <a:xfrm>
            <a:off x="5613400" y="2138901"/>
            <a:ext cx="6143823" cy="4033299"/>
          </a:xfrm>
        </p:spPr>
        <p:txBody>
          <a:bodyPr rtlCol="0">
            <a:normAutofit/>
          </a:bodyPr>
          <a:lstStyle>
            <a:lvl1pPr>
              <a:buNone/>
              <a:defRPr sz="2400">
                <a:solidFill>
                  <a:schemeClr val="bg2"/>
                </a:solidFill>
              </a:defRPr>
            </a:lvl1pPr>
          </a:lstStyle>
          <a:p>
            <a:pPr lvl="0" rtl="0"/>
            <a:r>
              <a:rPr lang="da-DK" noProof="0" dirty="0" smtClean="0">
                <a:solidFill>
                  <a:srgbClr val="FFFFFF"/>
                </a:solidFill>
              </a:rPr>
              <a:t>Klik for at redigere i master</a:t>
            </a:r>
          </a:p>
        </p:txBody>
      </p:sp>
      <p:sp>
        <p:nvSpPr>
          <p:cNvPr id="14" name="Kombinationstegning: Figur 13">
            <a:extLst>
              <a:ext uri="{FF2B5EF4-FFF2-40B4-BE49-F238E27FC236}">
                <a16:creationId xmlns="" xmlns:a16="http://schemas.microsoft.com/office/drawing/2014/main" id="{C752B41F-4B4E-4E1F-9191-6BB3F421EDEC}"/>
              </a:ext>
              <a:ext uri="{C183D7F6-B498-43B3-948B-1728B52AA6E4}">
                <adec:decorative xmlns="" xmlns:adec="http://schemas.microsoft.com/office/drawing/2017/decorative" val="1"/>
              </a:ext>
            </a:extLst>
          </p:cNvPr>
          <p:cNvSpPr/>
          <p:nvPr userDrawn="1"/>
        </p:nvSpPr>
        <p:spPr>
          <a:xfrm rot="5400000">
            <a:off x="4005014" y="3249456"/>
            <a:ext cx="2353172" cy="4863918"/>
          </a:xfrm>
          <a:custGeom>
            <a:avLst/>
            <a:gdLst>
              <a:gd name="connsiteX0" fmla="*/ 2352312 w 2353172"/>
              <a:gd name="connsiteY0" fmla="*/ 0 h 4863918"/>
              <a:gd name="connsiteX1" fmla="*/ 2353172 w 2353172"/>
              <a:gd name="connsiteY1" fmla="*/ 0 h 4863918"/>
              <a:gd name="connsiteX2" fmla="*/ 2353172 w 2353172"/>
              <a:gd name="connsiteY2" fmla="*/ 4863918 h 4863918"/>
              <a:gd name="connsiteX3" fmla="*/ 2352312 w 2353172"/>
              <a:gd name="connsiteY3" fmla="*/ 4863918 h 4863918"/>
              <a:gd name="connsiteX4" fmla="*/ 2340504 w 2353172"/>
              <a:gd name="connsiteY4" fmla="*/ 4630072 h 4863918"/>
              <a:gd name="connsiteX5" fmla="*/ 134816 w 2353172"/>
              <a:gd name="connsiteY5" fmla="*/ 2438342 h 4863918"/>
              <a:gd name="connsiteX6" fmla="*/ 0 w 2353172"/>
              <a:gd name="connsiteY6" fmla="*/ 2431959 h 4863918"/>
              <a:gd name="connsiteX7" fmla="*/ 134816 w 2353172"/>
              <a:gd name="connsiteY7" fmla="*/ 2425576 h 4863918"/>
              <a:gd name="connsiteX8" fmla="*/ 2340504 w 2353172"/>
              <a:gd name="connsiteY8" fmla="*/ 233845 h 4863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53172" h="4863918">
                <a:moveTo>
                  <a:pt x="2352312" y="0"/>
                </a:moveTo>
                <a:lnTo>
                  <a:pt x="2353172" y="0"/>
                </a:lnTo>
                <a:lnTo>
                  <a:pt x="2353172" y="4863918"/>
                </a:lnTo>
                <a:lnTo>
                  <a:pt x="2352312" y="4863918"/>
                </a:lnTo>
                <a:lnTo>
                  <a:pt x="2340504" y="4630072"/>
                </a:lnTo>
                <a:cubicBezTo>
                  <a:pt x="2222700" y="3470082"/>
                  <a:pt x="1296917" y="2548952"/>
                  <a:pt x="134816" y="2438342"/>
                </a:cubicBezTo>
                <a:lnTo>
                  <a:pt x="0" y="2431959"/>
                </a:lnTo>
                <a:lnTo>
                  <a:pt x="134816" y="2425576"/>
                </a:lnTo>
                <a:cubicBezTo>
                  <a:pt x="1296917" y="2314966"/>
                  <a:pt x="2222700" y="1393835"/>
                  <a:pt x="2340504" y="233845"/>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da-DK" noProof="0" dirty="0"/>
          </a:p>
        </p:txBody>
      </p:sp>
      <p:sp>
        <p:nvSpPr>
          <p:cNvPr id="18" name="Kombinationstegning: Figur 17">
            <a:extLst>
              <a:ext uri="{FF2B5EF4-FFF2-40B4-BE49-F238E27FC236}">
                <a16:creationId xmlns="" xmlns:a16="http://schemas.microsoft.com/office/drawing/2014/main" id="{E3EFD1DB-7478-445F-ACEF-64BE4DFEC83E}"/>
              </a:ext>
              <a:ext uri="{C183D7F6-B498-43B3-948B-1728B52AA6E4}">
                <adec:decorative xmlns="" xmlns:adec="http://schemas.microsoft.com/office/drawing/2017/decorative" val="1"/>
              </a:ext>
            </a:extLst>
          </p:cNvPr>
          <p:cNvSpPr/>
          <p:nvPr userDrawn="1"/>
        </p:nvSpPr>
        <p:spPr>
          <a:xfrm rot="5400000">
            <a:off x="4005012" y="3249456"/>
            <a:ext cx="2353172" cy="4863918"/>
          </a:xfrm>
          <a:custGeom>
            <a:avLst/>
            <a:gdLst>
              <a:gd name="connsiteX0" fmla="*/ 2352312 w 2353172"/>
              <a:gd name="connsiteY0" fmla="*/ 0 h 4863918"/>
              <a:gd name="connsiteX1" fmla="*/ 2353172 w 2353172"/>
              <a:gd name="connsiteY1" fmla="*/ 0 h 4863918"/>
              <a:gd name="connsiteX2" fmla="*/ 2353172 w 2353172"/>
              <a:gd name="connsiteY2" fmla="*/ 4863918 h 4863918"/>
              <a:gd name="connsiteX3" fmla="*/ 2352312 w 2353172"/>
              <a:gd name="connsiteY3" fmla="*/ 4863918 h 4863918"/>
              <a:gd name="connsiteX4" fmla="*/ 2340504 w 2353172"/>
              <a:gd name="connsiteY4" fmla="*/ 4630072 h 4863918"/>
              <a:gd name="connsiteX5" fmla="*/ 134816 w 2353172"/>
              <a:gd name="connsiteY5" fmla="*/ 2438342 h 4863918"/>
              <a:gd name="connsiteX6" fmla="*/ 0 w 2353172"/>
              <a:gd name="connsiteY6" fmla="*/ 2431959 h 4863918"/>
              <a:gd name="connsiteX7" fmla="*/ 134816 w 2353172"/>
              <a:gd name="connsiteY7" fmla="*/ 2425576 h 4863918"/>
              <a:gd name="connsiteX8" fmla="*/ 2340504 w 2353172"/>
              <a:gd name="connsiteY8" fmla="*/ 233845 h 4863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53172" h="4863918">
                <a:moveTo>
                  <a:pt x="2352312" y="0"/>
                </a:moveTo>
                <a:lnTo>
                  <a:pt x="2353172" y="0"/>
                </a:lnTo>
                <a:lnTo>
                  <a:pt x="2353172" y="4863918"/>
                </a:lnTo>
                <a:lnTo>
                  <a:pt x="2352312" y="4863918"/>
                </a:lnTo>
                <a:lnTo>
                  <a:pt x="2340504" y="4630072"/>
                </a:lnTo>
                <a:cubicBezTo>
                  <a:pt x="2222700" y="3470082"/>
                  <a:pt x="1296917" y="2548952"/>
                  <a:pt x="134816" y="2438342"/>
                </a:cubicBezTo>
                <a:lnTo>
                  <a:pt x="0" y="2431959"/>
                </a:lnTo>
                <a:lnTo>
                  <a:pt x="134816" y="2425576"/>
                </a:lnTo>
                <a:cubicBezTo>
                  <a:pt x="1296917" y="2314966"/>
                  <a:pt x="2222700" y="1393835"/>
                  <a:pt x="2340504" y="233845"/>
                </a:cubicBezTo>
                <a:close/>
              </a:path>
            </a:pathLst>
          </a:custGeom>
          <a:solidFill>
            <a:srgbClr val="C6CCA7"/>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da-DK" noProof="0" dirty="0"/>
          </a:p>
        </p:txBody>
      </p:sp>
      <p:pic>
        <p:nvPicPr>
          <p:cNvPr id="17" name="Billede 16"/>
          <p:cNvPicPr>
            <a:picLocks noChangeAspect="1"/>
          </p:cNvPicPr>
          <p:nvPr userDrawn="1"/>
        </p:nvPicPr>
        <p:blipFill>
          <a:blip r:embed="rId2"/>
          <a:stretch>
            <a:fillRect/>
          </a:stretch>
        </p:blipFill>
        <p:spPr>
          <a:xfrm>
            <a:off x="0" y="0"/>
            <a:ext cx="5181600" cy="6858000"/>
          </a:xfrm>
          <a:prstGeom prst="rect">
            <a:avLst/>
          </a:prstGeom>
        </p:spPr>
      </p:pic>
      <p:pic>
        <p:nvPicPr>
          <p:cNvPr id="8" name="Billed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319015" y="6317999"/>
            <a:ext cx="1725166" cy="540000"/>
          </a:xfrm>
          <a:prstGeom prst="rect">
            <a:avLst/>
          </a:prstGeom>
        </p:spPr>
      </p:pic>
      <p:sp>
        <p:nvSpPr>
          <p:cNvPr id="12" name="Rektangel med enkelt afrundet hjørne 11"/>
          <p:cNvSpPr/>
          <p:nvPr userDrawn="1"/>
        </p:nvSpPr>
        <p:spPr>
          <a:xfrm rot="10800000" flipH="1">
            <a:off x="0" y="-5"/>
            <a:ext cx="5181600" cy="6858003"/>
          </a:xfrm>
          <a:prstGeom prst="round1Rect">
            <a:avLst>
              <a:gd name="adj" fmla="val 47794"/>
            </a:avLst>
          </a:prstGeom>
          <a:solidFill>
            <a:srgbClr val="EEF0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pic>
        <p:nvPicPr>
          <p:cNvPr id="20" name="Billede 19"/>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0834358" y="143093"/>
            <a:ext cx="753051" cy="849370"/>
          </a:xfrm>
          <a:prstGeom prst="rect">
            <a:avLst/>
          </a:prstGeom>
        </p:spPr>
      </p:pic>
      <p:pic>
        <p:nvPicPr>
          <p:cNvPr id="23" name="Billede 22"/>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10097754" y="6077191"/>
            <a:ext cx="1811867" cy="875821"/>
          </a:xfrm>
          <a:prstGeom prst="rect">
            <a:avLst/>
          </a:prstGeom>
        </p:spPr>
      </p:pic>
    </p:spTree>
    <p:extLst>
      <p:ext uri="{BB962C8B-B14F-4D97-AF65-F5344CB8AC3E}">
        <p14:creationId xmlns:p14="http://schemas.microsoft.com/office/powerpoint/2010/main" val="3414039484"/>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Afslutning med billede ">
    <p:bg>
      <p:bgRef idx="1001">
        <a:schemeClr val="bg2"/>
      </p:bgRef>
    </p:bg>
    <p:spTree>
      <p:nvGrpSpPr>
        <p:cNvPr id="1" name=""/>
        <p:cNvGrpSpPr/>
        <p:nvPr/>
      </p:nvGrpSpPr>
      <p:grpSpPr>
        <a:xfrm>
          <a:off x="0" y="0"/>
          <a:ext cx="0" cy="0"/>
          <a:chOff x="0" y="0"/>
          <a:chExt cx="0" cy="0"/>
        </a:xfrm>
      </p:grpSpPr>
      <p:sp>
        <p:nvSpPr>
          <p:cNvPr id="9" name="Titel 1">
            <a:extLst>
              <a:ext uri="{FF2B5EF4-FFF2-40B4-BE49-F238E27FC236}">
                <a16:creationId xmlns="" xmlns:a16="http://schemas.microsoft.com/office/drawing/2014/main" id="{4AD247D9-20CF-4BAD-906D-66DB8B85270B}"/>
              </a:ext>
            </a:extLst>
          </p:cNvPr>
          <p:cNvSpPr>
            <a:spLocks noGrp="1"/>
          </p:cNvSpPr>
          <p:nvPr>
            <p:ph type="title"/>
          </p:nvPr>
        </p:nvSpPr>
        <p:spPr>
          <a:xfrm>
            <a:off x="5621867" y="596393"/>
            <a:ext cx="6118424" cy="1542507"/>
          </a:xfrm>
        </p:spPr>
        <p:txBody>
          <a:bodyPr rtlCol="0"/>
          <a:lstStyle>
            <a:lvl1pPr>
              <a:defRPr>
                <a:solidFill>
                  <a:schemeClr val="bg2"/>
                </a:solidFill>
              </a:defRPr>
            </a:lvl1pPr>
          </a:lstStyle>
          <a:p>
            <a:pPr rtl="0"/>
            <a:r>
              <a:rPr lang="da-DK" noProof="0" dirty="0" smtClean="0">
                <a:solidFill>
                  <a:srgbClr val="FFFFFF"/>
                </a:solidFill>
              </a:rPr>
              <a:t>Klik for at redigere i master</a:t>
            </a:r>
            <a:endParaRPr lang="da-DK" noProof="0" dirty="0">
              <a:solidFill>
                <a:srgbClr val="FFFFFF"/>
              </a:solidFill>
            </a:endParaRPr>
          </a:p>
        </p:txBody>
      </p:sp>
      <p:sp>
        <p:nvSpPr>
          <p:cNvPr id="16" name="Pladsholder til billede 15">
            <a:extLst>
              <a:ext uri="{FF2B5EF4-FFF2-40B4-BE49-F238E27FC236}">
                <a16:creationId xmlns="" xmlns:a16="http://schemas.microsoft.com/office/drawing/2014/main" id="{80E4B7A8-67F1-4290-B537-DE49AD9FBFF7}"/>
              </a:ext>
              <a:ext uri="{C183D7F6-B498-43B3-948B-1728B52AA6E4}">
                <adec:decorative xmlns="" xmlns:adec="http://schemas.microsoft.com/office/drawing/2017/decorative" val="0"/>
              </a:ext>
            </a:extLst>
          </p:cNvPr>
          <p:cNvSpPr>
            <a:spLocks noGrp="1"/>
          </p:cNvSpPr>
          <p:nvPr>
            <p:ph type="pic" sz="quarter" idx="13"/>
          </p:nvPr>
        </p:nvSpPr>
        <p:spPr>
          <a:xfrm>
            <a:off x="0" y="-1"/>
            <a:ext cx="5181600" cy="6858003"/>
          </a:xfrm>
          <a:custGeom>
            <a:avLst/>
            <a:gdLst>
              <a:gd name="connsiteX0" fmla="*/ 0 w 5181600"/>
              <a:gd name="connsiteY0" fmla="*/ 0 h 6857999"/>
              <a:gd name="connsiteX1" fmla="*/ 5181600 w 5181600"/>
              <a:gd name="connsiteY1" fmla="*/ 0 h 6857999"/>
              <a:gd name="connsiteX2" fmla="*/ 5181600 w 5181600"/>
              <a:gd name="connsiteY2" fmla="*/ 4504871 h 6857999"/>
              <a:gd name="connsiteX3" fmla="*/ 5181598 w 5181600"/>
              <a:gd name="connsiteY3" fmla="*/ 4504830 h 6857999"/>
              <a:gd name="connsiteX4" fmla="*/ 5175215 w 5181600"/>
              <a:gd name="connsiteY4" fmla="*/ 4639646 h 6857999"/>
              <a:gd name="connsiteX5" fmla="*/ 2983485 w 5181600"/>
              <a:gd name="connsiteY5" fmla="*/ 6845334 h 6857999"/>
              <a:gd name="connsiteX6" fmla="*/ 2749639 w 5181600"/>
              <a:gd name="connsiteY6" fmla="*/ 6857142 h 6857999"/>
              <a:gd name="connsiteX7" fmla="*/ 2749639 w 5181600"/>
              <a:gd name="connsiteY7" fmla="*/ 6857999 h 6857999"/>
              <a:gd name="connsiteX8" fmla="*/ 0 w 5181600"/>
              <a:gd name="connsiteY8" fmla="*/ 6857999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81600" h="6857999">
                <a:moveTo>
                  <a:pt x="0" y="0"/>
                </a:moveTo>
                <a:lnTo>
                  <a:pt x="5181600" y="0"/>
                </a:lnTo>
                <a:lnTo>
                  <a:pt x="5181600" y="4504871"/>
                </a:lnTo>
                <a:lnTo>
                  <a:pt x="5181598" y="4504830"/>
                </a:lnTo>
                <a:lnTo>
                  <a:pt x="5175215" y="4639646"/>
                </a:lnTo>
                <a:cubicBezTo>
                  <a:pt x="5064605" y="5801747"/>
                  <a:pt x="4143475" y="6727530"/>
                  <a:pt x="2983485" y="6845334"/>
                </a:cubicBezTo>
                <a:lnTo>
                  <a:pt x="2749639" y="6857142"/>
                </a:lnTo>
                <a:lnTo>
                  <a:pt x="2749639" y="6857999"/>
                </a:lnTo>
                <a:lnTo>
                  <a:pt x="0" y="6857999"/>
                </a:lnTo>
                <a:close/>
              </a:path>
            </a:pathLst>
          </a:custGeom>
          <a:solidFill>
            <a:schemeClr val="tx1"/>
          </a:solidFill>
        </p:spPr>
        <p:txBody>
          <a:bodyPr wrap="square" rtlCol="0">
            <a:noAutofit/>
          </a:bodyPr>
          <a:lstStyle>
            <a:lvl1pPr>
              <a:defRPr>
                <a:solidFill>
                  <a:schemeClr val="bg1"/>
                </a:solidFill>
              </a:defRPr>
            </a:lvl1pPr>
          </a:lstStyle>
          <a:p>
            <a:pPr rtl="0"/>
            <a:r>
              <a:rPr lang="da-DK" noProof="0" smtClean="0"/>
              <a:t>Klik på ikonet for at tilføje et billede</a:t>
            </a:r>
            <a:endParaRPr lang="da-DK" noProof="0" dirty="0"/>
          </a:p>
        </p:txBody>
      </p:sp>
      <p:sp>
        <p:nvSpPr>
          <p:cNvPr id="13" name="Pladsholder til indhold 2">
            <a:extLst>
              <a:ext uri="{FF2B5EF4-FFF2-40B4-BE49-F238E27FC236}">
                <a16:creationId xmlns="" xmlns:a16="http://schemas.microsoft.com/office/drawing/2014/main" id="{E5EAFE93-40B7-4FF8-BEE7-E39911ECD80B}"/>
              </a:ext>
            </a:extLst>
          </p:cNvPr>
          <p:cNvSpPr>
            <a:spLocks noGrp="1"/>
          </p:cNvSpPr>
          <p:nvPr>
            <p:ph idx="1"/>
          </p:nvPr>
        </p:nvSpPr>
        <p:spPr>
          <a:xfrm>
            <a:off x="5621867" y="2138901"/>
            <a:ext cx="6118424" cy="4033299"/>
          </a:xfrm>
        </p:spPr>
        <p:txBody>
          <a:bodyPr rtlCol="0">
            <a:normAutofit/>
          </a:bodyPr>
          <a:lstStyle>
            <a:lvl1pPr>
              <a:buNone/>
              <a:defRPr sz="2400">
                <a:solidFill>
                  <a:schemeClr val="bg2"/>
                </a:solidFill>
              </a:defRPr>
            </a:lvl1pPr>
          </a:lstStyle>
          <a:p>
            <a:pPr lvl="0" rtl="0"/>
            <a:r>
              <a:rPr lang="da-DK" noProof="0" dirty="0" smtClean="0">
                <a:solidFill>
                  <a:srgbClr val="FFFFFF"/>
                </a:solidFill>
              </a:rPr>
              <a:t>Klik for at redigere i master</a:t>
            </a:r>
          </a:p>
        </p:txBody>
      </p:sp>
      <p:sp>
        <p:nvSpPr>
          <p:cNvPr id="14" name="Kombinationstegning: Figur 13">
            <a:extLst>
              <a:ext uri="{FF2B5EF4-FFF2-40B4-BE49-F238E27FC236}">
                <a16:creationId xmlns="" xmlns:a16="http://schemas.microsoft.com/office/drawing/2014/main" id="{C752B41F-4B4E-4E1F-9191-6BB3F421EDEC}"/>
              </a:ext>
              <a:ext uri="{C183D7F6-B498-43B3-948B-1728B52AA6E4}">
                <adec:decorative xmlns="" xmlns:adec="http://schemas.microsoft.com/office/drawing/2017/decorative" val="1"/>
              </a:ext>
            </a:extLst>
          </p:cNvPr>
          <p:cNvSpPr/>
          <p:nvPr userDrawn="1"/>
        </p:nvSpPr>
        <p:spPr>
          <a:xfrm rot="5400000">
            <a:off x="4005014" y="3249456"/>
            <a:ext cx="2353172" cy="4863918"/>
          </a:xfrm>
          <a:custGeom>
            <a:avLst/>
            <a:gdLst>
              <a:gd name="connsiteX0" fmla="*/ 2352312 w 2353172"/>
              <a:gd name="connsiteY0" fmla="*/ 0 h 4863918"/>
              <a:gd name="connsiteX1" fmla="*/ 2353172 w 2353172"/>
              <a:gd name="connsiteY1" fmla="*/ 0 h 4863918"/>
              <a:gd name="connsiteX2" fmla="*/ 2353172 w 2353172"/>
              <a:gd name="connsiteY2" fmla="*/ 4863918 h 4863918"/>
              <a:gd name="connsiteX3" fmla="*/ 2352312 w 2353172"/>
              <a:gd name="connsiteY3" fmla="*/ 4863918 h 4863918"/>
              <a:gd name="connsiteX4" fmla="*/ 2340504 w 2353172"/>
              <a:gd name="connsiteY4" fmla="*/ 4630072 h 4863918"/>
              <a:gd name="connsiteX5" fmla="*/ 134816 w 2353172"/>
              <a:gd name="connsiteY5" fmla="*/ 2438342 h 4863918"/>
              <a:gd name="connsiteX6" fmla="*/ 0 w 2353172"/>
              <a:gd name="connsiteY6" fmla="*/ 2431959 h 4863918"/>
              <a:gd name="connsiteX7" fmla="*/ 134816 w 2353172"/>
              <a:gd name="connsiteY7" fmla="*/ 2425576 h 4863918"/>
              <a:gd name="connsiteX8" fmla="*/ 2340504 w 2353172"/>
              <a:gd name="connsiteY8" fmla="*/ 233845 h 4863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53172" h="4863918">
                <a:moveTo>
                  <a:pt x="2352312" y="0"/>
                </a:moveTo>
                <a:lnTo>
                  <a:pt x="2353172" y="0"/>
                </a:lnTo>
                <a:lnTo>
                  <a:pt x="2353172" y="4863918"/>
                </a:lnTo>
                <a:lnTo>
                  <a:pt x="2352312" y="4863918"/>
                </a:lnTo>
                <a:lnTo>
                  <a:pt x="2340504" y="4630072"/>
                </a:lnTo>
                <a:cubicBezTo>
                  <a:pt x="2222700" y="3470082"/>
                  <a:pt x="1296917" y="2548952"/>
                  <a:pt x="134816" y="2438342"/>
                </a:cubicBezTo>
                <a:lnTo>
                  <a:pt x="0" y="2431959"/>
                </a:lnTo>
                <a:lnTo>
                  <a:pt x="134816" y="2425576"/>
                </a:lnTo>
                <a:cubicBezTo>
                  <a:pt x="1296917" y="2314966"/>
                  <a:pt x="2222700" y="1393835"/>
                  <a:pt x="2340504" y="233845"/>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da-DK" noProof="0" dirty="0"/>
          </a:p>
        </p:txBody>
      </p:sp>
      <p:sp>
        <p:nvSpPr>
          <p:cNvPr id="18" name="Kombinationstegning: Figur 17">
            <a:extLst>
              <a:ext uri="{FF2B5EF4-FFF2-40B4-BE49-F238E27FC236}">
                <a16:creationId xmlns="" xmlns:a16="http://schemas.microsoft.com/office/drawing/2014/main" id="{E3EFD1DB-7478-445F-ACEF-64BE4DFEC83E}"/>
              </a:ext>
              <a:ext uri="{C183D7F6-B498-43B3-948B-1728B52AA6E4}">
                <adec:decorative xmlns="" xmlns:adec="http://schemas.microsoft.com/office/drawing/2017/decorative" val="1"/>
              </a:ext>
            </a:extLst>
          </p:cNvPr>
          <p:cNvSpPr/>
          <p:nvPr userDrawn="1"/>
        </p:nvSpPr>
        <p:spPr>
          <a:xfrm rot="5400000">
            <a:off x="4005012" y="3249456"/>
            <a:ext cx="2353172" cy="4863918"/>
          </a:xfrm>
          <a:custGeom>
            <a:avLst/>
            <a:gdLst>
              <a:gd name="connsiteX0" fmla="*/ 2352312 w 2353172"/>
              <a:gd name="connsiteY0" fmla="*/ 0 h 4863918"/>
              <a:gd name="connsiteX1" fmla="*/ 2353172 w 2353172"/>
              <a:gd name="connsiteY1" fmla="*/ 0 h 4863918"/>
              <a:gd name="connsiteX2" fmla="*/ 2353172 w 2353172"/>
              <a:gd name="connsiteY2" fmla="*/ 4863918 h 4863918"/>
              <a:gd name="connsiteX3" fmla="*/ 2352312 w 2353172"/>
              <a:gd name="connsiteY3" fmla="*/ 4863918 h 4863918"/>
              <a:gd name="connsiteX4" fmla="*/ 2340504 w 2353172"/>
              <a:gd name="connsiteY4" fmla="*/ 4630072 h 4863918"/>
              <a:gd name="connsiteX5" fmla="*/ 134816 w 2353172"/>
              <a:gd name="connsiteY5" fmla="*/ 2438342 h 4863918"/>
              <a:gd name="connsiteX6" fmla="*/ 0 w 2353172"/>
              <a:gd name="connsiteY6" fmla="*/ 2431959 h 4863918"/>
              <a:gd name="connsiteX7" fmla="*/ 134816 w 2353172"/>
              <a:gd name="connsiteY7" fmla="*/ 2425576 h 4863918"/>
              <a:gd name="connsiteX8" fmla="*/ 2340504 w 2353172"/>
              <a:gd name="connsiteY8" fmla="*/ 233845 h 4863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53172" h="4863918">
                <a:moveTo>
                  <a:pt x="2352312" y="0"/>
                </a:moveTo>
                <a:lnTo>
                  <a:pt x="2353172" y="0"/>
                </a:lnTo>
                <a:lnTo>
                  <a:pt x="2353172" y="4863918"/>
                </a:lnTo>
                <a:lnTo>
                  <a:pt x="2352312" y="4863918"/>
                </a:lnTo>
                <a:lnTo>
                  <a:pt x="2340504" y="4630072"/>
                </a:lnTo>
                <a:cubicBezTo>
                  <a:pt x="2222700" y="3470082"/>
                  <a:pt x="1296917" y="2548952"/>
                  <a:pt x="134816" y="2438342"/>
                </a:cubicBezTo>
                <a:lnTo>
                  <a:pt x="0" y="2431959"/>
                </a:lnTo>
                <a:lnTo>
                  <a:pt x="134816" y="2425576"/>
                </a:lnTo>
                <a:cubicBezTo>
                  <a:pt x="1296917" y="2314966"/>
                  <a:pt x="2222700" y="1393835"/>
                  <a:pt x="2340504" y="233845"/>
                </a:cubicBezTo>
                <a:close/>
              </a:path>
            </a:pathLst>
          </a:custGeom>
          <a:solidFill>
            <a:srgbClr val="C6CCA7"/>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da-DK" noProof="0" dirty="0"/>
          </a:p>
        </p:txBody>
      </p:sp>
      <p:pic>
        <p:nvPicPr>
          <p:cNvPr id="20" name="Billede 1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34358" y="143093"/>
            <a:ext cx="753051" cy="849370"/>
          </a:xfrm>
          <a:prstGeom prst="rect">
            <a:avLst/>
          </a:prstGeom>
        </p:spPr>
      </p:pic>
      <p:pic>
        <p:nvPicPr>
          <p:cNvPr id="23" name="Billede 2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097754" y="6077191"/>
            <a:ext cx="1811867" cy="875821"/>
          </a:xfrm>
          <a:prstGeom prst="rect">
            <a:avLst/>
          </a:prstGeom>
        </p:spPr>
      </p:pic>
      <p:pic>
        <p:nvPicPr>
          <p:cNvPr id="10" name="Billede 9"/>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4319015" y="6317999"/>
            <a:ext cx="1725166" cy="540000"/>
          </a:xfrm>
          <a:prstGeom prst="rect">
            <a:avLst/>
          </a:prstGeom>
        </p:spPr>
      </p:pic>
    </p:spTree>
    <p:extLst>
      <p:ext uri="{BB962C8B-B14F-4D97-AF65-F5344CB8AC3E}">
        <p14:creationId xmlns:p14="http://schemas.microsoft.com/office/powerpoint/2010/main" val="32860019"/>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Forside med billede">
    <p:spTree>
      <p:nvGrpSpPr>
        <p:cNvPr id="1" name=""/>
        <p:cNvGrpSpPr/>
        <p:nvPr/>
      </p:nvGrpSpPr>
      <p:grpSpPr>
        <a:xfrm>
          <a:off x="0" y="0"/>
          <a:ext cx="0" cy="0"/>
          <a:chOff x="0" y="0"/>
          <a:chExt cx="0" cy="0"/>
        </a:xfrm>
      </p:grpSpPr>
      <p:sp>
        <p:nvSpPr>
          <p:cNvPr id="34" name="Pladsholder til billede 33">
            <a:extLst>
              <a:ext uri="{FF2B5EF4-FFF2-40B4-BE49-F238E27FC236}">
                <a16:creationId xmlns="" xmlns:a16="http://schemas.microsoft.com/office/drawing/2014/main" id="{FD177CC8-001B-43AD-8769-8F49681EBEDD}"/>
              </a:ext>
            </a:extLst>
          </p:cNvPr>
          <p:cNvSpPr>
            <a:spLocks noGrp="1"/>
          </p:cNvSpPr>
          <p:nvPr>
            <p:ph type="pic" sz="quarter" idx="13"/>
          </p:nvPr>
        </p:nvSpPr>
        <p:spPr>
          <a:xfrm>
            <a:off x="0" y="0"/>
            <a:ext cx="11273115" cy="6858000"/>
          </a:xfrm>
          <a:custGeom>
            <a:avLst/>
            <a:gdLst>
              <a:gd name="connsiteX0" fmla="*/ 3348090 w 11273115"/>
              <a:gd name="connsiteY0" fmla="*/ 0 h 6858000"/>
              <a:gd name="connsiteX1" fmla="*/ 3350669 w 11273115"/>
              <a:gd name="connsiteY1" fmla="*/ 66 h 6858000"/>
              <a:gd name="connsiteX2" fmla="*/ 3350669 w 11273115"/>
              <a:gd name="connsiteY2" fmla="*/ 0 h 6858000"/>
              <a:gd name="connsiteX3" fmla="*/ 11272195 w 11273115"/>
              <a:gd name="connsiteY3" fmla="*/ 0 h 6858000"/>
              <a:gd name="connsiteX4" fmla="*/ 11272195 w 11273115"/>
              <a:gd name="connsiteY4" fmla="*/ 2961216 h 6858000"/>
              <a:gd name="connsiteX5" fmla="*/ 11271695 w 11273115"/>
              <a:gd name="connsiteY5" fmla="*/ 2961216 h 6858000"/>
              <a:gd name="connsiteX6" fmla="*/ 11273115 w 11273115"/>
              <a:gd name="connsiteY6" fmla="*/ 3017366 h 6858000"/>
              <a:gd name="connsiteX7" fmla="*/ 7818094 w 11273115"/>
              <a:gd name="connsiteY7" fmla="*/ 6846005 h 6858000"/>
              <a:gd name="connsiteX8" fmla="*/ 7660345 w 11273115"/>
              <a:gd name="connsiteY8" fmla="*/ 6858000 h 6858000"/>
              <a:gd name="connsiteX9" fmla="*/ 0 w 11273115"/>
              <a:gd name="connsiteY9" fmla="*/ 6858000 h 6858000"/>
              <a:gd name="connsiteX10" fmla="*/ 0 w 11273115"/>
              <a:gd name="connsiteY10" fmla="*/ 3105006 h 6858000"/>
              <a:gd name="connsiteX11" fmla="*/ 1984 w 11273115"/>
              <a:gd name="connsiteY11" fmla="*/ 3078405 h 6858000"/>
              <a:gd name="connsiteX12" fmla="*/ 3348090 w 11273115"/>
              <a:gd name="connsiteY12"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1273115" h="6858000">
                <a:moveTo>
                  <a:pt x="3348090" y="0"/>
                </a:moveTo>
                <a:lnTo>
                  <a:pt x="3350669" y="66"/>
                </a:lnTo>
                <a:lnTo>
                  <a:pt x="3350669" y="0"/>
                </a:lnTo>
                <a:lnTo>
                  <a:pt x="11272195" y="0"/>
                </a:lnTo>
                <a:lnTo>
                  <a:pt x="11272195" y="2961216"/>
                </a:lnTo>
                <a:lnTo>
                  <a:pt x="11271695" y="2961216"/>
                </a:lnTo>
                <a:lnTo>
                  <a:pt x="11273115" y="3017366"/>
                </a:lnTo>
                <a:cubicBezTo>
                  <a:pt x="11273115" y="5009996"/>
                  <a:pt x="9758729" y="6648923"/>
                  <a:pt x="7818094" y="6846005"/>
                </a:cubicBezTo>
                <a:lnTo>
                  <a:pt x="7660345" y="6858000"/>
                </a:lnTo>
                <a:lnTo>
                  <a:pt x="0" y="6858000"/>
                </a:lnTo>
                <a:lnTo>
                  <a:pt x="0" y="3105006"/>
                </a:lnTo>
                <a:lnTo>
                  <a:pt x="1984" y="3078405"/>
                </a:lnTo>
                <a:cubicBezTo>
                  <a:pt x="174228" y="1349311"/>
                  <a:pt x="1606596" y="0"/>
                  <a:pt x="3348090" y="0"/>
                </a:cubicBezTo>
                <a:close/>
              </a:path>
            </a:pathLst>
          </a:custGeom>
          <a:solidFill>
            <a:schemeClr val="bg1"/>
          </a:solidFill>
        </p:spPr>
        <p:txBody>
          <a:bodyPr wrap="square" rtlCol="0" anchor="ctr">
            <a:noAutofit/>
          </a:bodyPr>
          <a:lstStyle>
            <a:lvl1pPr algn="ctr">
              <a:defRPr/>
            </a:lvl1pPr>
          </a:lstStyle>
          <a:p>
            <a:pPr rtl="0"/>
            <a:r>
              <a:rPr lang="da-DK" noProof="0" dirty="0" smtClean="0"/>
              <a:t>Klik på ikonet for at tilføje et billede</a:t>
            </a:r>
            <a:endParaRPr lang="da-DK" noProof="0" dirty="0"/>
          </a:p>
        </p:txBody>
      </p:sp>
      <p:sp>
        <p:nvSpPr>
          <p:cNvPr id="9" name="Kombinationstegning: Figur 8">
            <a:extLst>
              <a:ext uri="{FF2B5EF4-FFF2-40B4-BE49-F238E27FC236}">
                <a16:creationId xmlns="" xmlns:a16="http://schemas.microsoft.com/office/drawing/2014/main" id="{ED724945-48CE-43AA-A2D7-D18FC7CB735C}"/>
              </a:ext>
              <a:ext uri="{C183D7F6-B498-43B3-948B-1728B52AA6E4}">
                <adec:decorative xmlns="" xmlns:adec="http://schemas.microsoft.com/office/drawing/2017/decorative" val="1"/>
              </a:ext>
            </a:extLst>
          </p:cNvPr>
          <p:cNvSpPr/>
          <p:nvPr userDrawn="1"/>
        </p:nvSpPr>
        <p:spPr>
          <a:xfrm flipH="1" flipV="1">
            <a:off x="0" y="0"/>
            <a:ext cx="3352193" cy="3125440"/>
          </a:xfrm>
          <a:custGeom>
            <a:avLst/>
            <a:gdLst>
              <a:gd name="connsiteX0" fmla="*/ 0 w 3352193"/>
              <a:gd name="connsiteY0" fmla="*/ 3125374 h 3125440"/>
              <a:gd name="connsiteX1" fmla="*/ 2579 w 3352193"/>
              <a:gd name="connsiteY1" fmla="*/ 3125440 h 3125440"/>
              <a:gd name="connsiteX2" fmla="*/ 0 w 3352193"/>
              <a:gd name="connsiteY2" fmla="*/ 3125440 h 3125440"/>
              <a:gd name="connsiteX3" fmla="*/ 3352193 w 3352193"/>
              <a:gd name="connsiteY3" fmla="*/ 0 h 3125440"/>
              <a:gd name="connsiteX4" fmla="*/ 3352193 w 3352193"/>
              <a:gd name="connsiteY4" fmla="*/ 3125440 h 3125440"/>
              <a:gd name="connsiteX5" fmla="*/ 2579 w 3352193"/>
              <a:gd name="connsiteY5" fmla="*/ 3125440 h 3125440"/>
              <a:gd name="connsiteX6" fmla="*/ 3348685 w 3352193"/>
              <a:gd name="connsiteY6" fmla="*/ 47035 h 3125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52193" h="3125440">
                <a:moveTo>
                  <a:pt x="0" y="3125374"/>
                </a:moveTo>
                <a:lnTo>
                  <a:pt x="2579" y="3125440"/>
                </a:lnTo>
                <a:lnTo>
                  <a:pt x="0" y="3125440"/>
                </a:lnTo>
                <a:close/>
                <a:moveTo>
                  <a:pt x="3352193" y="0"/>
                </a:moveTo>
                <a:lnTo>
                  <a:pt x="3352193" y="3125440"/>
                </a:lnTo>
                <a:lnTo>
                  <a:pt x="2579" y="3125440"/>
                </a:lnTo>
                <a:cubicBezTo>
                  <a:pt x="1744073" y="3125440"/>
                  <a:pt x="3176441" y="1776129"/>
                  <a:pt x="3348685" y="47035"/>
                </a:cubicBezTo>
                <a:close/>
              </a:path>
            </a:pathLst>
          </a:custGeom>
          <a:solidFill>
            <a:srgbClr val="8D9950">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da-DK" noProof="0"/>
          </a:p>
        </p:txBody>
      </p:sp>
      <p:sp>
        <p:nvSpPr>
          <p:cNvPr id="14" name="Titel 1">
            <a:extLst>
              <a:ext uri="{FF2B5EF4-FFF2-40B4-BE49-F238E27FC236}">
                <a16:creationId xmlns="" xmlns:a16="http://schemas.microsoft.com/office/drawing/2014/main" id="{FF4C4F21-0086-44BC-AE2C-731756B16DCD}"/>
              </a:ext>
            </a:extLst>
          </p:cNvPr>
          <p:cNvSpPr>
            <a:spLocks noGrp="1"/>
          </p:cNvSpPr>
          <p:nvPr>
            <p:ph type="ctrTitle"/>
          </p:nvPr>
        </p:nvSpPr>
        <p:spPr>
          <a:xfrm>
            <a:off x="609521" y="3943350"/>
            <a:ext cx="11582479" cy="2914650"/>
          </a:xfrm>
          <a:custGeom>
            <a:avLst/>
            <a:gdLst>
              <a:gd name="connsiteX0" fmla="*/ 326075 w 8600365"/>
              <a:gd name="connsiteY0" fmla="*/ 0 h 1224926"/>
              <a:gd name="connsiteX1" fmla="*/ 8274290 w 8600365"/>
              <a:gd name="connsiteY1" fmla="*/ 0 h 1224926"/>
              <a:gd name="connsiteX2" fmla="*/ 8600365 w 8600365"/>
              <a:gd name="connsiteY2" fmla="*/ 326075 h 1224926"/>
              <a:gd name="connsiteX3" fmla="*/ 8600365 w 8600365"/>
              <a:gd name="connsiteY3" fmla="*/ 1224926 h 1224926"/>
              <a:gd name="connsiteX4" fmla="*/ 8600365 w 8600365"/>
              <a:gd name="connsiteY4" fmla="*/ 1224926 h 1224926"/>
              <a:gd name="connsiteX5" fmla="*/ 0 w 8600365"/>
              <a:gd name="connsiteY5" fmla="*/ 1224926 h 1224926"/>
              <a:gd name="connsiteX6" fmla="*/ 0 w 8600365"/>
              <a:gd name="connsiteY6" fmla="*/ 1224926 h 1224926"/>
              <a:gd name="connsiteX7" fmla="*/ 0 w 8600365"/>
              <a:gd name="connsiteY7" fmla="*/ 326075 h 1224926"/>
              <a:gd name="connsiteX8" fmla="*/ 326075 w 8600365"/>
              <a:gd name="connsiteY8" fmla="*/ 0 h 1224926"/>
              <a:gd name="connsiteX0" fmla="*/ 326075 w 8687289"/>
              <a:gd name="connsiteY0" fmla="*/ 0 h 1224926"/>
              <a:gd name="connsiteX1" fmla="*/ 8609570 w 8687289"/>
              <a:gd name="connsiteY1" fmla="*/ 0 h 1224926"/>
              <a:gd name="connsiteX2" fmla="*/ 8600365 w 8687289"/>
              <a:gd name="connsiteY2" fmla="*/ 326075 h 1224926"/>
              <a:gd name="connsiteX3" fmla="*/ 8600365 w 8687289"/>
              <a:gd name="connsiteY3" fmla="*/ 1224926 h 1224926"/>
              <a:gd name="connsiteX4" fmla="*/ 8600365 w 8687289"/>
              <a:gd name="connsiteY4" fmla="*/ 1224926 h 1224926"/>
              <a:gd name="connsiteX5" fmla="*/ 0 w 8687289"/>
              <a:gd name="connsiteY5" fmla="*/ 1224926 h 1224926"/>
              <a:gd name="connsiteX6" fmla="*/ 0 w 8687289"/>
              <a:gd name="connsiteY6" fmla="*/ 1224926 h 1224926"/>
              <a:gd name="connsiteX7" fmla="*/ 0 w 8687289"/>
              <a:gd name="connsiteY7" fmla="*/ 326075 h 1224926"/>
              <a:gd name="connsiteX8" fmla="*/ 326075 w 8687289"/>
              <a:gd name="connsiteY8" fmla="*/ 0 h 1224926"/>
              <a:gd name="connsiteX0" fmla="*/ 326075 w 8635417"/>
              <a:gd name="connsiteY0" fmla="*/ 0 h 1224926"/>
              <a:gd name="connsiteX1" fmla="*/ 8533370 w 8635417"/>
              <a:gd name="connsiteY1" fmla="*/ 0 h 1224926"/>
              <a:gd name="connsiteX2" fmla="*/ 8600365 w 8635417"/>
              <a:gd name="connsiteY2" fmla="*/ 326075 h 1224926"/>
              <a:gd name="connsiteX3" fmla="*/ 8600365 w 8635417"/>
              <a:gd name="connsiteY3" fmla="*/ 1224926 h 1224926"/>
              <a:gd name="connsiteX4" fmla="*/ 8600365 w 8635417"/>
              <a:gd name="connsiteY4" fmla="*/ 1224926 h 1224926"/>
              <a:gd name="connsiteX5" fmla="*/ 0 w 8635417"/>
              <a:gd name="connsiteY5" fmla="*/ 1224926 h 1224926"/>
              <a:gd name="connsiteX6" fmla="*/ 0 w 8635417"/>
              <a:gd name="connsiteY6" fmla="*/ 1224926 h 1224926"/>
              <a:gd name="connsiteX7" fmla="*/ 0 w 8635417"/>
              <a:gd name="connsiteY7" fmla="*/ 326075 h 1224926"/>
              <a:gd name="connsiteX8" fmla="*/ 326075 w 8635417"/>
              <a:gd name="connsiteY8" fmla="*/ 0 h 1224926"/>
              <a:gd name="connsiteX0" fmla="*/ 326075 w 8626903"/>
              <a:gd name="connsiteY0" fmla="*/ 0 h 1224926"/>
              <a:gd name="connsiteX1" fmla="*/ 8518130 w 8626903"/>
              <a:gd name="connsiteY1" fmla="*/ 0 h 1224926"/>
              <a:gd name="connsiteX2" fmla="*/ 8600365 w 8626903"/>
              <a:gd name="connsiteY2" fmla="*/ 326075 h 1224926"/>
              <a:gd name="connsiteX3" fmla="*/ 8600365 w 8626903"/>
              <a:gd name="connsiteY3" fmla="*/ 1224926 h 1224926"/>
              <a:gd name="connsiteX4" fmla="*/ 8600365 w 8626903"/>
              <a:gd name="connsiteY4" fmla="*/ 1224926 h 1224926"/>
              <a:gd name="connsiteX5" fmla="*/ 0 w 8626903"/>
              <a:gd name="connsiteY5" fmla="*/ 1224926 h 1224926"/>
              <a:gd name="connsiteX6" fmla="*/ 0 w 8626903"/>
              <a:gd name="connsiteY6" fmla="*/ 1224926 h 1224926"/>
              <a:gd name="connsiteX7" fmla="*/ 0 w 8626903"/>
              <a:gd name="connsiteY7" fmla="*/ 326075 h 1224926"/>
              <a:gd name="connsiteX8" fmla="*/ 326075 w 8626903"/>
              <a:gd name="connsiteY8" fmla="*/ 0 h 1224926"/>
              <a:gd name="connsiteX0" fmla="*/ 326075 w 8600365"/>
              <a:gd name="connsiteY0" fmla="*/ 0 h 1224926"/>
              <a:gd name="connsiteX1" fmla="*/ 8518130 w 8600365"/>
              <a:gd name="connsiteY1" fmla="*/ 0 h 1224926"/>
              <a:gd name="connsiteX2" fmla="*/ 8600365 w 8600365"/>
              <a:gd name="connsiteY2" fmla="*/ 326075 h 1224926"/>
              <a:gd name="connsiteX3" fmla="*/ 8600365 w 8600365"/>
              <a:gd name="connsiteY3" fmla="*/ 1224926 h 1224926"/>
              <a:gd name="connsiteX4" fmla="*/ 8600365 w 8600365"/>
              <a:gd name="connsiteY4" fmla="*/ 1224926 h 1224926"/>
              <a:gd name="connsiteX5" fmla="*/ 0 w 8600365"/>
              <a:gd name="connsiteY5" fmla="*/ 1224926 h 1224926"/>
              <a:gd name="connsiteX6" fmla="*/ 0 w 8600365"/>
              <a:gd name="connsiteY6" fmla="*/ 1224926 h 1224926"/>
              <a:gd name="connsiteX7" fmla="*/ 0 w 8600365"/>
              <a:gd name="connsiteY7" fmla="*/ 326075 h 1224926"/>
              <a:gd name="connsiteX8" fmla="*/ 326075 w 8600365"/>
              <a:gd name="connsiteY8" fmla="*/ 0 h 1224926"/>
              <a:gd name="connsiteX0" fmla="*/ 326075 w 8600365"/>
              <a:gd name="connsiteY0" fmla="*/ 0 h 1224926"/>
              <a:gd name="connsiteX1" fmla="*/ 8518130 w 8600365"/>
              <a:gd name="connsiteY1" fmla="*/ 0 h 1224926"/>
              <a:gd name="connsiteX2" fmla="*/ 8600365 w 8600365"/>
              <a:gd name="connsiteY2" fmla="*/ 764225 h 1224926"/>
              <a:gd name="connsiteX3" fmla="*/ 8600365 w 8600365"/>
              <a:gd name="connsiteY3" fmla="*/ 1224926 h 1224926"/>
              <a:gd name="connsiteX4" fmla="*/ 8600365 w 8600365"/>
              <a:gd name="connsiteY4" fmla="*/ 1224926 h 1224926"/>
              <a:gd name="connsiteX5" fmla="*/ 0 w 8600365"/>
              <a:gd name="connsiteY5" fmla="*/ 1224926 h 1224926"/>
              <a:gd name="connsiteX6" fmla="*/ 0 w 8600365"/>
              <a:gd name="connsiteY6" fmla="*/ 1224926 h 1224926"/>
              <a:gd name="connsiteX7" fmla="*/ 0 w 8600365"/>
              <a:gd name="connsiteY7" fmla="*/ 326075 h 1224926"/>
              <a:gd name="connsiteX8" fmla="*/ 326075 w 8600365"/>
              <a:gd name="connsiteY8" fmla="*/ 0 h 1224926"/>
              <a:gd name="connsiteX0" fmla="*/ 326075 w 8611111"/>
              <a:gd name="connsiteY0" fmla="*/ 0 h 1224926"/>
              <a:gd name="connsiteX1" fmla="*/ 8603855 w 8611111"/>
              <a:gd name="connsiteY1" fmla="*/ 0 h 1224926"/>
              <a:gd name="connsiteX2" fmla="*/ 8600365 w 8611111"/>
              <a:gd name="connsiteY2" fmla="*/ 764225 h 1224926"/>
              <a:gd name="connsiteX3" fmla="*/ 8600365 w 8611111"/>
              <a:gd name="connsiteY3" fmla="*/ 1224926 h 1224926"/>
              <a:gd name="connsiteX4" fmla="*/ 8600365 w 8611111"/>
              <a:gd name="connsiteY4" fmla="*/ 1224926 h 1224926"/>
              <a:gd name="connsiteX5" fmla="*/ 0 w 8611111"/>
              <a:gd name="connsiteY5" fmla="*/ 1224926 h 1224926"/>
              <a:gd name="connsiteX6" fmla="*/ 0 w 8611111"/>
              <a:gd name="connsiteY6" fmla="*/ 1224926 h 1224926"/>
              <a:gd name="connsiteX7" fmla="*/ 0 w 8611111"/>
              <a:gd name="connsiteY7" fmla="*/ 326075 h 1224926"/>
              <a:gd name="connsiteX8" fmla="*/ 326075 w 8611111"/>
              <a:gd name="connsiteY8" fmla="*/ 0 h 1224926"/>
              <a:gd name="connsiteX0" fmla="*/ 326075 w 8611111"/>
              <a:gd name="connsiteY0" fmla="*/ 0 h 1224926"/>
              <a:gd name="connsiteX1" fmla="*/ 8603855 w 8611111"/>
              <a:gd name="connsiteY1" fmla="*/ 0 h 1224926"/>
              <a:gd name="connsiteX2" fmla="*/ 8600365 w 8611111"/>
              <a:gd name="connsiteY2" fmla="*/ 764225 h 1224926"/>
              <a:gd name="connsiteX3" fmla="*/ 8600365 w 8611111"/>
              <a:gd name="connsiteY3" fmla="*/ 1224926 h 1224926"/>
              <a:gd name="connsiteX4" fmla="*/ 8600365 w 8611111"/>
              <a:gd name="connsiteY4" fmla="*/ 1224926 h 1224926"/>
              <a:gd name="connsiteX5" fmla="*/ 0 w 8611111"/>
              <a:gd name="connsiteY5" fmla="*/ 1224926 h 1224926"/>
              <a:gd name="connsiteX6" fmla="*/ 0 w 8611111"/>
              <a:gd name="connsiteY6" fmla="*/ 1224926 h 1224926"/>
              <a:gd name="connsiteX7" fmla="*/ 0 w 8611111"/>
              <a:gd name="connsiteY7" fmla="*/ 326075 h 1224926"/>
              <a:gd name="connsiteX8" fmla="*/ 326075 w 8611111"/>
              <a:gd name="connsiteY8" fmla="*/ 0 h 1224926"/>
              <a:gd name="connsiteX0" fmla="*/ 326075 w 8606958"/>
              <a:gd name="connsiteY0" fmla="*/ 0 h 1224926"/>
              <a:gd name="connsiteX1" fmla="*/ 8603855 w 8606958"/>
              <a:gd name="connsiteY1" fmla="*/ 0 h 1224926"/>
              <a:gd name="connsiteX2" fmla="*/ 8600365 w 8606958"/>
              <a:gd name="connsiteY2" fmla="*/ 764225 h 1224926"/>
              <a:gd name="connsiteX3" fmla="*/ 8600365 w 8606958"/>
              <a:gd name="connsiteY3" fmla="*/ 1224926 h 1224926"/>
              <a:gd name="connsiteX4" fmla="*/ 8600365 w 8606958"/>
              <a:gd name="connsiteY4" fmla="*/ 1224926 h 1224926"/>
              <a:gd name="connsiteX5" fmla="*/ 0 w 8606958"/>
              <a:gd name="connsiteY5" fmla="*/ 1224926 h 1224926"/>
              <a:gd name="connsiteX6" fmla="*/ 0 w 8606958"/>
              <a:gd name="connsiteY6" fmla="*/ 1224926 h 1224926"/>
              <a:gd name="connsiteX7" fmla="*/ 0 w 8606958"/>
              <a:gd name="connsiteY7" fmla="*/ 326075 h 1224926"/>
              <a:gd name="connsiteX8" fmla="*/ 326075 w 8606958"/>
              <a:gd name="connsiteY8" fmla="*/ 0 h 1224926"/>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0 w 8606958"/>
              <a:gd name="connsiteY6" fmla="*/ 1237299 h 1237299"/>
              <a:gd name="connsiteX7" fmla="*/ 0 w 8606958"/>
              <a:gd name="connsiteY7" fmla="*/ 338448 h 1237299"/>
              <a:gd name="connsiteX8" fmla="*/ 1722819 w 8606958"/>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0 w 8606958"/>
              <a:gd name="connsiteY6" fmla="*/ 1237299 h 1237299"/>
              <a:gd name="connsiteX7" fmla="*/ 405811 w 8606958"/>
              <a:gd name="connsiteY7" fmla="*/ 480737 h 1237299"/>
              <a:gd name="connsiteX8" fmla="*/ 1722819 w 8606958"/>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0 w 8606958"/>
              <a:gd name="connsiteY6" fmla="*/ 1237299 h 1237299"/>
              <a:gd name="connsiteX7" fmla="*/ 405811 w 8606958"/>
              <a:gd name="connsiteY7" fmla="*/ 480737 h 1237299"/>
              <a:gd name="connsiteX8" fmla="*/ 1722819 w 8606958"/>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585122 w 8606958"/>
              <a:gd name="connsiteY6" fmla="*/ 909415 h 1237299"/>
              <a:gd name="connsiteX7" fmla="*/ 405811 w 8606958"/>
              <a:gd name="connsiteY7" fmla="*/ 480737 h 1237299"/>
              <a:gd name="connsiteX8" fmla="*/ 1722819 w 8606958"/>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585122 w 8606958"/>
              <a:gd name="connsiteY6" fmla="*/ 909415 h 1237299"/>
              <a:gd name="connsiteX7" fmla="*/ 405811 w 8606958"/>
              <a:gd name="connsiteY7" fmla="*/ 480737 h 1237299"/>
              <a:gd name="connsiteX8" fmla="*/ 1722819 w 8606958"/>
              <a:gd name="connsiteY8" fmla="*/ 0 h 1237299"/>
              <a:gd name="connsiteX0" fmla="*/ 1932911 w 8817050"/>
              <a:gd name="connsiteY0" fmla="*/ 0 h 1237299"/>
              <a:gd name="connsiteX1" fmla="*/ 8813947 w 8817050"/>
              <a:gd name="connsiteY1" fmla="*/ 12373 h 1237299"/>
              <a:gd name="connsiteX2" fmla="*/ 8810457 w 8817050"/>
              <a:gd name="connsiteY2" fmla="*/ 776598 h 1237299"/>
              <a:gd name="connsiteX3" fmla="*/ 8810457 w 8817050"/>
              <a:gd name="connsiteY3" fmla="*/ 1237299 h 1237299"/>
              <a:gd name="connsiteX4" fmla="*/ 8810457 w 8817050"/>
              <a:gd name="connsiteY4" fmla="*/ 1237299 h 1237299"/>
              <a:gd name="connsiteX5" fmla="*/ 210092 w 8817050"/>
              <a:gd name="connsiteY5" fmla="*/ 1237299 h 1237299"/>
              <a:gd name="connsiteX6" fmla="*/ 313904 w 8817050"/>
              <a:gd name="connsiteY6" fmla="*/ 810431 h 1237299"/>
              <a:gd name="connsiteX7" fmla="*/ 615903 w 8817050"/>
              <a:gd name="connsiteY7" fmla="*/ 480737 h 1237299"/>
              <a:gd name="connsiteX8" fmla="*/ 1932911 w 8817050"/>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103812 w 8606958"/>
              <a:gd name="connsiteY6" fmla="*/ 810431 h 1237299"/>
              <a:gd name="connsiteX7" fmla="*/ 405811 w 8606958"/>
              <a:gd name="connsiteY7" fmla="*/ 480737 h 1237299"/>
              <a:gd name="connsiteX8" fmla="*/ 1722819 w 8606958"/>
              <a:gd name="connsiteY8" fmla="*/ 0 h 1237299"/>
              <a:gd name="connsiteX0" fmla="*/ 1731342 w 8615481"/>
              <a:gd name="connsiteY0" fmla="*/ 0 h 1237299"/>
              <a:gd name="connsiteX1" fmla="*/ 8612378 w 8615481"/>
              <a:gd name="connsiteY1" fmla="*/ 12373 h 1237299"/>
              <a:gd name="connsiteX2" fmla="*/ 8608888 w 8615481"/>
              <a:gd name="connsiteY2" fmla="*/ 776598 h 1237299"/>
              <a:gd name="connsiteX3" fmla="*/ 8608888 w 8615481"/>
              <a:gd name="connsiteY3" fmla="*/ 1237299 h 1237299"/>
              <a:gd name="connsiteX4" fmla="*/ 8608888 w 8615481"/>
              <a:gd name="connsiteY4" fmla="*/ 1237299 h 1237299"/>
              <a:gd name="connsiteX5" fmla="*/ 8523 w 8615481"/>
              <a:gd name="connsiteY5" fmla="*/ 1237299 h 1237299"/>
              <a:gd name="connsiteX6" fmla="*/ 112335 w 8615481"/>
              <a:gd name="connsiteY6" fmla="*/ 810431 h 1237299"/>
              <a:gd name="connsiteX7" fmla="*/ 414334 w 8615481"/>
              <a:gd name="connsiteY7" fmla="*/ 480737 h 1237299"/>
              <a:gd name="connsiteX8" fmla="*/ 1731342 w 8615481"/>
              <a:gd name="connsiteY8" fmla="*/ 0 h 1237299"/>
              <a:gd name="connsiteX0" fmla="*/ 1731342 w 8615481"/>
              <a:gd name="connsiteY0" fmla="*/ 0 h 1237299"/>
              <a:gd name="connsiteX1" fmla="*/ 8612378 w 8615481"/>
              <a:gd name="connsiteY1" fmla="*/ 12373 h 1237299"/>
              <a:gd name="connsiteX2" fmla="*/ 8608888 w 8615481"/>
              <a:gd name="connsiteY2" fmla="*/ 776598 h 1237299"/>
              <a:gd name="connsiteX3" fmla="*/ 8608888 w 8615481"/>
              <a:gd name="connsiteY3" fmla="*/ 1237299 h 1237299"/>
              <a:gd name="connsiteX4" fmla="*/ 8608888 w 8615481"/>
              <a:gd name="connsiteY4" fmla="*/ 1237299 h 1237299"/>
              <a:gd name="connsiteX5" fmla="*/ 8523 w 8615481"/>
              <a:gd name="connsiteY5" fmla="*/ 1237299 h 1237299"/>
              <a:gd name="connsiteX6" fmla="*/ 112335 w 8615481"/>
              <a:gd name="connsiteY6" fmla="*/ 810431 h 1237299"/>
              <a:gd name="connsiteX7" fmla="*/ 782395 w 8615481"/>
              <a:gd name="connsiteY7" fmla="*/ 251837 h 1237299"/>
              <a:gd name="connsiteX8" fmla="*/ 1731342 w 8615481"/>
              <a:gd name="connsiteY8" fmla="*/ 0 h 1237299"/>
              <a:gd name="connsiteX0" fmla="*/ 1731342 w 8615481"/>
              <a:gd name="connsiteY0" fmla="*/ 0 h 1237299"/>
              <a:gd name="connsiteX1" fmla="*/ 8612378 w 8615481"/>
              <a:gd name="connsiteY1" fmla="*/ 12373 h 1237299"/>
              <a:gd name="connsiteX2" fmla="*/ 8608888 w 8615481"/>
              <a:gd name="connsiteY2" fmla="*/ 776598 h 1237299"/>
              <a:gd name="connsiteX3" fmla="*/ 8608888 w 8615481"/>
              <a:gd name="connsiteY3" fmla="*/ 1237299 h 1237299"/>
              <a:gd name="connsiteX4" fmla="*/ 8608888 w 8615481"/>
              <a:gd name="connsiteY4" fmla="*/ 1237299 h 1237299"/>
              <a:gd name="connsiteX5" fmla="*/ 8523 w 8615481"/>
              <a:gd name="connsiteY5" fmla="*/ 1237299 h 1237299"/>
              <a:gd name="connsiteX6" fmla="*/ 112335 w 8615481"/>
              <a:gd name="connsiteY6" fmla="*/ 810431 h 1237299"/>
              <a:gd name="connsiteX7" fmla="*/ 782395 w 8615481"/>
              <a:gd name="connsiteY7" fmla="*/ 251837 h 1237299"/>
              <a:gd name="connsiteX8" fmla="*/ 1731342 w 8615481"/>
              <a:gd name="connsiteY8" fmla="*/ 0 h 1237299"/>
              <a:gd name="connsiteX0" fmla="*/ 1731342 w 8615481"/>
              <a:gd name="connsiteY0" fmla="*/ 0 h 1237299"/>
              <a:gd name="connsiteX1" fmla="*/ 8612378 w 8615481"/>
              <a:gd name="connsiteY1" fmla="*/ 12373 h 1237299"/>
              <a:gd name="connsiteX2" fmla="*/ 8608888 w 8615481"/>
              <a:gd name="connsiteY2" fmla="*/ 776598 h 1237299"/>
              <a:gd name="connsiteX3" fmla="*/ 8608888 w 8615481"/>
              <a:gd name="connsiteY3" fmla="*/ 1237299 h 1237299"/>
              <a:gd name="connsiteX4" fmla="*/ 8608888 w 8615481"/>
              <a:gd name="connsiteY4" fmla="*/ 1237299 h 1237299"/>
              <a:gd name="connsiteX5" fmla="*/ 8523 w 8615481"/>
              <a:gd name="connsiteY5" fmla="*/ 1237299 h 1237299"/>
              <a:gd name="connsiteX6" fmla="*/ 112335 w 8615481"/>
              <a:gd name="connsiteY6" fmla="*/ 810431 h 1237299"/>
              <a:gd name="connsiteX7" fmla="*/ 782395 w 8615481"/>
              <a:gd name="connsiteY7" fmla="*/ 251837 h 1237299"/>
              <a:gd name="connsiteX8" fmla="*/ 1731342 w 8615481"/>
              <a:gd name="connsiteY8" fmla="*/ 0 h 1237299"/>
              <a:gd name="connsiteX0" fmla="*/ 1727632 w 8611771"/>
              <a:gd name="connsiteY0" fmla="*/ 0 h 1237299"/>
              <a:gd name="connsiteX1" fmla="*/ 8608668 w 8611771"/>
              <a:gd name="connsiteY1" fmla="*/ 12373 h 1237299"/>
              <a:gd name="connsiteX2" fmla="*/ 8605178 w 8611771"/>
              <a:gd name="connsiteY2" fmla="*/ 776598 h 1237299"/>
              <a:gd name="connsiteX3" fmla="*/ 8605178 w 8611771"/>
              <a:gd name="connsiteY3" fmla="*/ 1237299 h 1237299"/>
              <a:gd name="connsiteX4" fmla="*/ 8605178 w 8611771"/>
              <a:gd name="connsiteY4" fmla="*/ 1237299 h 1237299"/>
              <a:gd name="connsiteX5" fmla="*/ 4813 w 8611771"/>
              <a:gd name="connsiteY5" fmla="*/ 1237299 h 1237299"/>
              <a:gd name="connsiteX6" fmla="*/ 108625 w 8611771"/>
              <a:gd name="connsiteY6" fmla="*/ 810431 h 1237299"/>
              <a:gd name="connsiteX7" fmla="*/ 778685 w 8611771"/>
              <a:gd name="connsiteY7" fmla="*/ 251837 h 1237299"/>
              <a:gd name="connsiteX8" fmla="*/ 1727632 w 8611771"/>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103812 w 8606958"/>
              <a:gd name="connsiteY6" fmla="*/ 810431 h 1237299"/>
              <a:gd name="connsiteX7" fmla="*/ 773872 w 8606958"/>
              <a:gd name="connsiteY7" fmla="*/ 251837 h 1237299"/>
              <a:gd name="connsiteX8" fmla="*/ 1722819 w 8606958"/>
              <a:gd name="connsiteY8" fmla="*/ 0 h 1237299"/>
              <a:gd name="connsiteX0" fmla="*/ 1726697 w 8610836"/>
              <a:gd name="connsiteY0" fmla="*/ 0 h 1237299"/>
              <a:gd name="connsiteX1" fmla="*/ 8607733 w 8610836"/>
              <a:gd name="connsiteY1" fmla="*/ 12373 h 1237299"/>
              <a:gd name="connsiteX2" fmla="*/ 8604243 w 8610836"/>
              <a:gd name="connsiteY2" fmla="*/ 776598 h 1237299"/>
              <a:gd name="connsiteX3" fmla="*/ 8604243 w 8610836"/>
              <a:gd name="connsiteY3" fmla="*/ 1237299 h 1237299"/>
              <a:gd name="connsiteX4" fmla="*/ 8604243 w 8610836"/>
              <a:gd name="connsiteY4" fmla="*/ 1237299 h 1237299"/>
              <a:gd name="connsiteX5" fmla="*/ 3878 w 8610836"/>
              <a:gd name="connsiteY5" fmla="*/ 1237299 h 1237299"/>
              <a:gd name="connsiteX6" fmla="*/ 88815 w 8610836"/>
              <a:gd name="connsiteY6" fmla="*/ 810431 h 1237299"/>
              <a:gd name="connsiteX7" fmla="*/ 777750 w 8610836"/>
              <a:gd name="connsiteY7" fmla="*/ 251837 h 1237299"/>
              <a:gd name="connsiteX8" fmla="*/ 1726697 w 8610836"/>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84937 w 8606958"/>
              <a:gd name="connsiteY6" fmla="*/ 810431 h 1237299"/>
              <a:gd name="connsiteX7" fmla="*/ 773872 w 8606958"/>
              <a:gd name="connsiteY7" fmla="*/ 251837 h 1237299"/>
              <a:gd name="connsiteX8" fmla="*/ 1722819 w 8606958"/>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84937 w 8606958"/>
              <a:gd name="connsiteY6" fmla="*/ 810431 h 1237299"/>
              <a:gd name="connsiteX7" fmla="*/ 773872 w 8606958"/>
              <a:gd name="connsiteY7" fmla="*/ 251837 h 1237299"/>
              <a:gd name="connsiteX8" fmla="*/ 1722819 w 8606958"/>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84937 w 8606958"/>
              <a:gd name="connsiteY6" fmla="*/ 810431 h 1237299"/>
              <a:gd name="connsiteX7" fmla="*/ 773872 w 8606958"/>
              <a:gd name="connsiteY7" fmla="*/ 251837 h 1237299"/>
              <a:gd name="connsiteX8" fmla="*/ 1722819 w 8606958"/>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84937 w 8606958"/>
              <a:gd name="connsiteY6" fmla="*/ 810431 h 1237299"/>
              <a:gd name="connsiteX7" fmla="*/ 773872 w 8606958"/>
              <a:gd name="connsiteY7" fmla="*/ 251837 h 1237299"/>
              <a:gd name="connsiteX8" fmla="*/ 1722819 w 8606958"/>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84937 w 8606958"/>
              <a:gd name="connsiteY6" fmla="*/ 810431 h 1237299"/>
              <a:gd name="connsiteX7" fmla="*/ 745560 w 8606958"/>
              <a:gd name="connsiteY7" fmla="*/ 239464 h 1237299"/>
              <a:gd name="connsiteX8" fmla="*/ 1722819 w 8606958"/>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84937 w 8606958"/>
              <a:gd name="connsiteY6" fmla="*/ 810431 h 1237299"/>
              <a:gd name="connsiteX7" fmla="*/ 745560 w 8606958"/>
              <a:gd name="connsiteY7" fmla="*/ 239464 h 1237299"/>
              <a:gd name="connsiteX8" fmla="*/ 1722819 w 8606958"/>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84937 w 8606958"/>
              <a:gd name="connsiteY6" fmla="*/ 810431 h 1237299"/>
              <a:gd name="connsiteX7" fmla="*/ 745560 w 8606958"/>
              <a:gd name="connsiteY7" fmla="*/ 239464 h 1237299"/>
              <a:gd name="connsiteX8" fmla="*/ 1722819 w 8606958"/>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84937 w 8606958"/>
              <a:gd name="connsiteY6" fmla="*/ 810431 h 1237299"/>
              <a:gd name="connsiteX7" fmla="*/ 745560 w 8606958"/>
              <a:gd name="connsiteY7" fmla="*/ 239464 h 1237299"/>
              <a:gd name="connsiteX8" fmla="*/ 1722819 w 8606958"/>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84937 w 8606958"/>
              <a:gd name="connsiteY6" fmla="*/ 810431 h 1237299"/>
              <a:gd name="connsiteX7" fmla="*/ 745560 w 8606958"/>
              <a:gd name="connsiteY7" fmla="*/ 239464 h 1237299"/>
              <a:gd name="connsiteX8" fmla="*/ 1722819 w 8606958"/>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84937 w 8606958"/>
              <a:gd name="connsiteY6" fmla="*/ 810431 h 1237299"/>
              <a:gd name="connsiteX7" fmla="*/ 745560 w 8606958"/>
              <a:gd name="connsiteY7" fmla="*/ 239464 h 1237299"/>
              <a:gd name="connsiteX8" fmla="*/ 1722819 w 8606958"/>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84937 w 8606958"/>
              <a:gd name="connsiteY6" fmla="*/ 810431 h 1237299"/>
              <a:gd name="connsiteX7" fmla="*/ 745560 w 8606958"/>
              <a:gd name="connsiteY7" fmla="*/ 239464 h 1237299"/>
              <a:gd name="connsiteX8" fmla="*/ 1722819 w 8606958"/>
              <a:gd name="connsiteY8" fmla="*/ 0 h 1237299"/>
              <a:gd name="connsiteX0" fmla="*/ 1637882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84937 w 8606958"/>
              <a:gd name="connsiteY6" fmla="*/ 810431 h 1237299"/>
              <a:gd name="connsiteX7" fmla="*/ 745560 w 8606958"/>
              <a:gd name="connsiteY7" fmla="*/ 239464 h 1237299"/>
              <a:gd name="connsiteX8" fmla="*/ 1637882 w 8606958"/>
              <a:gd name="connsiteY8" fmla="*/ 0 h 1237299"/>
              <a:gd name="connsiteX0" fmla="*/ 2298504 w 8606958"/>
              <a:gd name="connsiteY0" fmla="*/ 0 h 1249672"/>
              <a:gd name="connsiteX1" fmla="*/ 8603855 w 8606958"/>
              <a:gd name="connsiteY1" fmla="*/ 24746 h 1249672"/>
              <a:gd name="connsiteX2" fmla="*/ 8600365 w 8606958"/>
              <a:gd name="connsiteY2" fmla="*/ 788971 h 1249672"/>
              <a:gd name="connsiteX3" fmla="*/ 8600365 w 8606958"/>
              <a:gd name="connsiteY3" fmla="*/ 1249672 h 1249672"/>
              <a:gd name="connsiteX4" fmla="*/ 8600365 w 8606958"/>
              <a:gd name="connsiteY4" fmla="*/ 1249672 h 1249672"/>
              <a:gd name="connsiteX5" fmla="*/ 0 w 8606958"/>
              <a:gd name="connsiteY5" fmla="*/ 1249672 h 1249672"/>
              <a:gd name="connsiteX6" fmla="*/ 84937 w 8606958"/>
              <a:gd name="connsiteY6" fmla="*/ 822804 h 1249672"/>
              <a:gd name="connsiteX7" fmla="*/ 745560 w 8606958"/>
              <a:gd name="connsiteY7" fmla="*/ 251837 h 1249672"/>
              <a:gd name="connsiteX8" fmla="*/ 2298504 w 8606958"/>
              <a:gd name="connsiteY8" fmla="*/ 0 h 1249672"/>
              <a:gd name="connsiteX0" fmla="*/ 2298504 w 8606958"/>
              <a:gd name="connsiteY0" fmla="*/ 0 h 1249672"/>
              <a:gd name="connsiteX1" fmla="*/ 8603855 w 8606958"/>
              <a:gd name="connsiteY1" fmla="*/ 24746 h 1249672"/>
              <a:gd name="connsiteX2" fmla="*/ 8600365 w 8606958"/>
              <a:gd name="connsiteY2" fmla="*/ 788971 h 1249672"/>
              <a:gd name="connsiteX3" fmla="*/ 8600365 w 8606958"/>
              <a:gd name="connsiteY3" fmla="*/ 1249672 h 1249672"/>
              <a:gd name="connsiteX4" fmla="*/ 8600365 w 8606958"/>
              <a:gd name="connsiteY4" fmla="*/ 1249672 h 1249672"/>
              <a:gd name="connsiteX5" fmla="*/ 0 w 8606958"/>
              <a:gd name="connsiteY5" fmla="*/ 1249672 h 1249672"/>
              <a:gd name="connsiteX6" fmla="*/ 84937 w 8606958"/>
              <a:gd name="connsiteY6" fmla="*/ 822804 h 1249672"/>
              <a:gd name="connsiteX7" fmla="*/ 745560 w 8606958"/>
              <a:gd name="connsiteY7" fmla="*/ 251837 h 1249672"/>
              <a:gd name="connsiteX8" fmla="*/ 2298504 w 8606958"/>
              <a:gd name="connsiteY8" fmla="*/ 0 h 1249672"/>
              <a:gd name="connsiteX0" fmla="*/ 2298504 w 8606958"/>
              <a:gd name="connsiteY0" fmla="*/ 0 h 1249672"/>
              <a:gd name="connsiteX1" fmla="*/ 8603855 w 8606958"/>
              <a:gd name="connsiteY1" fmla="*/ 24746 h 1249672"/>
              <a:gd name="connsiteX2" fmla="*/ 8600365 w 8606958"/>
              <a:gd name="connsiteY2" fmla="*/ 788971 h 1249672"/>
              <a:gd name="connsiteX3" fmla="*/ 8600365 w 8606958"/>
              <a:gd name="connsiteY3" fmla="*/ 1249672 h 1249672"/>
              <a:gd name="connsiteX4" fmla="*/ 8600365 w 8606958"/>
              <a:gd name="connsiteY4" fmla="*/ 1249672 h 1249672"/>
              <a:gd name="connsiteX5" fmla="*/ 0 w 8606958"/>
              <a:gd name="connsiteY5" fmla="*/ 1249672 h 1249672"/>
              <a:gd name="connsiteX6" fmla="*/ 84937 w 8606958"/>
              <a:gd name="connsiteY6" fmla="*/ 822804 h 1249672"/>
              <a:gd name="connsiteX7" fmla="*/ 2298504 w 8606958"/>
              <a:gd name="connsiteY7" fmla="*/ 0 h 1249672"/>
              <a:gd name="connsiteX0" fmla="*/ 2600441 w 8908895"/>
              <a:gd name="connsiteY0" fmla="*/ 0 h 1249672"/>
              <a:gd name="connsiteX1" fmla="*/ 8905792 w 8908895"/>
              <a:gd name="connsiteY1" fmla="*/ 24746 h 1249672"/>
              <a:gd name="connsiteX2" fmla="*/ 8902302 w 8908895"/>
              <a:gd name="connsiteY2" fmla="*/ 788971 h 1249672"/>
              <a:gd name="connsiteX3" fmla="*/ 8902302 w 8908895"/>
              <a:gd name="connsiteY3" fmla="*/ 1249672 h 1249672"/>
              <a:gd name="connsiteX4" fmla="*/ 8902302 w 8908895"/>
              <a:gd name="connsiteY4" fmla="*/ 1249672 h 1249672"/>
              <a:gd name="connsiteX5" fmla="*/ 301937 w 8908895"/>
              <a:gd name="connsiteY5" fmla="*/ 1249672 h 1249672"/>
              <a:gd name="connsiteX6" fmla="*/ 2600441 w 8908895"/>
              <a:gd name="connsiteY6" fmla="*/ 0 h 1249672"/>
              <a:gd name="connsiteX0" fmla="*/ 2600441 w 8908895"/>
              <a:gd name="connsiteY0" fmla="*/ 0 h 1231113"/>
              <a:gd name="connsiteX1" fmla="*/ 8905792 w 8908895"/>
              <a:gd name="connsiteY1" fmla="*/ 6187 h 1231113"/>
              <a:gd name="connsiteX2" fmla="*/ 8902302 w 8908895"/>
              <a:gd name="connsiteY2" fmla="*/ 770412 h 1231113"/>
              <a:gd name="connsiteX3" fmla="*/ 8902302 w 8908895"/>
              <a:gd name="connsiteY3" fmla="*/ 1231113 h 1231113"/>
              <a:gd name="connsiteX4" fmla="*/ 8902302 w 8908895"/>
              <a:gd name="connsiteY4" fmla="*/ 1231113 h 1231113"/>
              <a:gd name="connsiteX5" fmla="*/ 301937 w 8908895"/>
              <a:gd name="connsiteY5" fmla="*/ 1231113 h 1231113"/>
              <a:gd name="connsiteX6" fmla="*/ 2600441 w 8908895"/>
              <a:gd name="connsiteY6" fmla="*/ 0 h 1231113"/>
              <a:gd name="connsiteX0" fmla="*/ 2716264 w 9024718"/>
              <a:gd name="connsiteY0" fmla="*/ 0 h 1231113"/>
              <a:gd name="connsiteX1" fmla="*/ 9021615 w 9024718"/>
              <a:gd name="connsiteY1" fmla="*/ 6187 h 1231113"/>
              <a:gd name="connsiteX2" fmla="*/ 9018125 w 9024718"/>
              <a:gd name="connsiteY2" fmla="*/ 770412 h 1231113"/>
              <a:gd name="connsiteX3" fmla="*/ 9018125 w 9024718"/>
              <a:gd name="connsiteY3" fmla="*/ 1231113 h 1231113"/>
              <a:gd name="connsiteX4" fmla="*/ 9018125 w 9024718"/>
              <a:gd name="connsiteY4" fmla="*/ 1231113 h 1231113"/>
              <a:gd name="connsiteX5" fmla="*/ 417760 w 9024718"/>
              <a:gd name="connsiteY5" fmla="*/ 1231113 h 1231113"/>
              <a:gd name="connsiteX6" fmla="*/ 2716264 w 9024718"/>
              <a:gd name="connsiteY6" fmla="*/ 0 h 1231113"/>
              <a:gd name="connsiteX0" fmla="*/ 2300894 w 8609348"/>
              <a:gd name="connsiteY0" fmla="*/ 0 h 1231113"/>
              <a:gd name="connsiteX1" fmla="*/ 8606245 w 8609348"/>
              <a:gd name="connsiteY1" fmla="*/ 6187 h 1231113"/>
              <a:gd name="connsiteX2" fmla="*/ 8602755 w 8609348"/>
              <a:gd name="connsiteY2" fmla="*/ 770412 h 1231113"/>
              <a:gd name="connsiteX3" fmla="*/ 8602755 w 8609348"/>
              <a:gd name="connsiteY3" fmla="*/ 1231113 h 1231113"/>
              <a:gd name="connsiteX4" fmla="*/ 8602755 w 8609348"/>
              <a:gd name="connsiteY4" fmla="*/ 1231113 h 1231113"/>
              <a:gd name="connsiteX5" fmla="*/ 2390 w 8609348"/>
              <a:gd name="connsiteY5" fmla="*/ 1231113 h 1231113"/>
              <a:gd name="connsiteX6" fmla="*/ 2300894 w 8609348"/>
              <a:gd name="connsiteY6" fmla="*/ 0 h 1231113"/>
              <a:gd name="connsiteX0" fmla="*/ 2299332 w 8607786"/>
              <a:gd name="connsiteY0" fmla="*/ 0 h 1231113"/>
              <a:gd name="connsiteX1" fmla="*/ 8604683 w 8607786"/>
              <a:gd name="connsiteY1" fmla="*/ 6187 h 1231113"/>
              <a:gd name="connsiteX2" fmla="*/ 8601193 w 8607786"/>
              <a:gd name="connsiteY2" fmla="*/ 770412 h 1231113"/>
              <a:gd name="connsiteX3" fmla="*/ 8601193 w 8607786"/>
              <a:gd name="connsiteY3" fmla="*/ 1231113 h 1231113"/>
              <a:gd name="connsiteX4" fmla="*/ 8601193 w 8607786"/>
              <a:gd name="connsiteY4" fmla="*/ 1231113 h 1231113"/>
              <a:gd name="connsiteX5" fmla="*/ 828 w 8607786"/>
              <a:gd name="connsiteY5" fmla="*/ 1231113 h 1231113"/>
              <a:gd name="connsiteX6" fmla="*/ 2299332 w 8607786"/>
              <a:gd name="connsiteY6" fmla="*/ 0 h 1231113"/>
              <a:gd name="connsiteX0" fmla="*/ 2298564 w 8607018"/>
              <a:gd name="connsiteY0" fmla="*/ 0 h 1231113"/>
              <a:gd name="connsiteX1" fmla="*/ 8603915 w 8607018"/>
              <a:gd name="connsiteY1" fmla="*/ 6187 h 1231113"/>
              <a:gd name="connsiteX2" fmla="*/ 8600425 w 8607018"/>
              <a:gd name="connsiteY2" fmla="*/ 770412 h 1231113"/>
              <a:gd name="connsiteX3" fmla="*/ 8600425 w 8607018"/>
              <a:gd name="connsiteY3" fmla="*/ 1231113 h 1231113"/>
              <a:gd name="connsiteX4" fmla="*/ 8600425 w 8607018"/>
              <a:gd name="connsiteY4" fmla="*/ 1231113 h 1231113"/>
              <a:gd name="connsiteX5" fmla="*/ 60 w 8607018"/>
              <a:gd name="connsiteY5" fmla="*/ 1231113 h 1231113"/>
              <a:gd name="connsiteX6" fmla="*/ 2298564 w 8607018"/>
              <a:gd name="connsiteY6" fmla="*/ 0 h 1231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607018" h="1231113">
                <a:moveTo>
                  <a:pt x="2298564" y="0"/>
                </a:moveTo>
                <a:lnTo>
                  <a:pt x="8603915" y="6187"/>
                </a:lnTo>
                <a:cubicBezTo>
                  <a:pt x="8612551" y="339562"/>
                  <a:pt x="8600425" y="590326"/>
                  <a:pt x="8600425" y="770412"/>
                </a:cubicBezTo>
                <a:lnTo>
                  <a:pt x="8600425" y="1231113"/>
                </a:lnTo>
                <a:lnTo>
                  <a:pt x="8600425" y="1231113"/>
                </a:lnTo>
                <a:lnTo>
                  <a:pt x="60" y="1231113"/>
                </a:lnTo>
                <a:cubicBezTo>
                  <a:pt x="-2693" y="979529"/>
                  <a:pt x="81279" y="0"/>
                  <a:pt x="2298564" y="0"/>
                </a:cubicBezTo>
                <a:close/>
              </a:path>
            </a:pathLst>
          </a:custGeom>
          <a:solidFill>
            <a:srgbClr val="8D9950">
              <a:alpha val="80000"/>
            </a:srgbClr>
          </a:solidFill>
        </p:spPr>
        <p:txBody>
          <a:bodyPr rtlCol="0" anchor="t">
            <a:noAutofit/>
          </a:bodyPr>
          <a:lstStyle>
            <a:lvl1pPr marL="1371600">
              <a:lnSpc>
                <a:spcPct val="280000"/>
              </a:lnSpc>
              <a:spcBef>
                <a:spcPts val="1800"/>
              </a:spcBef>
              <a:defRPr>
                <a:solidFill>
                  <a:schemeClr val="bg2"/>
                </a:solidFill>
              </a:defRPr>
            </a:lvl1pPr>
          </a:lstStyle>
          <a:p>
            <a:pPr rtl="0"/>
            <a:r>
              <a:rPr lang="da-DK" sz="4400" noProof="0" dirty="0" smtClean="0">
                <a:solidFill>
                  <a:srgbClr val="FFFFFF"/>
                </a:solidFill>
              </a:rPr>
              <a:t>Klik for at redigere i master</a:t>
            </a:r>
            <a:endParaRPr lang="da-DK" sz="4400" noProof="0" dirty="0">
              <a:solidFill>
                <a:srgbClr val="FFFFFF"/>
              </a:solidFill>
            </a:endParaRPr>
          </a:p>
        </p:txBody>
      </p:sp>
      <p:sp>
        <p:nvSpPr>
          <p:cNvPr id="36" name="Kombinationstegning: Figur 35">
            <a:extLst>
              <a:ext uri="{FF2B5EF4-FFF2-40B4-BE49-F238E27FC236}">
                <a16:creationId xmlns="" xmlns:a16="http://schemas.microsoft.com/office/drawing/2014/main" id="{9A0315CC-EC7D-4E65-936E-03F3BE2200E3}"/>
              </a:ext>
              <a:ext uri="{C183D7F6-B498-43B3-948B-1728B52AA6E4}">
                <adec:decorative xmlns="" xmlns:adec="http://schemas.microsoft.com/office/drawing/2017/decorative" val="1"/>
              </a:ext>
            </a:extLst>
          </p:cNvPr>
          <p:cNvSpPr/>
          <p:nvPr userDrawn="1"/>
        </p:nvSpPr>
        <p:spPr>
          <a:xfrm>
            <a:off x="7477125" y="0"/>
            <a:ext cx="4714875" cy="6858000"/>
          </a:xfrm>
          <a:custGeom>
            <a:avLst/>
            <a:gdLst>
              <a:gd name="connsiteX0" fmla="*/ 3611850 w 4528607"/>
              <a:gd name="connsiteY0" fmla="*/ 0 h 6858000"/>
              <a:gd name="connsiteX1" fmla="*/ 4528607 w 4528607"/>
              <a:gd name="connsiteY1" fmla="*/ 0 h 6858000"/>
              <a:gd name="connsiteX2" fmla="*/ 4528607 w 4528607"/>
              <a:gd name="connsiteY2" fmla="*/ 6858000 h 6858000"/>
              <a:gd name="connsiteX3" fmla="*/ 0 w 4528607"/>
              <a:gd name="connsiteY3" fmla="*/ 6858000 h 6858000"/>
              <a:gd name="connsiteX4" fmla="*/ 157749 w 4528607"/>
              <a:gd name="connsiteY4" fmla="*/ 6846005 h 6858000"/>
              <a:gd name="connsiteX5" fmla="*/ 3612770 w 4528607"/>
              <a:gd name="connsiteY5" fmla="*/ 3017366 h 6858000"/>
              <a:gd name="connsiteX6" fmla="*/ 3611350 w 4528607"/>
              <a:gd name="connsiteY6" fmla="*/ 2961216 h 6858000"/>
              <a:gd name="connsiteX7" fmla="*/ 3611850 w 4528607"/>
              <a:gd name="connsiteY7" fmla="*/ 29612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528607" h="6858000">
                <a:moveTo>
                  <a:pt x="3611850" y="0"/>
                </a:moveTo>
                <a:lnTo>
                  <a:pt x="4528607" y="0"/>
                </a:lnTo>
                <a:lnTo>
                  <a:pt x="4528607" y="6858000"/>
                </a:lnTo>
                <a:lnTo>
                  <a:pt x="0" y="6858000"/>
                </a:lnTo>
                <a:lnTo>
                  <a:pt x="157749" y="6846005"/>
                </a:lnTo>
                <a:cubicBezTo>
                  <a:pt x="2098384" y="6648923"/>
                  <a:pt x="3612770" y="5009996"/>
                  <a:pt x="3612770" y="3017366"/>
                </a:cubicBezTo>
                <a:lnTo>
                  <a:pt x="3611350" y="2961216"/>
                </a:lnTo>
                <a:lnTo>
                  <a:pt x="3611850" y="2961216"/>
                </a:lnTo>
                <a:close/>
              </a:path>
            </a:pathLst>
          </a:custGeom>
          <a:solidFill>
            <a:srgbClr val="8D9950">
              <a:alpha val="74902"/>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da-DK" noProof="0"/>
          </a:p>
        </p:txBody>
      </p:sp>
      <p:sp>
        <p:nvSpPr>
          <p:cNvPr id="6" name="Pladsholder til tekst 5">
            <a:extLst>
              <a:ext uri="{FF2B5EF4-FFF2-40B4-BE49-F238E27FC236}">
                <a16:creationId xmlns="" xmlns:a16="http://schemas.microsoft.com/office/drawing/2014/main" id="{1DAB5A3B-4D59-4E0D-9EA9-FAFC9BFBB574}"/>
              </a:ext>
            </a:extLst>
          </p:cNvPr>
          <p:cNvSpPr>
            <a:spLocks noGrp="1"/>
          </p:cNvSpPr>
          <p:nvPr>
            <p:ph type="body" sz="quarter" idx="14"/>
          </p:nvPr>
        </p:nvSpPr>
        <p:spPr>
          <a:xfrm>
            <a:off x="2000614" y="5920740"/>
            <a:ext cx="5476512" cy="498721"/>
          </a:xfrm>
        </p:spPr>
        <p:txBody>
          <a:bodyPr rtlCol="0">
            <a:noAutofit/>
          </a:bodyPr>
          <a:lstStyle>
            <a:lvl1pPr>
              <a:buNone/>
              <a:defRPr sz="2400">
                <a:solidFill>
                  <a:schemeClr val="bg2"/>
                </a:solidFill>
              </a:defRPr>
            </a:lvl1pPr>
            <a:lvl2pPr>
              <a:buNone/>
              <a:defRPr sz="2000">
                <a:solidFill>
                  <a:schemeClr val="bg2"/>
                </a:solidFill>
              </a:defRPr>
            </a:lvl2pPr>
            <a:lvl3pPr>
              <a:buNone/>
              <a:defRPr sz="2000">
                <a:solidFill>
                  <a:schemeClr val="bg2"/>
                </a:solidFill>
              </a:defRPr>
            </a:lvl3pPr>
            <a:lvl4pPr>
              <a:buNone/>
              <a:defRPr sz="2000">
                <a:solidFill>
                  <a:schemeClr val="bg2"/>
                </a:solidFill>
              </a:defRPr>
            </a:lvl4pPr>
            <a:lvl5pPr>
              <a:buNone/>
              <a:defRPr sz="2000">
                <a:solidFill>
                  <a:schemeClr val="bg2"/>
                </a:solidFill>
              </a:defRPr>
            </a:lvl5pPr>
          </a:lstStyle>
          <a:p>
            <a:pPr lvl="0" rtl="0"/>
            <a:r>
              <a:rPr lang="da-DK" noProof="0" dirty="0" smtClean="0"/>
              <a:t>Klik for at redigere i master</a:t>
            </a:r>
          </a:p>
        </p:txBody>
      </p:sp>
      <p:sp>
        <p:nvSpPr>
          <p:cNvPr id="7" name="Pladsholder til tekst 5">
            <a:extLst>
              <a:ext uri="{FF2B5EF4-FFF2-40B4-BE49-F238E27FC236}">
                <a16:creationId xmlns="" xmlns:a16="http://schemas.microsoft.com/office/drawing/2014/main" id="{1DAB5A3B-4D59-4E0D-9EA9-FAFC9BFBB574}"/>
              </a:ext>
            </a:extLst>
          </p:cNvPr>
          <p:cNvSpPr>
            <a:spLocks noGrp="1"/>
          </p:cNvSpPr>
          <p:nvPr>
            <p:ph type="body" sz="quarter" idx="15"/>
          </p:nvPr>
        </p:nvSpPr>
        <p:spPr>
          <a:xfrm>
            <a:off x="2000614" y="6419461"/>
            <a:ext cx="5476510" cy="350442"/>
          </a:xfrm>
        </p:spPr>
        <p:txBody>
          <a:bodyPr rtlCol="0">
            <a:noAutofit/>
          </a:bodyPr>
          <a:lstStyle>
            <a:lvl1pPr>
              <a:buNone/>
              <a:defRPr sz="2400" baseline="0">
                <a:solidFill>
                  <a:schemeClr val="bg2"/>
                </a:solidFill>
              </a:defRPr>
            </a:lvl1pPr>
            <a:lvl2pPr>
              <a:buNone/>
              <a:defRPr sz="2000">
                <a:solidFill>
                  <a:schemeClr val="bg2"/>
                </a:solidFill>
              </a:defRPr>
            </a:lvl2pPr>
            <a:lvl3pPr>
              <a:buNone/>
              <a:defRPr sz="2000">
                <a:solidFill>
                  <a:schemeClr val="bg2"/>
                </a:solidFill>
              </a:defRPr>
            </a:lvl3pPr>
            <a:lvl4pPr>
              <a:buNone/>
              <a:defRPr sz="2000">
                <a:solidFill>
                  <a:schemeClr val="bg2"/>
                </a:solidFill>
              </a:defRPr>
            </a:lvl4pPr>
            <a:lvl5pPr>
              <a:buNone/>
              <a:defRPr sz="2000">
                <a:solidFill>
                  <a:schemeClr val="bg2"/>
                </a:solidFill>
              </a:defRPr>
            </a:lvl5pPr>
          </a:lstStyle>
          <a:p>
            <a:pPr lvl="0" rtl="0"/>
            <a:r>
              <a:rPr lang="da-DK" noProof="0" dirty="0" smtClean="0"/>
              <a:t>Klik</a:t>
            </a:r>
          </a:p>
        </p:txBody>
      </p:sp>
      <p:pic>
        <p:nvPicPr>
          <p:cNvPr id="12" name="Billed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3866" y="-200879"/>
            <a:ext cx="1811867" cy="875821"/>
          </a:xfrm>
          <a:prstGeom prst="rect">
            <a:avLst/>
          </a:prstGeom>
        </p:spPr>
      </p:pic>
    </p:spTree>
    <p:extLst>
      <p:ext uri="{BB962C8B-B14F-4D97-AF65-F5344CB8AC3E}">
        <p14:creationId xmlns:p14="http://schemas.microsoft.com/office/powerpoint/2010/main" val="7553827"/>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Afslutning ">
    <p:spTree>
      <p:nvGrpSpPr>
        <p:cNvPr id="1" name=""/>
        <p:cNvGrpSpPr/>
        <p:nvPr/>
      </p:nvGrpSpPr>
      <p:grpSpPr>
        <a:xfrm>
          <a:off x="0" y="0"/>
          <a:ext cx="0" cy="0"/>
          <a:chOff x="0" y="0"/>
          <a:chExt cx="0" cy="0"/>
        </a:xfrm>
      </p:grpSpPr>
      <p:sp>
        <p:nvSpPr>
          <p:cNvPr id="2" name="Titel 1"/>
          <p:cNvSpPr>
            <a:spLocks noGrp="1"/>
          </p:cNvSpPr>
          <p:nvPr>
            <p:ph type="title"/>
          </p:nvPr>
        </p:nvSpPr>
        <p:spPr>
          <a:xfrm>
            <a:off x="450763" y="590372"/>
            <a:ext cx="11235168" cy="1325890"/>
          </a:xfrm>
        </p:spPr>
        <p:txBody>
          <a:bodyPr/>
          <a:lstStyle>
            <a:lvl1pPr>
              <a:defRPr>
                <a:solidFill>
                  <a:schemeClr val="tx1"/>
                </a:solidFill>
              </a:defRPr>
            </a:lvl1pPr>
          </a:lstStyle>
          <a:p>
            <a:r>
              <a:rPr lang="da-DK" dirty="0" smtClean="0"/>
              <a:t>Klik for at redigere i master</a:t>
            </a:r>
            <a:endParaRPr lang="da-DK" dirty="0"/>
          </a:p>
        </p:txBody>
      </p:sp>
      <p:sp>
        <p:nvSpPr>
          <p:cNvPr id="4" name="Pladsholder til tekst 3"/>
          <p:cNvSpPr>
            <a:spLocks noGrp="1"/>
          </p:cNvSpPr>
          <p:nvPr>
            <p:ph type="body" sz="quarter" idx="10"/>
          </p:nvPr>
        </p:nvSpPr>
        <p:spPr>
          <a:xfrm>
            <a:off x="450762" y="2129467"/>
            <a:ext cx="11235169" cy="3975327"/>
          </a:xfrm>
        </p:spPr>
        <p:txBody>
          <a:bodyPr>
            <a:normAutofit/>
          </a:bodyPr>
          <a:lstStyle>
            <a:lvl1pPr marL="0" indent="0">
              <a:buNone/>
              <a:defRPr sz="2400"/>
            </a:lvl1pPr>
          </a:lstStyle>
          <a:p>
            <a:pPr lvl="0"/>
            <a:endParaRPr lang="da-DK" dirty="0"/>
          </a:p>
        </p:txBody>
      </p:sp>
      <p:pic>
        <p:nvPicPr>
          <p:cNvPr id="10" name="Billede 9">
            <a:extLst>
              <a:ext uri="{FF2B5EF4-FFF2-40B4-BE49-F238E27FC236}">
                <a16:creationId xmlns="" xmlns:a16="http://schemas.microsoft.com/office/drawing/2014/main" id="{AEBFC50A-EF3D-4871-BD89-F01D857AC59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5836" y="0"/>
            <a:ext cx="950096" cy="1156073"/>
          </a:xfrm>
          <a:prstGeom prst="rect">
            <a:avLst/>
          </a:prstGeom>
        </p:spPr>
      </p:pic>
      <p:pic>
        <p:nvPicPr>
          <p:cNvPr id="12" name="Billede 11">
            <a:extLst>
              <a:ext uri="{FF2B5EF4-FFF2-40B4-BE49-F238E27FC236}">
                <a16:creationId xmlns="" xmlns:a16="http://schemas.microsoft.com/office/drawing/2014/main" id="{8B399C38-2B8A-43B8-A98D-BA55546CD358}"/>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p:blipFill>
        <p:spPr>
          <a:xfrm>
            <a:off x="450763" y="6388809"/>
            <a:ext cx="1512000" cy="249993"/>
          </a:xfrm>
          <a:prstGeom prst="rect">
            <a:avLst/>
          </a:prstGeom>
        </p:spPr>
      </p:pic>
      <p:pic>
        <p:nvPicPr>
          <p:cNvPr id="7" name="Billede 6"/>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0466834" y="6318000"/>
            <a:ext cx="1725166" cy="540000"/>
          </a:xfrm>
          <a:prstGeom prst="rect">
            <a:avLst/>
          </a:prstGeom>
        </p:spPr>
      </p:pic>
    </p:spTree>
    <p:extLst>
      <p:ext uri="{BB962C8B-B14F-4D97-AF65-F5344CB8AC3E}">
        <p14:creationId xmlns:p14="http://schemas.microsoft.com/office/powerpoint/2010/main" val="3533021743"/>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Afslutning med billede  ">
    <p:spTree>
      <p:nvGrpSpPr>
        <p:cNvPr id="1" name=""/>
        <p:cNvGrpSpPr/>
        <p:nvPr/>
      </p:nvGrpSpPr>
      <p:grpSpPr>
        <a:xfrm>
          <a:off x="0" y="0"/>
          <a:ext cx="0" cy="0"/>
          <a:chOff x="0" y="0"/>
          <a:chExt cx="0" cy="0"/>
        </a:xfrm>
      </p:grpSpPr>
      <p:sp>
        <p:nvSpPr>
          <p:cNvPr id="2" name="Titel 1"/>
          <p:cNvSpPr>
            <a:spLocks noGrp="1"/>
          </p:cNvSpPr>
          <p:nvPr>
            <p:ph type="title"/>
          </p:nvPr>
        </p:nvSpPr>
        <p:spPr>
          <a:xfrm>
            <a:off x="450763" y="590372"/>
            <a:ext cx="6211294" cy="1325890"/>
          </a:xfrm>
        </p:spPr>
        <p:txBody>
          <a:bodyPr/>
          <a:lstStyle>
            <a:lvl1pPr>
              <a:defRPr>
                <a:solidFill>
                  <a:schemeClr val="tx1"/>
                </a:solidFill>
              </a:defRPr>
            </a:lvl1pPr>
          </a:lstStyle>
          <a:p>
            <a:r>
              <a:rPr lang="da-DK" dirty="0" smtClean="0"/>
              <a:t>Klik for at redigere i master</a:t>
            </a:r>
            <a:endParaRPr lang="da-DK" dirty="0"/>
          </a:p>
        </p:txBody>
      </p:sp>
      <p:sp>
        <p:nvSpPr>
          <p:cNvPr id="4" name="Pladsholder til tekst 3"/>
          <p:cNvSpPr>
            <a:spLocks noGrp="1"/>
          </p:cNvSpPr>
          <p:nvPr>
            <p:ph type="body" sz="quarter" idx="10"/>
          </p:nvPr>
        </p:nvSpPr>
        <p:spPr>
          <a:xfrm>
            <a:off x="450763" y="2052452"/>
            <a:ext cx="6211294" cy="4195947"/>
          </a:xfrm>
        </p:spPr>
        <p:txBody>
          <a:bodyPr>
            <a:normAutofit/>
          </a:bodyPr>
          <a:lstStyle>
            <a:lvl1pPr marL="0" indent="0">
              <a:buNone/>
              <a:defRPr sz="2400"/>
            </a:lvl1pPr>
          </a:lstStyle>
          <a:p>
            <a:pPr lvl="0"/>
            <a:endParaRPr lang="da-DK" dirty="0"/>
          </a:p>
        </p:txBody>
      </p:sp>
      <p:sp>
        <p:nvSpPr>
          <p:cNvPr id="5" name="Pladsholder til billede 15">
            <a:extLst>
              <a:ext uri="{FF2B5EF4-FFF2-40B4-BE49-F238E27FC236}">
                <a16:creationId xmlns="" xmlns:a16="http://schemas.microsoft.com/office/drawing/2014/main" id="{80E4B7A8-67F1-4290-B537-DE49AD9FBFF7}"/>
              </a:ext>
              <a:ext uri="{C183D7F6-B498-43B3-948B-1728B52AA6E4}">
                <adec:decorative xmlns="" xmlns:adec="http://schemas.microsoft.com/office/drawing/2017/decorative" val="0"/>
              </a:ext>
            </a:extLst>
          </p:cNvPr>
          <p:cNvSpPr>
            <a:spLocks noGrp="1"/>
          </p:cNvSpPr>
          <p:nvPr>
            <p:ph type="pic" sz="quarter" idx="13"/>
          </p:nvPr>
        </p:nvSpPr>
        <p:spPr>
          <a:xfrm>
            <a:off x="7010400" y="1"/>
            <a:ext cx="5181600" cy="6857999"/>
          </a:xfrm>
          <a:custGeom>
            <a:avLst/>
            <a:gdLst>
              <a:gd name="connsiteX0" fmla="*/ 0 w 5181600"/>
              <a:gd name="connsiteY0" fmla="*/ 0 h 6857999"/>
              <a:gd name="connsiteX1" fmla="*/ 5181600 w 5181600"/>
              <a:gd name="connsiteY1" fmla="*/ 0 h 6857999"/>
              <a:gd name="connsiteX2" fmla="*/ 5181600 w 5181600"/>
              <a:gd name="connsiteY2" fmla="*/ 4504871 h 6857999"/>
              <a:gd name="connsiteX3" fmla="*/ 5181598 w 5181600"/>
              <a:gd name="connsiteY3" fmla="*/ 4504830 h 6857999"/>
              <a:gd name="connsiteX4" fmla="*/ 5175215 w 5181600"/>
              <a:gd name="connsiteY4" fmla="*/ 4639646 h 6857999"/>
              <a:gd name="connsiteX5" fmla="*/ 2983485 w 5181600"/>
              <a:gd name="connsiteY5" fmla="*/ 6845334 h 6857999"/>
              <a:gd name="connsiteX6" fmla="*/ 2749639 w 5181600"/>
              <a:gd name="connsiteY6" fmla="*/ 6857142 h 6857999"/>
              <a:gd name="connsiteX7" fmla="*/ 2749639 w 5181600"/>
              <a:gd name="connsiteY7" fmla="*/ 6857999 h 6857999"/>
              <a:gd name="connsiteX8" fmla="*/ 0 w 5181600"/>
              <a:gd name="connsiteY8" fmla="*/ 6857999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81600" h="6857999">
                <a:moveTo>
                  <a:pt x="0" y="0"/>
                </a:moveTo>
                <a:lnTo>
                  <a:pt x="5181600" y="0"/>
                </a:lnTo>
                <a:lnTo>
                  <a:pt x="5181600" y="4504871"/>
                </a:lnTo>
                <a:lnTo>
                  <a:pt x="5181598" y="4504830"/>
                </a:lnTo>
                <a:lnTo>
                  <a:pt x="5175215" y="4639646"/>
                </a:lnTo>
                <a:cubicBezTo>
                  <a:pt x="5064605" y="5801747"/>
                  <a:pt x="4143475" y="6727530"/>
                  <a:pt x="2983485" y="6845334"/>
                </a:cubicBezTo>
                <a:lnTo>
                  <a:pt x="2749639" y="6857142"/>
                </a:lnTo>
                <a:lnTo>
                  <a:pt x="2749639" y="6857999"/>
                </a:lnTo>
                <a:lnTo>
                  <a:pt x="0" y="6857999"/>
                </a:lnTo>
                <a:close/>
              </a:path>
            </a:pathLst>
          </a:custGeom>
          <a:solidFill>
            <a:schemeClr val="accent6"/>
          </a:solidFill>
        </p:spPr>
        <p:txBody>
          <a:bodyPr wrap="square" rtlCol="0">
            <a:noAutofit/>
          </a:bodyPr>
          <a:lstStyle/>
          <a:p>
            <a:pPr rtl="0"/>
            <a:r>
              <a:rPr lang="da-DK" noProof="0" smtClean="0"/>
              <a:t>Klik på ikonet for at tilføje et billede</a:t>
            </a:r>
            <a:endParaRPr lang="da-DK" noProof="0" dirty="0"/>
          </a:p>
        </p:txBody>
      </p:sp>
      <p:pic>
        <p:nvPicPr>
          <p:cNvPr id="11" name="Billede 10">
            <a:extLst>
              <a:ext uri="{FF2B5EF4-FFF2-40B4-BE49-F238E27FC236}">
                <a16:creationId xmlns="" xmlns:a16="http://schemas.microsoft.com/office/drawing/2014/main" id="{AEBFC50A-EF3D-4871-BD89-F01D857AC59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5836" y="0"/>
            <a:ext cx="950096" cy="1156073"/>
          </a:xfrm>
          <a:prstGeom prst="rect">
            <a:avLst/>
          </a:prstGeom>
        </p:spPr>
      </p:pic>
      <p:pic>
        <p:nvPicPr>
          <p:cNvPr id="13" name="Billede 12">
            <a:extLst>
              <a:ext uri="{FF2B5EF4-FFF2-40B4-BE49-F238E27FC236}">
                <a16:creationId xmlns="" xmlns:a16="http://schemas.microsoft.com/office/drawing/2014/main" id="{8B399C38-2B8A-43B8-A98D-BA55546CD358}"/>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p:blipFill>
        <p:spPr>
          <a:xfrm>
            <a:off x="450763" y="6388809"/>
            <a:ext cx="1512000" cy="249993"/>
          </a:xfrm>
          <a:prstGeom prst="rect">
            <a:avLst/>
          </a:prstGeom>
        </p:spPr>
      </p:pic>
    </p:spTree>
    <p:extLst>
      <p:ext uri="{BB962C8B-B14F-4D97-AF65-F5344CB8AC3E}">
        <p14:creationId xmlns:p14="http://schemas.microsoft.com/office/powerpoint/2010/main" val="3985103443"/>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Øvelser ">
    <p:spTree>
      <p:nvGrpSpPr>
        <p:cNvPr id="1" name=""/>
        <p:cNvGrpSpPr/>
        <p:nvPr/>
      </p:nvGrpSpPr>
      <p:grpSpPr>
        <a:xfrm>
          <a:off x="0" y="0"/>
          <a:ext cx="0" cy="0"/>
          <a:chOff x="0" y="0"/>
          <a:chExt cx="0" cy="0"/>
        </a:xfrm>
      </p:grpSpPr>
      <p:sp>
        <p:nvSpPr>
          <p:cNvPr id="2" name="Titel 1"/>
          <p:cNvSpPr>
            <a:spLocks noGrp="1"/>
          </p:cNvSpPr>
          <p:nvPr>
            <p:ph type="title"/>
          </p:nvPr>
        </p:nvSpPr>
        <p:spPr>
          <a:xfrm>
            <a:off x="450763" y="590372"/>
            <a:ext cx="11046970" cy="1325890"/>
          </a:xfrm>
        </p:spPr>
        <p:txBody>
          <a:bodyPr/>
          <a:lstStyle>
            <a:lvl1pPr>
              <a:defRPr>
                <a:solidFill>
                  <a:schemeClr val="tx1"/>
                </a:solidFill>
              </a:defRPr>
            </a:lvl1pPr>
          </a:lstStyle>
          <a:p>
            <a:r>
              <a:rPr lang="da-DK" dirty="0" smtClean="0"/>
              <a:t>Klik for at redigere i master</a:t>
            </a:r>
            <a:endParaRPr lang="da-DK" dirty="0"/>
          </a:p>
        </p:txBody>
      </p:sp>
      <p:pic>
        <p:nvPicPr>
          <p:cNvPr id="7" name="Billede 6">
            <a:extLst>
              <a:ext uri="{FF2B5EF4-FFF2-40B4-BE49-F238E27FC236}">
                <a16:creationId xmlns="" xmlns:a16="http://schemas.microsoft.com/office/drawing/2014/main" id="{AEBFC50A-EF3D-4871-BD89-F01D857AC59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5836" y="0"/>
            <a:ext cx="950096" cy="1156073"/>
          </a:xfrm>
          <a:prstGeom prst="rect">
            <a:avLst/>
          </a:prstGeom>
        </p:spPr>
      </p:pic>
      <p:pic>
        <p:nvPicPr>
          <p:cNvPr id="9" name="Billede 8">
            <a:extLst>
              <a:ext uri="{FF2B5EF4-FFF2-40B4-BE49-F238E27FC236}">
                <a16:creationId xmlns="" xmlns:a16="http://schemas.microsoft.com/office/drawing/2014/main" id="{8B399C38-2B8A-43B8-A98D-BA55546CD358}"/>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p:blipFill>
        <p:spPr>
          <a:xfrm>
            <a:off x="450763" y="6388809"/>
            <a:ext cx="1512000" cy="249993"/>
          </a:xfrm>
          <a:prstGeom prst="rect">
            <a:avLst/>
          </a:prstGeom>
        </p:spPr>
      </p:pic>
      <p:pic>
        <p:nvPicPr>
          <p:cNvPr id="6" name="Billede 5"/>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0466834" y="6318000"/>
            <a:ext cx="1725166" cy="540000"/>
          </a:xfrm>
          <a:prstGeom prst="rect">
            <a:avLst/>
          </a:prstGeom>
        </p:spPr>
      </p:pic>
    </p:spTree>
    <p:extLst>
      <p:ext uri="{BB962C8B-B14F-4D97-AF65-F5344CB8AC3E}">
        <p14:creationId xmlns:p14="http://schemas.microsoft.com/office/powerpoint/2010/main" val="2478793538"/>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el med undertekst ">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21DD9960-406F-4187-A0E6-BD19C684039A}"/>
              </a:ext>
            </a:extLst>
          </p:cNvPr>
          <p:cNvSpPr>
            <a:spLocks noGrp="1"/>
          </p:cNvSpPr>
          <p:nvPr>
            <p:ph type="ctrTitle"/>
          </p:nvPr>
        </p:nvSpPr>
        <p:spPr>
          <a:xfrm>
            <a:off x="450764" y="919716"/>
            <a:ext cx="11235168" cy="3551275"/>
          </a:xfrm>
        </p:spPr>
        <p:txBody>
          <a:bodyPr rtlCol="0" anchor="b">
            <a:normAutofit/>
          </a:bodyPr>
          <a:lstStyle>
            <a:lvl1pPr algn="l">
              <a:lnSpc>
                <a:spcPct val="100000"/>
              </a:lnSpc>
              <a:defRPr sz="5400">
                <a:solidFill>
                  <a:schemeClr val="tx1"/>
                </a:solidFill>
              </a:defRPr>
            </a:lvl1pPr>
          </a:lstStyle>
          <a:p>
            <a:pPr rtl="0"/>
            <a:r>
              <a:rPr lang="da-DK" noProof="0" dirty="0" smtClean="0"/>
              <a:t>Klik for at redigere i master</a:t>
            </a:r>
            <a:endParaRPr lang="da-DK" noProof="0" dirty="0"/>
          </a:p>
        </p:txBody>
      </p:sp>
      <p:sp>
        <p:nvSpPr>
          <p:cNvPr id="3" name="Undertitel 2">
            <a:extLst>
              <a:ext uri="{FF2B5EF4-FFF2-40B4-BE49-F238E27FC236}">
                <a16:creationId xmlns="" xmlns:a16="http://schemas.microsoft.com/office/drawing/2014/main" id="{A427E7FE-647D-4B2F-BA13-AB3ED4C5CF5A}"/>
              </a:ext>
            </a:extLst>
          </p:cNvPr>
          <p:cNvSpPr>
            <a:spLocks noGrp="1"/>
          </p:cNvSpPr>
          <p:nvPr>
            <p:ph type="subTitle" idx="1"/>
          </p:nvPr>
        </p:nvSpPr>
        <p:spPr>
          <a:xfrm>
            <a:off x="450764" y="4795284"/>
            <a:ext cx="11235168" cy="1084522"/>
          </a:xfrm>
        </p:spPr>
        <p:txBody>
          <a:bodyPr rtlCol="0">
            <a:normAutofit/>
          </a:bodyPr>
          <a:lstStyle>
            <a:lvl1pPr marL="0" indent="0" algn="l">
              <a:lnSpc>
                <a:spcPct val="120000"/>
              </a:lnSpc>
              <a:buNone/>
              <a:defRPr sz="2400" b="1" cap="all" spc="3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da-DK" noProof="0" dirty="0" smtClean="0"/>
              <a:t>Klik for at redigere i master</a:t>
            </a:r>
            <a:endParaRPr lang="da-DK" noProof="0" dirty="0"/>
          </a:p>
        </p:txBody>
      </p:sp>
      <p:pic>
        <p:nvPicPr>
          <p:cNvPr id="10" name="Billede 9">
            <a:extLst>
              <a:ext uri="{FF2B5EF4-FFF2-40B4-BE49-F238E27FC236}">
                <a16:creationId xmlns="" xmlns:a16="http://schemas.microsoft.com/office/drawing/2014/main" id="{AEBFC50A-EF3D-4871-BD89-F01D857AC59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5836" y="0"/>
            <a:ext cx="950096" cy="1156073"/>
          </a:xfrm>
          <a:prstGeom prst="rect">
            <a:avLst/>
          </a:prstGeom>
        </p:spPr>
      </p:pic>
      <p:pic>
        <p:nvPicPr>
          <p:cNvPr id="12" name="Billede 11">
            <a:extLst>
              <a:ext uri="{FF2B5EF4-FFF2-40B4-BE49-F238E27FC236}">
                <a16:creationId xmlns="" xmlns:a16="http://schemas.microsoft.com/office/drawing/2014/main" id="{8B399C38-2B8A-43B8-A98D-BA55546CD358}"/>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p:blipFill>
        <p:spPr>
          <a:xfrm>
            <a:off x="450763" y="6388809"/>
            <a:ext cx="1512000" cy="249993"/>
          </a:xfrm>
          <a:prstGeom prst="rect">
            <a:avLst/>
          </a:prstGeom>
        </p:spPr>
      </p:pic>
      <p:pic>
        <p:nvPicPr>
          <p:cNvPr id="7" name="Billede 6"/>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0466834" y="6318000"/>
            <a:ext cx="1725166" cy="540000"/>
          </a:xfrm>
          <a:prstGeom prst="rect">
            <a:avLst/>
          </a:prstGeom>
        </p:spPr>
      </p:pic>
    </p:spTree>
    <p:extLst>
      <p:ext uri="{BB962C8B-B14F-4D97-AF65-F5344CB8AC3E}">
        <p14:creationId xmlns:p14="http://schemas.microsoft.com/office/powerpoint/2010/main" val="4263708755"/>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itleOnly" preserve="1">
  <p:cSld name="Pause ">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BEA3E062-B7F5-4D30-B416-1BBB4A7D0F06}"/>
              </a:ext>
            </a:extLst>
          </p:cNvPr>
          <p:cNvSpPr>
            <a:spLocks noGrp="1"/>
          </p:cNvSpPr>
          <p:nvPr>
            <p:ph type="title" hasCustomPrompt="1"/>
          </p:nvPr>
        </p:nvSpPr>
        <p:spPr>
          <a:xfrm>
            <a:off x="2857979" y="2863126"/>
            <a:ext cx="6460969" cy="1325890"/>
          </a:xfrm>
        </p:spPr>
        <p:txBody>
          <a:bodyPr rtlCol="0">
            <a:normAutofit/>
          </a:bodyPr>
          <a:lstStyle>
            <a:lvl1pPr algn="ctr">
              <a:defRPr sz="7200">
                <a:solidFill>
                  <a:schemeClr val="tx1"/>
                </a:solidFill>
                <a:effectLst>
                  <a:innerShdw blurRad="63500" dist="50800" dir="16200000">
                    <a:prstClr val="black">
                      <a:alpha val="50000"/>
                    </a:prstClr>
                  </a:innerShdw>
                </a:effectLst>
              </a:defRPr>
            </a:lvl1pPr>
          </a:lstStyle>
          <a:p>
            <a:pPr rtl="0"/>
            <a:r>
              <a:rPr lang="da-DK" noProof="0" dirty="0" smtClean="0"/>
              <a:t>PAUSE</a:t>
            </a:r>
            <a:endParaRPr lang="da-DK" noProof="0" dirty="0"/>
          </a:p>
        </p:txBody>
      </p:sp>
      <p:pic>
        <p:nvPicPr>
          <p:cNvPr id="9" name="Billede 8">
            <a:extLst>
              <a:ext uri="{FF2B5EF4-FFF2-40B4-BE49-F238E27FC236}">
                <a16:creationId xmlns="" xmlns:a16="http://schemas.microsoft.com/office/drawing/2014/main" id="{AEBFC50A-EF3D-4871-BD89-F01D857AC59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5836" y="0"/>
            <a:ext cx="950096" cy="1156073"/>
          </a:xfrm>
          <a:prstGeom prst="rect">
            <a:avLst/>
          </a:prstGeom>
        </p:spPr>
      </p:pic>
      <p:pic>
        <p:nvPicPr>
          <p:cNvPr id="10" name="Billede 9">
            <a:extLst>
              <a:ext uri="{FF2B5EF4-FFF2-40B4-BE49-F238E27FC236}">
                <a16:creationId xmlns="" xmlns:a16="http://schemas.microsoft.com/office/drawing/2014/main" id="{8B399C38-2B8A-43B8-A98D-BA55546CD358}"/>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p:blipFill>
        <p:spPr>
          <a:xfrm>
            <a:off x="450763" y="6388809"/>
            <a:ext cx="1512000" cy="249993"/>
          </a:xfrm>
          <a:prstGeom prst="rect">
            <a:avLst/>
          </a:prstGeom>
        </p:spPr>
      </p:pic>
      <p:pic>
        <p:nvPicPr>
          <p:cNvPr id="7" name="Billede 6"/>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0348301" y="6318000"/>
            <a:ext cx="1725166" cy="540000"/>
          </a:xfrm>
          <a:prstGeom prst="rect">
            <a:avLst/>
          </a:prstGeom>
        </p:spPr>
      </p:pic>
    </p:spTree>
    <p:extLst>
      <p:ext uri="{BB962C8B-B14F-4D97-AF65-F5344CB8AC3E}">
        <p14:creationId xmlns:p14="http://schemas.microsoft.com/office/powerpoint/2010/main" val="52157133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agsorden">
    <p:bg>
      <p:bgRef idx="1001">
        <a:schemeClr val="bg2"/>
      </p:bgRef>
    </p:bg>
    <p:spTree>
      <p:nvGrpSpPr>
        <p:cNvPr id="1" name=""/>
        <p:cNvGrpSpPr/>
        <p:nvPr/>
      </p:nvGrpSpPr>
      <p:grpSpPr>
        <a:xfrm>
          <a:off x="0" y="0"/>
          <a:ext cx="0" cy="0"/>
          <a:chOff x="0" y="0"/>
          <a:chExt cx="0" cy="0"/>
        </a:xfrm>
      </p:grpSpPr>
      <p:sp>
        <p:nvSpPr>
          <p:cNvPr id="16" name="Rektangel 15">
            <a:extLst>
              <a:ext uri="{FF2B5EF4-FFF2-40B4-BE49-F238E27FC236}">
                <a16:creationId xmlns="" xmlns:a16="http://schemas.microsoft.com/office/drawing/2014/main" id="{E6C91E54-DBE4-467A-A827-2C5C88E612F7}"/>
              </a:ext>
              <a:ext uri="{C183D7F6-B498-43B3-948B-1728B52AA6E4}">
                <adec:decorative xmlns="" xmlns:adec="http://schemas.microsoft.com/office/drawing/2017/decorative" val="1"/>
              </a:ext>
            </a:extLst>
          </p:cNvPr>
          <p:cNvSpPr/>
          <p:nvPr userDrawn="1"/>
        </p:nvSpPr>
        <p:spPr>
          <a:xfrm>
            <a:off x="0" y="1166400"/>
            <a:ext cx="12192000" cy="5691600"/>
          </a:xfrm>
          <a:prstGeom prst="rect">
            <a:avLst/>
          </a:prstGeom>
          <a:solidFill>
            <a:srgbClr val="EEF0E5"/>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da-DK" noProof="0"/>
          </a:p>
        </p:txBody>
      </p:sp>
      <p:sp>
        <p:nvSpPr>
          <p:cNvPr id="20" name="Pladsholder til indhold 2">
            <a:extLst>
              <a:ext uri="{FF2B5EF4-FFF2-40B4-BE49-F238E27FC236}">
                <a16:creationId xmlns="" xmlns:a16="http://schemas.microsoft.com/office/drawing/2014/main" id="{A9EFAE44-6509-43CD-AB03-7B4944875BE4}"/>
              </a:ext>
            </a:extLst>
          </p:cNvPr>
          <p:cNvSpPr>
            <a:spLocks noGrp="1"/>
          </p:cNvSpPr>
          <p:nvPr>
            <p:ph idx="1"/>
          </p:nvPr>
        </p:nvSpPr>
        <p:spPr>
          <a:xfrm>
            <a:off x="450763" y="1618401"/>
            <a:ext cx="11235169" cy="4657201"/>
          </a:xfrm>
        </p:spPr>
        <p:txBody>
          <a:bodyPr rtlCol="0">
            <a:normAutofit/>
          </a:bodyPr>
          <a:lstStyle>
            <a:lvl1pPr marL="342900" indent="-342900">
              <a:buClr>
                <a:schemeClr val="accent2"/>
              </a:buClr>
              <a:buFont typeface="Arial" panose="020B0604020202020204" pitchFamily="34" charset="0"/>
              <a:buChar char="•"/>
              <a:defRPr sz="24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marL="1828800" indent="0">
              <a:buNone/>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rtl="0"/>
            <a:r>
              <a:rPr lang="da-DK" noProof="0" dirty="0" smtClean="0"/>
              <a:t>Klik for at redigere i master</a:t>
            </a:r>
          </a:p>
          <a:p>
            <a:pPr lvl="0" rtl="0"/>
            <a:endParaRPr lang="da-DK" noProof="0" dirty="0" smtClean="0"/>
          </a:p>
        </p:txBody>
      </p:sp>
      <p:sp>
        <p:nvSpPr>
          <p:cNvPr id="6" name="Titel 1">
            <a:extLst>
              <a:ext uri="{FF2B5EF4-FFF2-40B4-BE49-F238E27FC236}">
                <a16:creationId xmlns="" xmlns:a16="http://schemas.microsoft.com/office/drawing/2014/main" id="{DBAED78D-8293-4554-BA23-D14EC617A455}"/>
              </a:ext>
            </a:extLst>
          </p:cNvPr>
          <p:cNvSpPr>
            <a:spLocks noGrp="1"/>
          </p:cNvSpPr>
          <p:nvPr>
            <p:ph type="title"/>
          </p:nvPr>
        </p:nvSpPr>
        <p:spPr>
          <a:xfrm>
            <a:off x="450763" y="261909"/>
            <a:ext cx="10285073" cy="685293"/>
          </a:xfrm>
        </p:spPr>
        <p:txBody>
          <a:bodyPr rtlCol="0"/>
          <a:lstStyle>
            <a:lvl1pPr>
              <a:defRPr>
                <a:solidFill>
                  <a:schemeClr val="bg2"/>
                </a:solidFill>
              </a:defRPr>
            </a:lvl1pPr>
          </a:lstStyle>
          <a:p>
            <a:pPr rtl="0"/>
            <a:endParaRPr lang="da-DK" noProof="0" dirty="0">
              <a:solidFill>
                <a:srgbClr val="FFFFFF"/>
              </a:solidFill>
            </a:endParaRPr>
          </a:p>
        </p:txBody>
      </p:sp>
      <p:pic>
        <p:nvPicPr>
          <p:cNvPr id="10" name="Billede 9">
            <a:extLst>
              <a:ext uri="{FF2B5EF4-FFF2-40B4-BE49-F238E27FC236}">
                <a16:creationId xmlns="" xmlns:a16="http://schemas.microsoft.com/office/drawing/2014/main" id="{AEBFC50A-EF3D-4871-BD89-F01D857AC59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5836" y="0"/>
            <a:ext cx="950096" cy="1156073"/>
          </a:xfrm>
          <a:prstGeom prst="rect">
            <a:avLst/>
          </a:prstGeom>
        </p:spPr>
      </p:pic>
      <p:pic>
        <p:nvPicPr>
          <p:cNvPr id="12" name="Billede 11">
            <a:extLst>
              <a:ext uri="{FF2B5EF4-FFF2-40B4-BE49-F238E27FC236}">
                <a16:creationId xmlns="" xmlns:a16="http://schemas.microsoft.com/office/drawing/2014/main" id="{8B399C38-2B8A-43B8-A98D-BA55546CD358}"/>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p:blipFill>
        <p:spPr>
          <a:xfrm>
            <a:off x="450763" y="6388809"/>
            <a:ext cx="1512000" cy="249993"/>
          </a:xfrm>
          <a:prstGeom prst="rect">
            <a:avLst/>
          </a:prstGeom>
        </p:spPr>
      </p:pic>
      <p:pic>
        <p:nvPicPr>
          <p:cNvPr id="8" name="Billede 7"/>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9179901" y="312935"/>
            <a:ext cx="1725166" cy="540000"/>
          </a:xfrm>
          <a:prstGeom prst="rect">
            <a:avLst/>
          </a:prstGeom>
        </p:spPr>
      </p:pic>
    </p:spTree>
    <p:extLst>
      <p:ext uri="{BB962C8B-B14F-4D97-AF65-F5344CB8AC3E}">
        <p14:creationId xmlns:p14="http://schemas.microsoft.com/office/powerpoint/2010/main" val="39911424"/>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agsorden med enkelt billede">
    <p:bg>
      <p:bgRef idx="1001">
        <a:schemeClr val="bg2"/>
      </p:bgRef>
    </p:bg>
    <p:spTree>
      <p:nvGrpSpPr>
        <p:cNvPr id="1" name=""/>
        <p:cNvGrpSpPr/>
        <p:nvPr/>
      </p:nvGrpSpPr>
      <p:grpSpPr>
        <a:xfrm>
          <a:off x="0" y="0"/>
          <a:ext cx="0" cy="0"/>
          <a:chOff x="0" y="0"/>
          <a:chExt cx="0" cy="0"/>
        </a:xfrm>
      </p:grpSpPr>
      <p:sp>
        <p:nvSpPr>
          <p:cNvPr id="16" name="Rektangel 15">
            <a:extLst>
              <a:ext uri="{FF2B5EF4-FFF2-40B4-BE49-F238E27FC236}">
                <a16:creationId xmlns="" xmlns:a16="http://schemas.microsoft.com/office/drawing/2014/main" id="{E6C91E54-DBE4-467A-A827-2C5C88E612F7}"/>
              </a:ext>
              <a:ext uri="{C183D7F6-B498-43B3-948B-1728B52AA6E4}">
                <adec:decorative xmlns="" xmlns:adec="http://schemas.microsoft.com/office/drawing/2017/decorative" val="1"/>
              </a:ext>
            </a:extLst>
          </p:cNvPr>
          <p:cNvSpPr/>
          <p:nvPr userDrawn="1"/>
        </p:nvSpPr>
        <p:spPr>
          <a:xfrm>
            <a:off x="0" y="1166284"/>
            <a:ext cx="12192000" cy="5691715"/>
          </a:xfrm>
          <a:prstGeom prst="rect">
            <a:avLst/>
          </a:prstGeom>
          <a:solidFill>
            <a:srgbClr val="EEF0E5"/>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da-DK" noProof="0"/>
          </a:p>
        </p:txBody>
      </p:sp>
      <p:sp>
        <p:nvSpPr>
          <p:cNvPr id="18" name="Titel 1">
            <a:extLst>
              <a:ext uri="{FF2B5EF4-FFF2-40B4-BE49-F238E27FC236}">
                <a16:creationId xmlns="" xmlns:a16="http://schemas.microsoft.com/office/drawing/2014/main" id="{DBAED78D-8293-4554-BA23-D14EC617A455}"/>
              </a:ext>
            </a:extLst>
          </p:cNvPr>
          <p:cNvSpPr>
            <a:spLocks noGrp="1" noChangeAspect="1"/>
          </p:cNvSpPr>
          <p:nvPr>
            <p:ph type="title"/>
          </p:nvPr>
        </p:nvSpPr>
        <p:spPr>
          <a:xfrm>
            <a:off x="450762" y="164887"/>
            <a:ext cx="5982813" cy="924634"/>
          </a:xfrm>
        </p:spPr>
        <p:txBody>
          <a:bodyPr rtlCol="0"/>
          <a:lstStyle>
            <a:lvl1pPr>
              <a:defRPr>
                <a:solidFill>
                  <a:schemeClr val="bg2"/>
                </a:solidFill>
              </a:defRPr>
            </a:lvl1pPr>
          </a:lstStyle>
          <a:p>
            <a:pPr rtl="0"/>
            <a:endParaRPr lang="da-DK" noProof="0" dirty="0">
              <a:solidFill>
                <a:srgbClr val="FFFFFF"/>
              </a:solidFill>
            </a:endParaRPr>
          </a:p>
        </p:txBody>
      </p:sp>
      <p:sp>
        <p:nvSpPr>
          <p:cNvPr id="20" name="Pladsholder til indhold 2">
            <a:extLst>
              <a:ext uri="{FF2B5EF4-FFF2-40B4-BE49-F238E27FC236}">
                <a16:creationId xmlns="" xmlns:a16="http://schemas.microsoft.com/office/drawing/2014/main" id="{A9EFAE44-6509-43CD-AB03-7B4944875BE4}"/>
              </a:ext>
            </a:extLst>
          </p:cNvPr>
          <p:cNvSpPr>
            <a:spLocks noGrp="1"/>
          </p:cNvSpPr>
          <p:nvPr>
            <p:ph idx="1"/>
          </p:nvPr>
        </p:nvSpPr>
        <p:spPr>
          <a:xfrm>
            <a:off x="450762" y="1337733"/>
            <a:ext cx="6000837" cy="4830230"/>
          </a:xfrm>
        </p:spPr>
        <p:txBody>
          <a:bodyPr rtlCol="0">
            <a:normAutofit/>
          </a:bodyPr>
          <a:lstStyle>
            <a:lvl1pPr marL="342900" indent="-342900">
              <a:buClr>
                <a:schemeClr val="bg2"/>
              </a:buClr>
              <a:buFont typeface="Arial" panose="020B0604020202020204" pitchFamily="34" charset="0"/>
              <a:buChar char="•"/>
              <a:defRPr sz="2400">
                <a:solidFill>
                  <a:schemeClr val="bg1"/>
                </a:solidFill>
              </a:defRPr>
            </a:lvl1pPr>
            <a:lvl2pPr marL="742950" indent="-285750">
              <a:buFont typeface="Arial" panose="020B0604020202020204" pitchFamily="34" charset="0"/>
              <a:buChar cha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rtl="0"/>
            <a:r>
              <a:rPr lang="da-DK" noProof="0" dirty="0" smtClean="0"/>
              <a:t>Klik for at redigere i master</a:t>
            </a:r>
          </a:p>
        </p:txBody>
      </p:sp>
      <p:sp>
        <p:nvSpPr>
          <p:cNvPr id="33" name="Pladsholder til billede 32">
            <a:extLst>
              <a:ext uri="{FF2B5EF4-FFF2-40B4-BE49-F238E27FC236}">
                <a16:creationId xmlns="" xmlns:a16="http://schemas.microsoft.com/office/drawing/2014/main" id="{64635F40-0058-44E0-95CD-8FFAE1876473}"/>
              </a:ext>
            </a:extLst>
          </p:cNvPr>
          <p:cNvSpPr>
            <a:spLocks noGrp="1"/>
          </p:cNvSpPr>
          <p:nvPr>
            <p:ph type="pic" sz="quarter" idx="16"/>
          </p:nvPr>
        </p:nvSpPr>
        <p:spPr>
          <a:xfrm>
            <a:off x="6939642" y="0"/>
            <a:ext cx="5252357" cy="6858000"/>
          </a:xfrm>
          <a:custGeom>
            <a:avLst/>
            <a:gdLst>
              <a:gd name="connsiteX0" fmla="*/ 0 w 2835544"/>
              <a:gd name="connsiteY0" fmla="*/ 0 h 4038805"/>
              <a:gd name="connsiteX1" fmla="*/ 2835544 w 2835544"/>
              <a:gd name="connsiteY1" fmla="*/ 0 h 4038805"/>
              <a:gd name="connsiteX2" fmla="*/ 2835544 w 2835544"/>
              <a:gd name="connsiteY2" fmla="*/ 4038805 h 4038805"/>
              <a:gd name="connsiteX3" fmla="*/ 0 w 2835544"/>
              <a:gd name="connsiteY3" fmla="*/ 4038805 h 4038805"/>
            </a:gdLst>
            <a:ahLst/>
            <a:cxnLst>
              <a:cxn ang="0">
                <a:pos x="connsiteX0" y="connsiteY0"/>
              </a:cxn>
              <a:cxn ang="0">
                <a:pos x="connsiteX1" y="connsiteY1"/>
              </a:cxn>
              <a:cxn ang="0">
                <a:pos x="connsiteX2" y="connsiteY2"/>
              </a:cxn>
              <a:cxn ang="0">
                <a:pos x="connsiteX3" y="connsiteY3"/>
              </a:cxn>
            </a:cxnLst>
            <a:rect l="l" t="t" r="r" b="b"/>
            <a:pathLst>
              <a:path w="2835544" h="4038805">
                <a:moveTo>
                  <a:pt x="0" y="0"/>
                </a:moveTo>
                <a:lnTo>
                  <a:pt x="2835544" y="0"/>
                </a:lnTo>
                <a:lnTo>
                  <a:pt x="2835544" y="4038805"/>
                </a:lnTo>
                <a:lnTo>
                  <a:pt x="0" y="4038805"/>
                </a:lnTo>
                <a:close/>
              </a:path>
            </a:pathLst>
          </a:custGeom>
          <a:solidFill>
            <a:schemeClr val="tx1"/>
          </a:solidFill>
        </p:spPr>
        <p:txBody>
          <a:bodyPr wrap="square" rtlCol="0">
            <a:noAutofit/>
          </a:bodyPr>
          <a:lstStyle>
            <a:lvl1pPr>
              <a:defRPr>
                <a:solidFill>
                  <a:schemeClr val="bg1"/>
                </a:solidFill>
              </a:defRPr>
            </a:lvl1pPr>
          </a:lstStyle>
          <a:p>
            <a:pPr rtl="0"/>
            <a:r>
              <a:rPr lang="da-DK" noProof="0" dirty="0" smtClean="0"/>
              <a:t>Klik på ikonet for at tilføje et billede</a:t>
            </a:r>
            <a:endParaRPr lang="da-DK" noProof="0" dirty="0"/>
          </a:p>
        </p:txBody>
      </p:sp>
      <p:pic>
        <p:nvPicPr>
          <p:cNvPr id="14" name="Billede 13">
            <a:extLst>
              <a:ext uri="{FF2B5EF4-FFF2-40B4-BE49-F238E27FC236}">
                <a16:creationId xmlns="" xmlns:a16="http://schemas.microsoft.com/office/drawing/2014/main" id="{AEBFC50A-EF3D-4871-BD89-F01D857AC59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5836" y="0"/>
            <a:ext cx="950096" cy="1156073"/>
          </a:xfrm>
          <a:prstGeom prst="rect">
            <a:avLst/>
          </a:prstGeom>
        </p:spPr>
      </p:pic>
      <p:pic>
        <p:nvPicPr>
          <p:cNvPr id="15" name="Billede 14">
            <a:extLst>
              <a:ext uri="{FF2B5EF4-FFF2-40B4-BE49-F238E27FC236}">
                <a16:creationId xmlns="" xmlns:a16="http://schemas.microsoft.com/office/drawing/2014/main" id="{8B399C38-2B8A-43B8-A98D-BA55546CD358}"/>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p:blipFill>
        <p:spPr>
          <a:xfrm>
            <a:off x="450763" y="6388809"/>
            <a:ext cx="1512000" cy="249993"/>
          </a:xfrm>
          <a:prstGeom prst="rect">
            <a:avLst/>
          </a:prstGeom>
        </p:spPr>
      </p:pic>
      <p:pic>
        <p:nvPicPr>
          <p:cNvPr id="9" name="Billede 8"/>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5233416" y="-10211"/>
            <a:ext cx="1725166" cy="540000"/>
          </a:xfrm>
          <a:prstGeom prst="rect">
            <a:avLst/>
          </a:prstGeom>
        </p:spPr>
      </p:pic>
    </p:spTree>
    <p:extLst>
      <p:ext uri="{BB962C8B-B14F-4D97-AF65-F5344CB8AC3E}">
        <p14:creationId xmlns:p14="http://schemas.microsoft.com/office/powerpoint/2010/main" val="3090684360"/>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agsorden med billeder">
    <p:bg>
      <p:bgRef idx="1001">
        <a:schemeClr val="bg2"/>
      </p:bgRef>
    </p:bg>
    <p:spTree>
      <p:nvGrpSpPr>
        <p:cNvPr id="1" name=""/>
        <p:cNvGrpSpPr/>
        <p:nvPr/>
      </p:nvGrpSpPr>
      <p:grpSpPr>
        <a:xfrm>
          <a:off x="0" y="0"/>
          <a:ext cx="0" cy="0"/>
          <a:chOff x="0" y="0"/>
          <a:chExt cx="0" cy="0"/>
        </a:xfrm>
      </p:grpSpPr>
      <p:sp>
        <p:nvSpPr>
          <p:cNvPr id="16" name="Rektangel 15">
            <a:extLst>
              <a:ext uri="{FF2B5EF4-FFF2-40B4-BE49-F238E27FC236}">
                <a16:creationId xmlns="" xmlns:a16="http://schemas.microsoft.com/office/drawing/2014/main" id="{E6C91E54-DBE4-467A-A827-2C5C88E612F7}"/>
              </a:ext>
              <a:ext uri="{C183D7F6-B498-43B3-948B-1728B52AA6E4}">
                <adec:decorative xmlns="" xmlns:adec="http://schemas.microsoft.com/office/drawing/2017/decorative" val="1"/>
              </a:ext>
            </a:extLst>
          </p:cNvPr>
          <p:cNvSpPr/>
          <p:nvPr userDrawn="1"/>
        </p:nvSpPr>
        <p:spPr>
          <a:xfrm>
            <a:off x="0" y="2877168"/>
            <a:ext cx="12192000" cy="3982754"/>
          </a:xfrm>
          <a:prstGeom prst="rect">
            <a:avLst/>
          </a:prstGeom>
          <a:solidFill>
            <a:srgbClr val="EEF0E5"/>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da-DK" noProof="0"/>
          </a:p>
        </p:txBody>
      </p:sp>
      <p:sp>
        <p:nvSpPr>
          <p:cNvPr id="18" name="Titel 1">
            <a:extLst>
              <a:ext uri="{FF2B5EF4-FFF2-40B4-BE49-F238E27FC236}">
                <a16:creationId xmlns="" xmlns:a16="http://schemas.microsoft.com/office/drawing/2014/main" id="{DBAED78D-8293-4554-BA23-D14EC617A455}"/>
              </a:ext>
            </a:extLst>
          </p:cNvPr>
          <p:cNvSpPr>
            <a:spLocks noGrp="1" noChangeAspect="1"/>
          </p:cNvSpPr>
          <p:nvPr>
            <p:ph type="title"/>
          </p:nvPr>
        </p:nvSpPr>
        <p:spPr>
          <a:xfrm>
            <a:off x="450763" y="525440"/>
            <a:ext cx="5854621" cy="1963318"/>
          </a:xfrm>
        </p:spPr>
        <p:txBody>
          <a:bodyPr rtlCol="0"/>
          <a:lstStyle>
            <a:lvl1pPr>
              <a:defRPr>
                <a:solidFill>
                  <a:schemeClr val="bg2"/>
                </a:solidFill>
              </a:defRPr>
            </a:lvl1pPr>
          </a:lstStyle>
          <a:p>
            <a:pPr rtl="0"/>
            <a:endParaRPr lang="da-DK" noProof="0" dirty="0">
              <a:solidFill>
                <a:srgbClr val="FFFFFF"/>
              </a:solidFill>
            </a:endParaRPr>
          </a:p>
        </p:txBody>
      </p:sp>
      <p:sp>
        <p:nvSpPr>
          <p:cNvPr id="20" name="Pladsholder til indhold 2">
            <a:extLst>
              <a:ext uri="{FF2B5EF4-FFF2-40B4-BE49-F238E27FC236}">
                <a16:creationId xmlns="" xmlns:a16="http://schemas.microsoft.com/office/drawing/2014/main" id="{A9EFAE44-6509-43CD-AB03-7B4944875BE4}"/>
              </a:ext>
            </a:extLst>
          </p:cNvPr>
          <p:cNvSpPr>
            <a:spLocks noGrp="1"/>
          </p:cNvSpPr>
          <p:nvPr>
            <p:ph idx="1"/>
          </p:nvPr>
        </p:nvSpPr>
        <p:spPr>
          <a:xfrm>
            <a:off x="450762" y="3031067"/>
            <a:ext cx="5854621" cy="3136622"/>
          </a:xfrm>
        </p:spPr>
        <p:txBody>
          <a:bodyPr rtlCol="0">
            <a:normAutofit/>
          </a:bodyPr>
          <a:lstStyle>
            <a:lvl1pPr marL="342900" indent="-342900">
              <a:buClr>
                <a:schemeClr val="accent2"/>
              </a:buClr>
              <a:buFont typeface="Arial" panose="020B0604020202020204" pitchFamily="34" charset="0"/>
              <a:buChar char="•"/>
              <a:defRPr sz="2400">
                <a:solidFill>
                  <a:schemeClr val="bg1"/>
                </a:solidFill>
              </a:defRPr>
            </a:lvl1pPr>
            <a:lvl2pPr marL="457200" indent="0">
              <a:buNone/>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vl6pPr marL="2571750" indent="-285750">
              <a:buFont typeface="Arial" panose="020B0604020202020204" pitchFamily="34" charset="0"/>
              <a:buChar char="•"/>
              <a:defRPr>
                <a:solidFill>
                  <a:schemeClr val="bg1"/>
                </a:solidFill>
              </a:defRPr>
            </a:lvl6pPr>
          </a:lstStyle>
          <a:p>
            <a:pPr lvl="0" rtl="0"/>
            <a:r>
              <a:rPr lang="da-DK" noProof="0" dirty="0" smtClean="0"/>
              <a:t>Klik for at redigere i master</a:t>
            </a:r>
          </a:p>
        </p:txBody>
      </p:sp>
      <p:sp>
        <p:nvSpPr>
          <p:cNvPr id="24" name="Pladsholder til billede 23">
            <a:extLst>
              <a:ext uri="{FF2B5EF4-FFF2-40B4-BE49-F238E27FC236}">
                <a16:creationId xmlns="" xmlns:a16="http://schemas.microsoft.com/office/drawing/2014/main" id="{D5749D8A-F20A-4228-9136-5891AE0352B9}"/>
              </a:ext>
            </a:extLst>
          </p:cNvPr>
          <p:cNvSpPr>
            <a:spLocks noGrp="1" noChangeAspect="1"/>
          </p:cNvSpPr>
          <p:nvPr>
            <p:ph type="pic" sz="quarter" idx="13"/>
          </p:nvPr>
        </p:nvSpPr>
        <p:spPr>
          <a:xfrm>
            <a:off x="6524772" y="0"/>
            <a:ext cx="2846566" cy="2877168"/>
          </a:xfrm>
          <a:custGeom>
            <a:avLst/>
            <a:gdLst>
              <a:gd name="connsiteX0" fmla="*/ 2797 w 2846566"/>
              <a:gd name="connsiteY0" fmla="*/ 0 h 2838450"/>
              <a:gd name="connsiteX1" fmla="*/ 2846566 w 2846566"/>
              <a:gd name="connsiteY1" fmla="*/ 0 h 2838450"/>
              <a:gd name="connsiteX2" fmla="*/ 2846566 w 2846566"/>
              <a:gd name="connsiteY2" fmla="*/ 2838450 h 2838450"/>
              <a:gd name="connsiteX3" fmla="*/ 2091122 w 2846566"/>
              <a:gd name="connsiteY3" fmla="*/ 2838450 h 2838450"/>
              <a:gd name="connsiteX4" fmla="*/ 1974232 w 2846566"/>
              <a:gd name="connsiteY4" fmla="*/ 2820914 h 2838450"/>
              <a:gd name="connsiteX5" fmla="*/ 0 w 2846566"/>
              <a:gd name="connsiteY5" fmla="*/ 404262 h 2838450"/>
              <a:gd name="connsiteX6" fmla="*/ 2797 w 2846566"/>
              <a:gd name="connsiteY6" fmla="*/ 293225 h 2838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46566" h="2838450">
                <a:moveTo>
                  <a:pt x="2797" y="0"/>
                </a:moveTo>
                <a:lnTo>
                  <a:pt x="2846566" y="0"/>
                </a:lnTo>
                <a:lnTo>
                  <a:pt x="2846566" y="2838450"/>
                </a:lnTo>
                <a:lnTo>
                  <a:pt x="2091122" y="2838450"/>
                </a:lnTo>
                <a:lnTo>
                  <a:pt x="1974232" y="2820914"/>
                </a:lnTo>
                <a:cubicBezTo>
                  <a:pt x="848632" y="2597020"/>
                  <a:pt x="0" y="1600146"/>
                  <a:pt x="0" y="404262"/>
                </a:cubicBezTo>
                <a:lnTo>
                  <a:pt x="2797" y="293225"/>
                </a:lnTo>
                <a:close/>
              </a:path>
            </a:pathLst>
          </a:custGeom>
          <a:solidFill>
            <a:schemeClr val="tx1"/>
          </a:solidFill>
        </p:spPr>
        <p:txBody>
          <a:bodyPr wrap="square" rtlCol="0">
            <a:noAutofit/>
          </a:bodyPr>
          <a:lstStyle>
            <a:lvl1pPr algn="r">
              <a:buClr>
                <a:schemeClr val="accent2"/>
              </a:buClr>
              <a:defRPr>
                <a:solidFill>
                  <a:schemeClr val="bg1"/>
                </a:solidFill>
              </a:defRPr>
            </a:lvl1pPr>
          </a:lstStyle>
          <a:p>
            <a:pPr rtl="0"/>
            <a:r>
              <a:rPr lang="da-DK" noProof="0" dirty="0" smtClean="0"/>
              <a:t>Klik på ikonet for at tilføje et billede</a:t>
            </a:r>
            <a:endParaRPr lang="da-DK" noProof="0" dirty="0"/>
          </a:p>
        </p:txBody>
      </p:sp>
      <p:sp>
        <p:nvSpPr>
          <p:cNvPr id="27" name="Pladsholder til billede 26">
            <a:extLst>
              <a:ext uri="{FF2B5EF4-FFF2-40B4-BE49-F238E27FC236}">
                <a16:creationId xmlns="" xmlns:a16="http://schemas.microsoft.com/office/drawing/2014/main" id="{4A3C6DC1-25FD-4947-8211-89B20E599AE3}"/>
              </a:ext>
            </a:extLst>
          </p:cNvPr>
          <p:cNvSpPr>
            <a:spLocks noGrp="1" noChangeAspect="1"/>
          </p:cNvSpPr>
          <p:nvPr>
            <p:ph type="pic" sz="quarter" idx="14"/>
          </p:nvPr>
        </p:nvSpPr>
        <p:spPr>
          <a:xfrm>
            <a:off x="9370358" y="-3353"/>
            <a:ext cx="2825919" cy="2880521"/>
          </a:xfrm>
          <a:custGeom>
            <a:avLst/>
            <a:gdLst>
              <a:gd name="connsiteX0" fmla="*/ 0 w 2826990"/>
              <a:gd name="connsiteY0" fmla="*/ 0 h 2854594"/>
              <a:gd name="connsiteX1" fmla="*/ 2826990 w 2826990"/>
              <a:gd name="connsiteY1" fmla="*/ 0 h 2854594"/>
              <a:gd name="connsiteX2" fmla="*/ 2826990 w 2826990"/>
              <a:gd name="connsiteY2" fmla="*/ 2854594 h 2854594"/>
              <a:gd name="connsiteX3" fmla="*/ 0 w 2826990"/>
              <a:gd name="connsiteY3" fmla="*/ 2854594 h 2854594"/>
            </a:gdLst>
            <a:ahLst/>
            <a:cxnLst>
              <a:cxn ang="0">
                <a:pos x="connsiteX0" y="connsiteY0"/>
              </a:cxn>
              <a:cxn ang="0">
                <a:pos x="connsiteX1" y="connsiteY1"/>
              </a:cxn>
              <a:cxn ang="0">
                <a:pos x="connsiteX2" y="connsiteY2"/>
              </a:cxn>
              <a:cxn ang="0">
                <a:pos x="connsiteX3" y="connsiteY3"/>
              </a:cxn>
            </a:cxnLst>
            <a:rect l="l" t="t" r="r" b="b"/>
            <a:pathLst>
              <a:path w="2826990" h="2854594">
                <a:moveTo>
                  <a:pt x="0" y="0"/>
                </a:moveTo>
                <a:lnTo>
                  <a:pt x="2826990" y="0"/>
                </a:lnTo>
                <a:lnTo>
                  <a:pt x="2826990" y="2854594"/>
                </a:lnTo>
                <a:lnTo>
                  <a:pt x="0" y="2854594"/>
                </a:lnTo>
                <a:close/>
              </a:path>
            </a:pathLst>
          </a:custGeom>
          <a:solidFill>
            <a:schemeClr val="tx1"/>
          </a:solidFill>
        </p:spPr>
        <p:txBody>
          <a:bodyPr wrap="square" rtlCol="0">
            <a:noAutofit/>
          </a:bodyPr>
          <a:lstStyle>
            <a:lvl1pPr>
              <a:buClr>
                <a:schemeClr val="accent2"/>
              </a:buClr>
              <a:defRPr>
                <a:solidFill>
                  <a:schemeClr val="bg1"/>
                </a:solidFill>
              </a:defRPr>
            </a:lvl1pPr>
          </a:lstStyle>
          <a:p>
            <a:pPr rtl="0"/>
            <a:r>
              <a:rPr lang="da-DK" noProof="0" dirty="0" smtClean="0"/>
              <a:t>Klik på ikonet for at tilføje et billede</a:t>
            </a:r>
            <a:endParaRPr lang="da-DK" noProof="0" dirty="0"/>
          </a:p>
        </p:txBody>
      </p:sp>
      <p:sp>
        <p:nvSpPr>
          <p:cNvPr id="30" name="Pladsholder til billede 29">
            <a:extLst>
              <a:ext uri="{FF2B5EF4-FFF2-40B4-BE49-F238E27FC236}">
                <a16:creationId xmlns="" xmlns:a16="http://schemas.microsoft.com/office/drawing/2014/main" id="{53C819AA-E73C-44C7-9928-5E1A8A22BC5F}"/>
              </a:ext>
            </a:extLst>
          </p:cNvPr>
          <p:cNvSpPr>
            <a:spLocks noGrp="1" noChangeAspect="1"/>
          </p:cNvSpPr>
          <p:nvPr>
            <p:ph type="pic" sz="quarter" idx="15"/>
          </p:nvPr>
        </p:nvSpPr>
        <p:spPr>
          <a:xfrm>
            <a:off x="6520415" y="2877168"/>
            <a:ext cx="2852263" cy="3980832"/>
          </a:xfrm>
          <a:custGeom>
            <a:avLst/>
            <a:gdLst>
              <a:gd name="connsiteX0" fmla="*/ 2436721 w 2846565"/>
              <a:gd name="connsiteY0" fmla="*/ 0 h 4001609"/>
              <a:gd name="connsiteX1" fmla="*/ 2846565 w 2846565"/>
              <a:gd name="connsiteY1" fmla="*/ 0 h 4001609"/>
              <a:gd name="connsiteX2" fmla="*/ 2846565 w 2846565"/>
              <a:gd name="connsiteY2" fmla="*/ 4001609 h 4001609"/>
              <a:gd name="connsiteX3" fmla="*/ 2796 w 2846565"/>
              <a:gd name="connsiteY3" fmla="*/ 4001608 h 4001609"/>
              <a:gd name="connsiteX4" fmla="*/ 2796 w 2846565"/>
              <a:gd name="connsiteY4" fmla="*/ 2564348 h 4001609"/>
              <a:gd name="connsiteX5" fmla="*/ 0 w 2846565"/>
              <a:gd name="connsiteY5" fmla="*/ 2453758 h 4001609"/>
              <a:gd name="connsiteX6" fmla="*/ 2202875 w 2846565"/>
              <a:gd name="connsiteY6" fmla="*/ 12668 h 4001609"/>
              <a:gd name="connsiteX7" fmla="*/ 2436721 w 2846565"/>
              <a:gd name="connsiteY7" fmla="*/ 860 h 40016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46565" h="4001609">
                <a:moveTo>
                  <a:pt x="2436721" y="0"/>
                </a:moveTo>
                <a:lnTo>
                  <a:pt x="2846565" y="0"/>
                </a:lnTo>
                <a:lnTo>
                  <a:pt x="2846565" y="4001609"/>
                </a:lnTo>
                <a:lnTo>
                  <a:pt x="2796" y="4001608"/>
                </a:lnTo>
                <a:lnTo>
                  <a:pt x="2796" y="2564348"/>
                </a:lnTo>
                <a:lnTo>
                  <a:pt x="0" y="2453758"/>
                </a:lnTo>
                <a:cubicBezTo>
                  <a:pt x="0" y="1183283"/>
                  <a:pt x="965553" y="138326"/>
                  <a:pt x="2202875" y="12668"/>
                </a:cubicBezTo>
                <a:lnTo>
                  <a:pt x="2436721" y="860"/>
                </a:lnTo>
                <a:close/>
              </a:path>
            </a:pathLst>
          </a:custGeom>
          <a:solidFill>
            <a:schemeClr val="tx1"/>
          </a:solidFill>
        </p:spPr>
        <p:txBody>
          <a:bodyPr wrap="square" rtlCol="0">
            <a:noAutofit/>
          </a:bodyPr>
          <a:lstStyle>
            <a:lvl1pPr algn="r">
              <a:buClr>
                <a:schemeClr val="accent2"/>
              </a:buClr>
              <a:defRPr>
                <a:solidFill>
                  <a:schemeClr val="bg1"/>
                </a:solidFill>
              </a:defRPr>
            </a:lvl1pPr>
          </a:lstStyle>
          <a:p>
            <a:pPr rtl="0"/>
            <a:r>
              <a:rPr lang="da-DK" noProof="0" dirty="0" smtClean="0"/>
              <a:t>Klik på ikonet for at tilføje et billede</a:t>
            </a:r>
            <a:endParaRPr lang="da-DK" noProof="0" dirty="0"/>
          </a:p>
        </p:txBody>
      </p:sp>
      <p:sp>
        <p:nvSpPr>
          <p:cNvPr id="33" name="Pladsholder til billede 32">
            <a:extLst>
              <a:ext uri="{FF2B5EF4-FFF2-40B4-BE49-F238E27FC236}">
                <a16:creationId xmlns="" xmlns:a16="http://schemas.microsoft.com/office/drawing/2014/main" id="{64635F40-0058-44E0-95CD-8FFAE1876473}"/>
              </a:ext>
            </a:extLst>
          </p:cNvPr>
          <p:cNvSpPr>
            <a:spLocks noGrp="1" noChangeAspect="1"/>
          </p:cNvSpPr>
          <p:nvPr>
            <p:ph type="pic" sz="quarter" idx="16"/>
          </p:nvPr>
        </p:nvSpPr>
        <p:spPr>
          <a:xfrm>
            <a:off x="9370357" y="2877168"/>
            <a:ext cx="2826000" cy="3980832"/>
          </a:xfrm>
          <a:custGeom>
            <a:avLst/>
            <a:gdLst>
              <a:gd name="connsiteX0" fmla="*/ 0 w 2835544"/>
              <a:gd name="connsiteY0" fmla="*/ 0 h 4038805"/>
              <a:gd name="connsiteX1" fmla="*/ 2835544 w 2835544"/>
              <a:gd name="connsiteY1" fmla="*/ 0 h 4038805"/>
              <a:gd name="connsiteX2" fmla="*/ 2835544 w 2835544"/>
              <a:gd name="connsiteY2" fmla="*/ 4038805 h 4038805"/>
              <a:gd name="connsiteX3" fmla="*/ 0 w 2835544"/>
              <a:gd name="connsiteY3" fmla="*/ 4038805 h 4038805"/>
            </a:gdLst>
            <a:ahLst/>
            <a:cxnLst>
              <a:cxn ang="0">
                <a:pos x="connsiteX0" y="connsiteY0"/>
              </a:cxn>
              <a:cxn ang="0">
                <a:pos x="connsiteX1" y="connsiteY1"/>
              </a:cxn>
              <a:cxn ang="0">
                <a:pos x="connsiteX2" y="connsiteY2"/>
              </a:cxn>
              <a:cxn ang="0">
                <a:pos x="connsiteX3" y="connsiteY3"/>
              </a:cxn>
            </a:cxnLst>
            <a:rect l="l" t="t" r="r" b="b"/>
            <a:pathLst>
              <a:path w="2835544" h="4038805">
                <a:moveTo>
                  <a:pt x="0" y="0"/>
                </a:moveTo>
                <a:lnTo>
                  <a:pt x="2835544" y="0"/>
                </a:lnTo>
                <a:lnTo>
                  <a:pt x="2835544" y="4038805"/>
                </a:lnTo>
                <a:lnTo>
                  <a:pt x="0" y="4038805"/>
                </a:lnTo>
                <a:close/>
              </a:path>
            </a:pathLst>
          </a:custGeom>
          <a:solidFill>
            <a:schemeClr val="tx1"/>
          </a:solidFill>
        </p:spPr>
        <p:txBody>
          <a:bodyPr wrap="square" rtlCol="0">
            <a:noAutofit/>
          </a:bodyPr>
          <a:lstStyle>
            <a:lvl1pPr>
              <a:buClr>
                <a:schemeClr val="accent2"/>
              </a:buClr>
              <a:defRPr>
                <a:solidFill>
                  <a:schemeClr val="bg1"/>
                </a:solidFill>
              </a:defRPr>
            </a:lvl1pPr>
          </a:lstStyle>
          <a:p>
            <a:pPr rtl="0"/>
            <a:r>
              <a:rPr lang="da-DK" noProof="0" dirty="0" smtClean="0"/>
              <a:t>Klik på ikonet for at tilføje et billede</a:t>
            </a:r>
            <a:endParaRPr lang="da-DK" noProof="0" dirty="0"/>
          </a:p>
        </p:txBody>
      </p:sp>
      <p:pic>
        <p:nvPicPr>
          <p:cNvPr id="15" name="Billede 14">
            <a:extLst>
              <a:ext uri="{FF2B5EF4-FFF2-40B4-BE49-F238E27FC236}">
                <a16:creationId xmlns="" xmlns:a16="http://schemas.microsoft.com/office/drawing/2014/main" id="{AEBFC50A-EF3D-4871-BD89-F01D857AC59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5836" y="0"/>
            <a:ext cx="950096" cy="1156073"/>
          </a:xfrm>
          <a:prstGeom prst="rect">
            <a:avLst/>
          </a:prstGeom>
        </p:spPr>
      </p:pic>
      <p:pic>
        <p:nvPicPr>
          <p:cNvPr id="17" name="Billede 16">
            <a:extLst>
              <a:ext uri="{FF2B5EF4-FFF2-40B4-BE49-F238E27FC236}">
                <a16:creationId xmlns="" xmlns:a16="http://schemas.microsoft.com/office/drawing/2014/main" id="{8B399C38-2B8A-43B8-A98D-BA55546CD358}"/>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p:blipFill>
        <p:spPr>
          <a:xfrm>
            <a:off x="450763" y="6388809"/>
            <a:ext cx="1512000" cy="249993"/>
          </a:xfrm>
          <a:prstGeom prst="rect">
            <a:avLst/>
          </a:prstGeom>
        </p:spPr>
      </p:pic>
    </p:spTree>
    <p:extLst>
      <p:ext uri="{BB962C8B-B14F-4D97-AF65-F5344CB8AC3E}">
        <p14:creationId xmlns:p14="http://schemas.microsoft.com/office/powerpoint/2010/main" val="2120578450"/>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Emneslide">
    <p:spTree>
      <p:nvGrpSpPr>
        <p:cNvPr id="1" name=""/>
        <p:cNvGrpSpPr/>
        <p:nvPr/>
      </p:nvGrpSpPr>
      <p:grpSpPr>
        <a:xfrm>
          <a:off x="0" y="0"/>
          <a:ext cx="0" cy="0"/>
          <a:chOff x="0" y="0"/>
          <a:chExt cx="0" cy="0"/>
        </a:xfrm>
      </p:grpSpPr>
      <p:sp useBgFill="1">
        <p:nvSpPr>
          <p:cNvPr id="7" name="Rektangel 6">
            <a:extLst>
              <a:ext uri="{FF2B5EF4-FFF2-40B4-BE49-F238E27FC236}">
                <a16:creationId xmlns="" xmlns:a16="http://schemas.microsoft.com/office/drawing/2014/main" id="{C755B30B-7677-4AAC-9890-81A7EFF6BF47}"/>
              </a:ext>
              <a:ext uri="{C183D7F6-B498-43B3-948B-1728B52AA6E4}">
                <adec:decorative xmlns="" xmlns:adec="http://schemas.microsoft.com/office/drawing/2017/decorative" val="1"/>
              </a:ext>
            </a:extLst>
          </p:cNvPr>
          <p:cNvSpPr/>
          <p:nvPr userDrawn="1"/>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da-DK" noProof="0" dirty="0"/>
          </a:p>
        </p:txBody>
      </p:sp>
      <p:sp>
        <p:nvSpPr>
          <p:cNvPr id="8" name="Rektangel 7">
            <a:extLst>
              <a:ext uri="{FF2B5EF4-FFF2-40B4-BE49-F238E27FC236}">
                <a16:creationId xmlns="" xmlns:a16="http://schemas.microsoft.com/office/drawing/2014/main" id="{36E5F686-1654-4CE7-8DA0-0D626B36E1E9}"/>
              </a:ext>
              <a:ext uri="{C183D7F6-B498-43B3-948B-1728B52AA6E4}">
                <adec:decorative xmlns="" xmlns:adec="http://schemas.microsoft.com/office/drawing/2017/decorative" val="1"/>
              </a:ext>
            </a:extLst>
          </p:cNvPr>
          <p:cNvSpPr/>
          <p:nvPr userDrawn="1"/>
        </p:nvSpPr>
        <p:spPr>
          <a:xfrm>
            <a:off x="0" y="0"/>
            <a:ext cx="12192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da-DK" noProof="0" dirty="0"/>
          </a:p>
        </p:txBody>
      </p:sp>
      <p:sp>
        <p:nvSpPr>
          <p:cNvPr id="9" name="Titel 1">
            <a:extLst>
              <a:ext uri="{FF2B5EF4-FFF2-40B4-BE49-F238E27FC236}">
                <a16:creationId xmlns="" xmlns:a16="http://schemas.microsoft.com/office/drawing/2014/main" id="{CAA6281C-6C47-45BE-9BDA-1518A016E938}"/>
              </a:ext>
            </a:extLst>
          </p:cNvPr>
          <p:cNvSpPr>
            <a:spLocks noGrp="1"/>
          </p:cNvSpPr>
          <p:nvPr>
            <p:ph type="ctrTitle"/>
          </p:nvPr>
        </p:nvSpPr>
        <p:spPr>
          <a:xfrm>
            <a:off x="450763" y="685798"/>
            <a:ext cx="11235169" cy="3217461"/>
          </a:xfrm>
        </p:spPr>
        <p:txBody>
          <a:bodyPr rtlCol="0">
            <a:normAutofit/>
          </a:bodyPr>
          <a:lstStyle>
            <a:lvl1pPr>
              <a:defRPr>
                <a:solidFill>
                  <a:schemeClr val="bg2"/>
                </a:solidFill>
              </a:defRPr>
            </a:lvl1pPr>
          </a:lstStyle>
          <a:p>
            <a:pPr algn="l" rtl="0"/>
            <a:r>
              <a:rPr lang="da-DK" noProof="0" dirty="0" smtClean="0">
                <a:solidFill>
                  <a:srgbClr val="FFFFFF"/>
                </a:solidFill>
              </a:rPr>
              <a:t>Klik for at redigere i master</a:t>
            </a:r>
            <a:endParaRPr lang="da-DK" noProof="0" dirty="0">
              <a:solidFill>
                <a:srgbClr val="FFFFFF"/>
              </a:solidFill>
            </a:endParaRPr>
          </a:p>
        </p:txBody>
      </p:sp>
      <p:sp>
        <p:nvSpPr>
          <p:cNvPr id="14" name="Undertitel 2">
            <a:extLst>
              <a:ext uri="{FF2B5EF4-FFF2-40B4-BE49-F238E27FC236}">
                <a16:creationId xmlns="" xmlns:a16="http://schemas.microsoft.com/office/drawing/2014/main" id="{E24FC61A-6DA9-444C-9D55-2FE464BD581F}"/>
              </a:ext>
            </a:extLst>
          </p:cNvPr>
          <p:cNvSpPr>
            <a:spLocks noGrp="1"/>
          </p:cNvSpPr>
          <p:nvPr>
            <p:ph type="subTitle" idx="1"/>
          </p:nvPr>
        </p:nvSpPr>
        <p:spPr>
          <a:xfrm>
            <a:off x="0" y="4327140"/>
            <a:ext cx="12192000" cy="2530860"/>
          </a:xfrm>
          <a:custGeom>
            <a:avLst/>
            <a:gdLst>
              <a:gd name="connsiteX0" fmla="*/ 0 w 11576868"/>
              <a:gd name="connsiteY0" fmla="*/ 0 h 2500380"/>
              <a:gd name="connsiteX1" fmla="*/ 10326678 w 11576868"/>
              <a:gd name="connsiteY1" fmla="*/ 0 h 2500380"/>
              <a:gd name="connsiteX2" fmla="*/ 11576868 w 11576868"/>
              <a:gd name="connsiteY2" fmla="*/ 1250190 h 2500380"/>
              <a:gd name="connsiteX3" fmla="*/ 11576868 w 11576868"/>
              <a:gd name="connsiteY3" fmla="*/ 2500380 h 2500380"/>
              <a:gd name="connsiteX4" fmla="*/ 0 w 11576868"/>
              <a:gd name="connsiteY4" fmla="*/ 2500380 h 2500380"/>
              <a:gd name="connsiteX5" fmla="*/ 0 w 11576868"/>
              <a:gd name="connsiteY5" fmla="*/ 0 h 2500380"/>
              <a:gd name="connsiteX0" fmla="*/ 0 w 12449160"/>
              <a:gd name="connsiteY0" fmla="*/ 0 h 2500380"/>
              <a:gd name="connsiteX1" fmla="*/ 10326678 w 12449160"/>
              <a:gd name="connsiteY1" fmla="*/ 0 h 2500380"/>
              <a:gd name="connsiteX2" fmla="*/ 11576868 w 12449160"/>
              <a:gd name="connsiteY2" fmla="*/ 2500380 h 2500380"/>
              <a:gd name="connsiteX3" fmla="*/ 0 w 12449160"/>
              <a:gd name="connsiteY3" fmla="*/ 2500380 h 2500380"/>
              <a:gd name="connsiteX4" fmla="*/ 0 w 12449160"/>
              <a:gd name="connsiteY4" fmla="*/ 0 h 2500380"/>
              <a:gd name="connsiteX0" fmla="*/ 0 w 11640738"/>
              <a:gd name="connsiteY0" fmla="*/ 0 h 2500380"/>
              <a:gd name="connsiteX1" fmla="*/ 10326678 w 11640738"/>
              <a:gd name="connsiteY1" fmla="*/ 0 h 2500380"/>
              <a:gd name="connsiteX2" fmla="*/ 11576868 w 11640738"/>
              <a:gd name="connsiteY2" fmla="*/ 2500380 h 2500380"/>
              <a:gd name="connsiteX3" fmla="*/ 0 w 11640738"/>
              <a:gd name="connsiteY3" fmla="*/ 2500380 h 2500380"/>
              <a:gd name="connsiteX4" fmla="*/ 0 w 11640738"/>
              <a:gd name="connsiteY4" fmla="*/ 0 h 2500380"/>
              <a:gd name="connsiteX0" fmla="*/ 0 w 11576868"/>
              <a:gd name="connsiteY0" fmla="*/ 0 h 2500380"/>
              <a:gd name="connsiteX1" fmla="*/ 10326678 w 11576868"/>
              <a:gd name="connsiteY1" fmla="*/ 0 h 2500380"/>
              <a:gd name="connsiteX2" fmla="*/ 11576868 w 11576868"/>
              <a:gd name="connsiteY2" fmla="*/ 2500380 h 2500380"/>
              <a:gd name="connsiteX3" fmla="*/ 0 w 11576868"/>
              <a:gd name="connsiteY3" fmla="*/ 2500380 h 2500380"/>
              <a:gd name="connsiteX4" fmla="*/ 0 w 11576868"/>
              <a:gd name="connsiteY4" fmla="*/ 0 h 2500380"/>
              <a:gd name="connsiteX0" fmla="*/ 0 w 11576868"/>
              <a:gd name="connsiteY0" fmla="*/ 0 h 2500380"/>
              <a:gd name="connsiteX1" fmla="*/ 9732318 w 11576868"/>
              <a:gd name="connsiteY1" fmla="*/ 0 h 2500380"/>
              <a:gd name="connsiteX2" fmla="*/ 11576868 w 11576868"/>
              <a:gd name="connsiteY2" fmla="*/ 2500380 h 2500380"/>
              <a:gd name="connsiteX3" fmla="*/ 0 w 11576868"/>
              <a:gd name="connsiteY3" fmla="*/ 2500380 h 2500380"/>
              <a:gd name="connsiteX4" fmla="*/ 0 w 11576868"/>
              <a:gd name="connsiteY4" fmla="*/ 0 h 2500380"/>
              <a:gd name="connsiteX0" fmla="*/ 0 w 11576868"/>
              <a:gd name="connsiteY0" fmla="*/ 0 h 2500380"/>
              <a:gd name="connsiteX1" fmla="*/ 9092238 w 11576868"/>
              <a:gd name="connsiteY1" fmla="*/ 0 h 2500380"/>
              <a:gd name="connsiteX2" fmla="*/ 11576868 w 11576868"/>
              <a:gd name="connsiteY2" fmla="*/ 2500380 h 2500380"/>
              <a:gd name="connsiteX3" fmla="*/ 0 w 11576868"/>
              <a:gd name="connsiteY3" fmla="*/ 2500380 h 2500380"/>
              <a:gd name="connsiteX4" fmla="*/ 0 w 11576868"/>
              <a:gd name="connsiteY4" fmla="*/ 0 h 2500380"/>
              <a:gd name="connsiteX0" fmla="*/ 0 w 11576868"/>
              <a:gd name="connsiteY0" fmla="*/ 0 h 2500380"/>
              <a:gd name="connsiteX1" fmla="*/ 8817918 w 11576868"/>
              <a:gd name="connsiteY1" fmla="*/ 0 h 2500380"/>
              <a:gd name="connsiteX2" fmla="*/ 11576868 w 11576868"/>
              <a:gd name="connsiteY2" fmla="*/ 2500380 h 2500380"/>
              <a:gd name="connsiteX3" fmla="*/ 0 w 11576868"/>
              <a:gd name="connsiteY3" fmla="*/ 2500380 h 2500380"/>
              <a:gd name="connsiteX4" fmla="*/ 0 w 11576868"/>
              <a:gd name="connsiteY4" fmla="*/ 0 h 2500380"/>
              <a:gd name="connsiteX0" fmla="*/ 0 w 11576868"/>
              <a:gd name="connsiteY0" fmla="*/ 0 h 2500380"/>
              <a:gd name="connsiteX1" fmla="*/ 8558838 w 11576868"/>
              <a:gd name="connsiteY1" fmla="*/ 0 h 2500380"/>
              <a:gd name="connsiteX2" fmla="*/ 11576868 w 11576868"/>
              <a:gd name="connsiteY2" fmla="*/ 2500380 h 2500380"/>
              <a:gd name="connsiteX3" fmla="*/ 0 w 11576868"/>
              <a:gd name="connsiteY3" fmla="*/ 2500380 h 2500380"/>
              <a:gd name="connsiteX4" fmla="*/ 0 w 11576868"/>
              <a:gd name="connsiteY4" fmla="*/ 0 h 2500380"/>
              <a:gd name="connsiteX0" fmla="*/ 0 w 11576868"/>
              <a:gd name="connsiteY0" fmla="*/ 10567 h 2510947"/>
              <a:gd name="connsiteX1" fmla="*/ 8558838 w 11576868"/>
              <a:gd name="connsiteY1" fmla="*/ 10567 h 2510947"/>
              <a:gd name="connsiteX2" fmla="*/ 11576868 w 11576868"/>
              <a:gd name="connsiteY2" fmla="*/ 2510947 h 2510947"/>
              <a:gd name="connsiteX3" fmla="*/ 0 w 11576868"/>
              <a:gd name="connsiteY3" fmla="*/ 2510947 h 2510947"/>
              <a:gd name="connsiteX4" fmla="*/ 0 w 11576868"/>
              <a:gd name="connsiteY4" fmla="*/ 10567 h 2510947"/>
              <a:gd name="connsiteX0" fmla="*/ 0 w 11576868"/>
              <a:gd name="connsiteY0" fmla="*/ 462 h 2500842"/>
              <a:gd name="connsiteX1" fmla="*/ 8558838 w 11576868"/>
              <a:gd name="connsiteY1" fmla="*/ 462 h 2500842"/>
              <a:gd name="connsiteX2" fmla="*/ 11576868 w 11576868"/>
              <a:gd name="connsiteY2" fmla="*/ 2500842 h 2500842"/>
              <a:gd name="connsiteX3" fmla="*/ 0 w 11576868"/>
              <a:gd name="connsiteY3" fmla="*/ 2500842 h 2500842"/>
              <a:gd name="connsiteX4" fmla="*/ 0 w 11576868"/>
              <a:gd name="connsiteY4" fmla="*/ 462 h 2500842"/>
              <a:gd name="connsiteX0" fmla="*/ 0 w 11576868"/>
              <a:gd name="connsiteY0" fmla="*/ 30928 h 2531308"/>
              <a:gd name="connsiteX1" fmla="*/ 8558838 w 11576868"/>
              <a:gd name="connsiteY1" fmla="*/ 448 h 2531308"/>
              <a:gd name="connsiteX2" fmla="*/ 11576868 w 11576868"/>
              <a:gd name="connsiteY2" fmla="*/ 2531308 h 2531308"/>
              <a:gd name="connsiteX3" fmla="*/ 0 w 11576868"/>
              <a:gd name="connsiteY3" fmla="*/ 2531308 h 2531308"/>
              <a:gd name="connsiteX4" fmla="*/ 0 w 11576868"/>
              <a:gd name="connsiteY4" fmla="*/ 30928 h 2531308"/>
              <a:gd name="connsiteX0" fmla="*/ 0 w 11576868"/>
              <a:gd name="connsiteY0" fmla="*/ 30480 h 2530860"/>
              <a:gd name="connsiteX1" fmla="*/ 8558838 w 11576868"/>
              <a:gd name="connsiteY1" fmla="*/ 0 h 2530860"/>
              <a:gd name="connsiteX2" fmla="*/ 11576868 w 11576868"/>
              <a:gd name="connsiteY2" fmla="*/ 2530860 h 2530860"/>
              <a:gd name="connsiteX3" fmla="*/ 0 w 11576868"/>
              <a:gd name="connsiteY3" fmla="*/ 2530860 h 2530860"/>
              <a:gd name="connsiteX4" fmla="*/ 0 w 11576868"/>
              <a:gd name="connsiteY4" fmla="*/ 30480 h 2530860"/>
              <a:gd name="connsiteX0" fmla="*/ 0 w 11576868"/>
              <a:gd name="connsiteY0" fmla="*/ 30480 h 2530860"/>
              <a:gd name="connsiteX1" fmla="*/ 8558838 w 11576868"/>
              <a:gd name="connsiteY1" fmla="*/ 0 h 2530860"/>
              <a:gd name="connsiteX2" fmla="*/ 11576868 w 11576868"/>
              <a:gd name="connsiteY2" fmla="*/ 2530860 h 2530860"/>
              <a:gd name="connsiteX3" fmla="*/ 0 w 11576868"/>
              <a:gd name="connsiteY3" fmla="*/ 2530860 h 2530860"/>
              <a:gd name="connsiteX4" fmla="*/ 0 w 11576868"/>
              <a:gd name="connsiteY4" fmla="*/ 30480 h 25308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76868" h="2530860">
                <a:moveTo>
                  <a:pt x="0" y="30480"/>
                </a:moveTo>
                <a:lnTo>
                  <a:pt x="8558838" y="0"/>
                </a:lnTo>
                <a:cubicBezTo>
                  <a:pt x="10335916" y="20490"/>
                  <a:pt x="11453941" y="1016850"/>
                  <a:pt x="11576868" y="2530860"/>
                </a:cubicBezTo>
                <a:lnTo>
                  <a:pt x="0" y="2530860"/>
                </a:lnTo>
                <a:lnTo>
                  <a:pt x="0" y="30480"/>
                </a:lnTo>
                <a:close/>
              </a:path>
            </a:pathLst>
          </a:custGeom>
          <a:solidFill>
            <a:srgbClr val="EEF0E5"/>
          </a:solidFill>
        </p:spPr>
        <p:txBody>
          <a:bodyPr rtlCol="0" anchor="t">
            <a:normAutofit/>
          </a:bodyPr>
          <a:lstStyle>
            <a:lvl1pPr marL="355600" indent="0">
              <a:lnSpc>
                <a:spcPct val="400000"/>
              </a:lnSpc>
              <a:buNone/>
              <a:defRPr sz="2400">
                <a:solidFill>
                  <a:schemeClr val="tx1"/>
                </a:solidFill>
              </a:defRPr>
            </a:lvl1pPr>
          </a:lstStyle>
          <a:p>
            <a:pPr rtl="0"/>
            <a:r>
              <a:rPr lang="da-DK" noProof="0" dirty="0" smtClean="0">
                <a:solidFill>
                  <a:srgbClr val="FFFFFF"/>
                </a:solidFill>
              </a:rPr>
              <a:t>Klik for at redigere i master</a:t>
            </a:r>
            <a:endParaRPr lang="da-DK" noProof="0" dirty="0">
              <a:solidFill>
                <a:srgbClr val="FFFFFF"/>
              </a:solidFill>
            </a:endParaRPr>
          </a:p>
        </p:txBody>
      </p:sp>
      <p:pic>
        <p:nvPicPr>
          <p:cNvPr id="16" name="Billede 15">
            <a:extLst>
              <a:ext uri="{FF2B5EF4-FFF2-40B4-BE49-F238E27FC236}">
                <a16:creationId xmlns="" xmlns:a16="http://schemas.microsoft.com/office/drawing/2014/main" id="{AEBFC50A-EF3D-4871-BD89-F01D857AC59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5836" y="0"/>
            <a:ext cx="950096" cy="1156073"/>
          </a:xfrm>
          <a:prstGeom prst="rect">
            <a:avLst/>
          </a:prstGeom>
        </p:spPr>
      </p:pic>
      <p:pic>
        <p:nvPicPr>
          <p:cNvPr id="17" name="Billede 16">
            <a:extLst>
              <a:ext uri="{FF2B5EF4-FFF2-40B4-BE49-F238E27FC236}">
                <a16:creationId xmlns="" xmlns:a16="http://schemas.microsoft.com/office/drawing/2014/main" id="{8B399C38-2B8A-43B8-A98D-BA55546CD358}"/>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p:blipFill>
        <p:spPr>
          <a:xfrm>
            <a:off x="450763" y="6388809"/>
            <a:ext cx="1512000" cy="249993"/>
          </a:xfrm>
          <a:prstGeom prst="rect">
            <a:avLst/>
          </a:prstGeom>
        </p:spPr>
      </p:pic>
      <p:pic>
        <p:nvPicPr>
          <p:cNvPr id="10" name="Billede 9"/>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0348301" y="828014"/>
            <a:ext cx="1725166" cy="540000"/>
          </a:xfrm>
          <a:prstGeom prst="rect">
            <a:avLst/>
          </a:prstGeom>
        </p:spPr>
      </p:pic>
    </p:spTree>
    <p:extLst>
      <p:ext uri="{BB962C8B-B14F-4D97-AF65-F5344CB8AC3E}">
        <p14:creationId xmlns:p14="http://schemas.microsoft.com/office/powerpoint/2010/main" val="319031964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Emneslide med billede">
    <p:spTree>
      <p:nvGrpSpPr>
        <p:cNvPr id="1" name=""/>
        <p:cNvGrpSpPr/>
        <p:nvPr/>
      </p:nvGrpSpPr>
      <p:grpSpPr>
        <a:xfrm>
          <a:off x="0" y="0"/>
          <a:ext cx="0" cy="0"/>
          <a:chOff x="0" y="0"/>
          <a:chExt cx="0" cy="0"/>
        </a:xfrm>
      </p:grpSpPr>
      <p:sp useBgFill="1">
        <p:nvSpPr>
          <p:cNvPr id="7" name="Rektangel 6">
            <a:extLst>
              <a:ext uri="{FF2B5EF4-FFF2-40B4-BE49-F238E27FC236}">
                <a16:creationId xmlns="" xmlns:a16="http://schemas.microsoft.com/office/drawing/2014/main" id="{C755B30B-7677-4AAC-9890-81A7EFF6BF47}"/>
              </a:ext>
              <a:ext uri="{C183D7F6-B498-43B3-948B-1728B52AA6E4}">
                <adec:decorative xmlns="" xmlns:adec="http://schemas.microsoft.com/office/drawing/2017/decorative" val="1"/>
              </a:ext>
            </a:extLst>
          </p:cNvPr>
          <p:cNvSpPr/>
          <p:nvPr userDrawn="1"/>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da-DK" noProof="0" dirty="0"/>
          </a:p>
        </p:txBody>
      </p:sp>
      <p:sp>
        <p:nvSpPr>
          <p:cNvPr id="8" name="Rektangel 7">
            <a:extLst>
              <a:ext uri="{FF2B5EF4-FFF2-40B4-BE49-F238E27FC236}">
                <a16:creationId xmlns="" xmlns:a16="http://schemas.microsoft.com/office/drawing/2014/main" id="{36E5F686-1654-4CE7-8DA0-0D626B36E1E9}"/>
              </a:ext>
              <a:ext uri="{C183D7F6-B498-43B3-948B-1728B52AA6E4}">
                <adec:decorative xmlns="" xmlns:adec="http://schemas.microsoft.com/office/drawing/2017/decorative" val="1"/>
              </a:ext>
            </a:extLst>
          </p:cNvPr>
          <p:cNvSpPr/>
          <p:nvPr userDrawn="1"/>
        </p:nvSpPr>
        <p:spPr>
          <a:xfrm>
            <a:off x="0" y="0"/>
            <a:ext cx="12192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da-DK" noProof="0" dirty="0"/>
          </a:p>
        </p:txBody>
      </p:sp>
      <p:sp>
        <p:nvSpPr>
          <p:cNvPr id="9" name="Titel 1">
            <a:extLst>
              <a:ext uri="{FF2B5EF4-FFF2-40B4-BE49-F238E27FC236}">
                <a16:creationId xmlns="" xmlns:a16="http://schemas.microsoft.com/office/drawing/2014/main" id="{CAA6281C-6C47-45BE-9BDA-1518A016E938}"/>
              </a:ext>
            </a:extLst>
          </p:cNvPr>
          <p:cNvSpPr>
            <a:spLocks noGrp="1"/>
          </p:cNvSpPr>
          <p:nvPr>
            <p:ph type="ctrTitle"/>
          </p:nvPr>
        </p:nvSpPr>
        <p:spPr>
          <a:xfrm>
            <a:off x="450763" y="685798"/>
            <a:ext cx="5323504" cy="3217461"/>
          </a:xfrm>
        </p:spPr>
        <p:txBody>
          <a:bodyPr rtlCol="0">
            <a:normAutofit/>
          </a:bodyPr>
          <a:lstStyle>
            <a:lvl1pPr>
              <a:defRPr>
                <a:solidFill>
                  <a:schemeClr val="bg2"/>
                </a:solidFill>
              </a:defRPr>
            </a:lvl1pPr>
          </a:lstStyle>
          <a:p>
            <a:pPr algn="l" rtl="0"/>
            <a:r>
              <a:rPr lang="da-DK" noProof="0" dirty="0" smtClean="0">
                <a:solidFill>
                  <a:srgbClr val="FFFFFF"/>
                </a:solidFill>
              </a:rPr>
              <a:t>Klik for at redigere i master</a:t>
            </a:r>
            <a:endParaRPr lang="da-DK" noProof="0" dirty="0">
              <a:solidFill>
                <a:srgbClr val="FFFFFF"/>
              </a:solidFill>
            </a:endParaRPr>
          </a:p>
        </p:txBody>
      </p:sp>
      <p:sp>
        <p:nvSpPr>
          <p:cNvPr id="14" name="Undertitel 2">
            <a:extLst>
              <a:ext uri="{FF2B5EF4-FFF2-40B4-BE49-F238E27FC236}">
                <a16:creationId xmlns="" xmlns:a16="http://schemas.microsoft.com/office/drawing/2014/main" id="{E24FC61A-6DA9-444C-9D55-2FE464BD581F}"/>
              </a:ext>
            </a:extLst>
          </p:cNvPr>
          <p:cNvSpPr>
            <a:spLocks noGrp="1"/>
          </p:cNvSpPr>
          <p:nvPr>
            <p:ph type="subTitle" idx="1" hasCustomPrompt="1"/>
          </p:nvPr>
        </p:nvSpPr>
        <p:spPr>
          <a:xfrm>
            <a:off x="0" y="4292600"/>
            <a:ext cx="11576868" cy="2565400"/>
          </a:xfrm>
          <a:custGeom>
            <a:avLst/>
            <a:gdLst>
              <a:gd name="connsiteX0" fmla="*/ 0 w 11576868"/>
              <a:gd name="connsiteY0" fmla="*/ 0 h 2500380"/>
              <a:gd name="connsiteX1" fmla="*/ 10326678 w 11576868"/>
              <a:gd name="connsiteY1" fmla="*/ 0 h 2500380"/>
              <a:gd name="connsiteX2" fmla="*/ 11576868 w 11576868"/>
              <a:gd name="connsiteY2" fmla="*/ 1250190 h 2500380"/>
              <a:gd name="connsiteX3" fmla="*/ 11576868 w 11576868"/>
              <a:gd name="connsiteY3" fmla="*/ 2500380 h 2500380"/>
              <a:gd name="connsiteX4" fmla="*/ 0 w 11576868"/>
              <a:gd name="connsiteY4" fmla="*/ 2500380 h 2500380"/>
              <a:gd name="connsiteX5" fmla="*/ 0 w 11576868"/>
              <a:gd name="connsiteY5" fmla="*/ 0 h 2500380"/>
              <a:gd name="connsiteX0" fmla="*/ 0 w 12449160"/>
              <a:gd name="connsiteY0" fmla="*/ 0 h 2500380"/>
              <a:gd name="connsiteX1" fmla="*/ 10326678 w 12449160"/>
              <a:gd name="connsiteY1" fmla="*/ 0 h 2500380"/>
              <a:gd name="connsiteX2" fmla="*/ 11576868 w 12449160"/>
              <a:gd name="connsiteY2" fmla="*/ 2500380 h 2500380"/>
              <a:gd name="connsiteX3" fmla="*/ 0 w 12449160"/>
              <a:gd name="connsiteY3" fmla="*/ 2500380 h 2500380"/>
              <a:gd name="connsiteX4" fmla="*/ 0 w 12449160"/>
              <a:gd name="connsiteY4" fmla="*/ 0 h 2500380"/>
              <a:gd name="connsiteX0" fmla="*/ 0 w 11640738"/>
              <a:gd name="connsiteY0" fmla="*/ 0 h 2500380"/>
              <a:gd name="connsiteX1" fmla="*/ 10326678 w 11640738"/>
              <a:gd name="connsiteY1" fmla="*/ 0 h 2500380"/>
              <a:gd name="connsiteX2" fmla="*/ 11576868 w 11640738"/>
              <a:gd name="connsiteY2" fmla="*/ 2500380 h 2500380"/>
              <a:gd name="connsiteX3" fmla="*/ 0 w 11640738"/>
              <a:gd name="connsiteY3" fmla="*/ 2500380 h 2500380"/>
              <a:gd name="connsiteX4" fmla="*/ 0 w 11640738"/>
              <a:gd name="connsiteY4" fmla="*/ 0 h 2500380"/>
              <a:gd name="connsiteX0" fmla="*/ 0 w 11576868"/>
              <a:gd name="connsiteY0" fmla="*/ 0 h 2500380"/>
              <a:gd name="connsiteX1" fmla="*/ 10326678 w 11576868"/>
              <a:gd name="connsiteY1" fmla="*/ 0 h 2500380"/>
              <a:gd name="connsiteX2" fmla="*/ 11576868 w 11576868"/>
              <a:gd name="connsiteY2" fmla="*/ 2500380 h 2500380"/>
              <a:gd name="connsiteX3" fmla="*/ 0 w 11576868"/>
              <a:gd name="connsiteY3" fmla="*/ 2500380 h 2500380"/>
              <a:gd name="connsiteX4" fmla="*/ 0 w 11576868"/>
              <a:gd name="connsiteY4" fmla="*/ 0 h 2500380"/>
              <a:gd name="connsiteX0" fmla="*/ 0 w 11576868"/>
              <a:gd name="connsiteY0" fmla="*/ 0 h 2500380"/>
              <a:gd name="connsiteX1" fmla="*/ 9732318 w 11576868"/>
              <a:gd name="connsiteY1" fmla="*/ 0 h 2500380"/>
              <a:gd name="connsiteX2" fmla="*/ 11576868 w 11576868"/>
              <a:gd name="connsiteY2" fmla="*/ 2500380 h 2500380"/>
              <a:gd name="connsiteX3" fmla="*/ 0 w 11576868"/>
              <a:gd name="connsiteY3" fmla="*/ 2500380 h 2500380"/>
              <a:gd name="connsiteX4" fmla="*/ 0 w 11576868"/>
              <a:gd name="connsiteY4" fmla="*/ 0 h 2500380"/>
              <a:gd name="connsiteX0" fmla="*/ 0 w 11576868"/>
              <a:gd name="connsiteY0" fmla="*/ 0 h 2500380"/>
              <a:gd name="connsiteX1" fmla="*/ 9092238 w 11576868"/>
              <a:gd name="connsiteY1" fmla="*/ 0 h 2500380"/>
              <a:gd name="connsiteX2" fmla="*/ 11576868 w 11576868"/>
              <a:gd name="connsiteY2" fmla="*/ 2500380 h 2500380"/>
              <a:gd name="connsiteX3" fmla="*/ 0 w 11576868"/>
              <a:gd name="connsiteY3" fmla="*/ 2500380 h 2500380"/>
              <a:gd name="connsiteX4" fmla="*/ 0 w 11576868"/>
              <a:gd name="connsiteY4" fmla="*/ 0 h 2500380"/>
              <a:gd name="connsiteX0" fmla="*/ 0 w 11576868"/>
              <a:gd name="connsiteY0" fmla="*/ 0 h 2500380"/>
              <a:gd name="connsiteX1" fmla="*/ 8817918 w 11576868"/>
              <a:gd name="connsiteY1" fmla="*/ 0 h 2500380"/>
              <a:gd name="connsiteX2" fmla="*/ 11576868 w 11576868"/>
              <a:gd name="connsiteY2" fmla="*/ 2500380 h 2500380"/>
              <a:gd name="connsiteX3" fmla="*/ 0 w 11576868"/>
              <a:gd name="connsiteY3" fmla="*/ 2500380 h 2500380"/>
              <a:gd name="connsiteX4" fmla="*/ 0 w 11576868"/>
              <a:gd name="connsiteY4" fmla="*/ 0 h 2500380"/>
              <a:gd name="connsiteX0" fmla="*/ 0 w 11576868"/>
              <a:gd name="connsiteY0" fmla="*/ 0 h 2500380"/>
              <a:gd name="connsiteX1" fmla="*/ 8558838 w 11576868"/>
              <a:gd name="connsiteY1" fmla="*/ 0 h 2500380"/>
              <a:gd name="connsiteX2" fmla="*/ 11576868 w 11576868"/>
              <a:gd name="connsiteY2" fmla="*/ 2500380 h 2500380"/>
              <a:gd name="connsiteX3" fmla="*/ 0 w 11576868"/>
              <a:gd name="connsiteY3" fmla="*/ 2500380 h 2500380"/>
              <a:gd name="connsiteX4" fmla="*/ 0 w 11576868"/>
              <a:gd name="connsiteY4" fmla="*/ 0 h 2500380"/>
              <a:gd name="connsiteX0" fmla="*/ 0 w 11576868"/>
              <a:gd name="connsiteY0" fmla="*/ 10567 h 2510947"/>
              <a:gd name="connsiteX1" fmla="*/ 8558838 w 11576868"/>
              <a:gd name="connsiteY1" fmla="*/ 10567 h 2510947"/>
              <a:gd name="connsiteX2" fmla="*/ 11576868 w 11576868"/>
              <a:gd name="connsiteY2" fmla="*/ 2510947 h 2510947"/>
              <a:gd name="connsiteX3" fmla="*/ 0 w 11576868"/>
              <a:gd name="connsiteY3" fmla="*/ 2510947 h 2510947"/>
              <a:gd name="connsiteX4" fmla="*/ 0 w 11576868"/>
              <a:gd name="connsiteY4" fmla="*/ 10567 h 2510947"/>
              <a:gd name="connsiteX0" fmla="*/ 0 w 11576868"/>
              <a:gd name="connsiteY0" fmla="*/ 462 h 2500842"/>
              <a:gd name="connsiteX1" fmla="*/ 8558838 w 11576868"/>
              <a:gd name="connsiteY1" fmla="*/ 462 h 2500842"/>
              <a:gd name="connsiteX2" fmla="*/ 11576868 w 11576868"/>
              <a:gd name="connsiteY2" fmla="*/ 2500842 h 2500842"/>
              <a:gd name="connsiteX3" fmla="*/ 0 w 11576868"/>
              <a:gd name="connsiteY3" fmla="*/ 2500842 h 2500842"/>
              <a:gd name="connsiteX4" fmla="*/ 0 w 11576868"/>
              <a:gd name="connsiteY4" fmla="*/ 462 h 2500842"/>
              <a:gd name="connsiteX0" fmla="*/ 0 w 11576868"/>
              <a:gd name="connsiteY0" fmla="*/ 30928 h 2531308"/>
              <a:gd name="connsiteX1" fmla="*/ 8558838 w 11576868"/>
              <a:gd name="connsiteY1" fmla="*/ 448 h 2531308"/>
              <a:gd name="connsiteX2" fmla="*/ 11576868 w 11576868"/>
              <a:gd name="connsiteY2" fmla="*/ 2531308 h 2531308"/>
              <a:gd name="connsiteX3" fmla="*/ 0 w 11576868"/>
              <a:gd name="connsiteY3" fmla="*/ 2531308 h 2531308"/>
              <a:gd name="connsiteX4" fmla="*/ 0 w 11576868"/>
              <a:gd name="connsiteY4" fmla="*/ 30928 h 2531308"/>
              <a:gd name="connsiteX0" fmla="*/ 0 w 11576868"/>
              <a:gd name="connsiteY0" fmla="*/ 30480 h 2530860"/>
              <a:gd name="connsiteX1" fmla="*/ 8558838 w 11576868"/>
              <a:gd name="connsiteY1" fmla="*/ 0 h 2530860"/>
              <a:gd name="connsiteX2" fmla="*/ 11576868 w 11576868"/>
              <a:gd name="connsiteY2" fmla="*/ 2530860 h 2530860"/>
              <a:gd name="connsiteX3" fmla="*/ 0 w 11576868"/>
              <a:gd name="connsiteY3" fmla="*/ 2530860 h 2530860"/>
              <a:gd name="connsiteX4" fmla="*/ 0 w 11576868"/>
              <a:gd name="connsiteY4" fmla="*/ 30480 h 2530860"/>
              <a:gd name="connsiteX0" fmla="*/ 0 w 11576868"/>
              <a:gd name="connsiteY0" fmla="*/ 30480 h 2530860"/>
              <a:gd name="connsiteX1" fmla="*/ 8558838 w 11576868"/>
              <a:gd name="connsiteY1" fmla="*/ 0 h 2530860"/>
              <a:gd name="connsiteX2" fmla="*/ 11576868 w 11576868"/>
              <a:gd name="connsiteY2" fmla="*/ 2530860 h 2530860"/>
              <a:gd name="connsiteX3" fmla="*/ 0 w 11576868"/>
              <a:gd name="connsiteY3" fmla="*/ 2530860 h 2530860"/>
              <a:gd name="connsiteX4" fmla="*/ 0 w 11576868"/>
              <a:gd name="connsiteY4" fmla="*/ 30480 h 25308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76868" h="2530860">
                <a:moveTo>
                  <a:pt x="0" y="30480"/>
                </a:moveTo>
                <a:lnTo>
                  <a:pt x="8558838" y="0"/>
                </a:lnTo>
                <a:cubicBezTo>
                  <a:pt x="10335916" y="20490"/>
                  <a:pt x="11453941" y="1016850"/>
                  <a:pt x="11576868" y="2530860"/>
                </a:cubicBezTo>
                <a:lnTo>
                  <a:pt x="0" y="2530860"/>
                </a:lnTo>
                <a:lnTo>
                  <a:pt x="0" y="30480"/>
                </a:lnTo>
                <a:close/>
              </a:path>
            </a:pathLst>
          </a:custGeom>
          <a:solidFill>
            <a:srgbClr val="EEF0E5"/>
          </a:solidFill>
        </p:spPr>
        <p:txBody>
          <a:bodyPr rtlCol="0" anchor="t">
            <a:normAutofit/>
          </a:bodyPr>
          <a:lstStyle>
            <a:lvl1pPr marL="914400" indent="-558800">
              <a:lnSpc>
                <a:spcPct val="400000"/>
              </a:lnSpc>
              <a:spcBef>
                <a:spcPts val="0"/>
              </a:spcBef>
              <a:buNone/>
              <a:defRPr sz="2400">
                <a:solidFill>
                  <a:srgbClr val="254973"/>
                </a:solidFill>
              </a:defRPr>
            </a:lvl1pPr>
          </a:lstStyle>
          <a:p>
            <a:pPr rtl="0"/>
            <a:r>
              <a:rPr lang="da-DK" noProof="0" dirty="0" smtClean="0">
                <a:solidFill>
                  <a:srgbClr val="FFFFFF"/>
                </a:solidFill>
              </a:rPr>
              <a:t>Klik for at redigere i master </a:t>
            </a:r>
          </a:p>
        </p:txBody>
      </p:sp>
      <p:sp>
        <p:nvSpPr>
          <p:cNvPr id="15" name="Pladsholder til billede 14">
            <a:extLst>
              <a:ext uri="{FF2B5EF4-FFF2-40B4-BE49-F238E27FC236}">
                <a16:creationId xmlns="" xmlns:a16="http://schemas.microsoft.com/office/drawing/2014/main" id="{AC1FE5B8-D695-49EA-BEA4-B9282CC4EF89}"/>
              </a:ext>
            </a:extLst>
          </p:cNvPr>
          <p:cNvSpPr>
            <a:spLocks noGrp="1"/>
          </p:cNvSpPr>
          <p:nvPr>
            <p:ph type="pic" sz="quarter" idx="13"/>
          </p:nvPr>
        </p:nvSpPr>
        <p:spPr>
          <a:xfrm>
            <a:off x="6057901" y="1"/>
            <a:ext cx="6134099" cy="6857999"/>
          </a:xfrm>
          <a:custGeom>
            <a:avLst/>
            <a:gdLst>
              <a:gd name="connsiteX0" fmla="*/ 2378699 w 6134099"/>
              <a:gd name="connsiteY0" fmla="*/ 0 h 6857999"/>
              <a:gd name="connsiteX1" fmla="*/ 6134099 w 6134099"/>
              <a:gd name="connsiteY1" fmla="*/ 0 h 6857999"/>
              <a:gd name="connsiteX2" fmla="*/ 6134099 w 6134099"/>
              <a:gd name="connsiteY2" fmla="*/ 6857999 h 6857999"/>
              <a:gd name="connsiteX3" fmla="*/ 2401766 w 6134099"/>
              <a:gd name="connsiteY3" fmla="*/ 6857999 h 6857999"/>
              <a:gd name="connsiteX4" fmla="*/ 2397402 w 6134099"/>
              <a:gd name="connsiteY4" fmla="*/ 6856523 h 6857999"/>
              <a:gd name="connsiteX5" fmla="*/ 0 w 6134099"/>
              <a:gd name="connsiteY5" fmla="*/ 3424574 h 6857999"/>
              <a:gd name="connsiteX6" fmla="*/ 2231484 w 6134099"/>
              <a:gd name="connsiteY6" fmla="*/ 58045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34099" h="6857999">
                <a:moveTo>
                  <a:pt x="2378699" y="0"/>
                </a:moveTo>
                <a:lnTo>
                  <a:pt x="6134099" y="0"/>
                </a:lnTo>
                <a:lnTo>
                  <a:pt x="6134099" y="6857999"/>
                </a:lnTo>
                <a:lnTo>
                  <a:pt x="2401766" y="6857999"/>
                </a:lnTo>
                <a:lnTo>
                  <a:pt x="2397402" y="6856523"/>
                </a:lnTo>
                <a:cubicBezTo>
                  <a:pt x="998410" y="6344283"/>
                  <a:pt x="0" y="5001024"/>
                  <a:pt x="0" y="3424574"/>
                </a:cubicBezTo>
                <a:cubicBezTo>
                  <a:pt x="0" y="1911182"/>
                  <a:pt x="920134" y="612699"/>
                  <a:pt x="2231484" y="58045"/>
                </a:cubicBezTo>
                <a:close/>
              </a:path>
            </a:pathLst>
          </a:custGeom>
          <a:solidFill>
            <a:schemeClr val="bg2"/>
          </a:solidFill>
        </p:spPr>
        <p:txBody>
          <a:bodyPr wrap="square" rtlCol="0" anchor="ctr">
            <a:noAutofit/>
          </a:bodyPr>
          <a:lstStyle>
            <a:lvl1pPr algn="ctr">
              <a:buClr>
                <a:schemeClr val="accent2"/>
              </a:buClr>
              <a:defRPr/>
            </a:lvl1pPr>
          </a:lstStyle>
          <a:p>
            <a:pPr rtl="0"/>
            <a:r>
              <a:rPr lang="da-DK" noProof="0" dirty="0" smtClean="0"/>
              <a:t>Klik på ikonet for at tilføje et billede</a:t>
            </a:r>
            <a:endParaRPr lang="da-DK" noProof="0" dirty="0"/>
          </a:p>
        </p:txBody>
      </p:sp>
      <p:pic>
        <p:nvPicPr>
          <p:cNvPr id="16" name="Billede 15">
            <a:extLst>
              <a:ext uri="{FF2B5EF4-FFF2-40B4-BE49-F238E27FC236}">
                <a16:creationId xmlns="" xmlns:a16="http://schemas.microsoft.com/office/drawing/2014/main" id="{AEBFC50A-EF3D-4871-BD89-F01D857AC59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5836" y="0"/>
            <a:ext cx="950096" cy="1156073"/>
          </a:xfrm>
          <a:prstGeom prst="rect">
            <a:avLst/>
          </a:prstGeom>
        </p:spPr>
      </p:pic>
      <p:pic>
        <p:nvPicPr>
          <p:cNvPr id="17" name="Billede 16">
            <a:extLst>
              <a:ext uri="{FF2B5EF4-FFF2-40B4-BE49-F238E27FC236}">
                <a16:creationId xmlns="" xmlns:a16="http://schemas.microsoft.com/office/drawing/2014/main" id="{8B399C38-2B8A-43B8-A98D-BA55546CD358}"/>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p:blipFill>
        <p:spPr>
          <a:xfrm>
            <a:off x="450763" y="6388809"/>
            <a:ext cx="1512000" cy="249993"/>
          </a:xfrm>
          <a:prstGeom prst="rect">
            <a:avLst/>
          </a:prstGeom>
        </p:spPr>
      </p:pic>
    </p:spTree>
    <p:extLst>
      <p:ext uri="{BB962C8B-B14F-4D97-AF65-F5344CB8AC3E}">
        <p14:creationId xmlns:p14="http://schemas.microsoft.com/office/powerpoint/2010/main" val="3063901866"/>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Standardslide">
    <p:bg>
      <p:bgRef idx="1001">
        <a:schemeClr val="bg2"/>
      </p:bgRef>
    </p:bg>
    <p:spTree>
      <p:nvGrpSpPr>
        <p:cNvPr id="1" name=""/>
        <p:cNvGrpSpPr/>
        <p:nvPr/>
      </p:nvGrpSpPr>
      <p:grpSpPr>
        <a:xfrm>
          <a:off x="0" y="0"/>
          <a:ext cx="0" cy="0"/>
          <a:chOff x="0" y="0"/>
          <a:chExt cx="0" cy="0"/>
        </a:xfrm>
      </p:grpSpPr>
      <p:sp>
        <p:nvSpPr>
          <p:cNvPr id="8" name="Rektangel 7">
            <a:extLst>
              <a:ext uri="{FF2B5EF4-FFF2-40B4-BE49-F238E27FC236}">
                <a16:creationId xmlns="" xmlns:a16="http://schemas.microsoft.com/office/drawing/2014/main" id="{E6C91E54-DBE4-467A-A827-2C5C88E612F7}"/>
              </a:ext>
              <a:ext uri="{C183D7F6-B498-43B3-948B-1728B52AA6E4}">
                <adec:decorative xmlns="" xmlns:adec="http://schemas.microsoft.com/office/drawing/2017/decorative" val="1"/>
              </a:ext>
            </a:extLst>
          </p:cNvPr>
          <p:cNvSpPr/>
          <p:nvPr userDrawn="1"/>
        </p:nvSpPr>
        <p:spPr>
          <a:xfrm>
            <a:off x="0" y="1045219"/>
            <a:ext cx="12192000" cy="5812782"/>
          </a:xfrm>
          <a:prstGeom prst="rect">
            <a:avLst/>
          </a:prstGeom>
          <a:solidFill>
            <a:srgbClr val="EEF0E5"/>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da-DK" noProof="0"/>
          </a:p>
        </p:txBody>
      </p:sp>
      <p:sp>
        <p:nvSpPr>
          <p:cNvPr id="17" name="Pladsholder til indhold 2">
            <a:extLst>
              <a:ext uri="{FF2B5EF4-FFF2-40B4-BE49-F238E27FC236}">
                <a16:creationId xmlns="" xmlns:a16="http://schemas.microsoft.com/office/drawing/2014/main" id="{03BD1FF0-3229-401F-AEC3-09AE70428EF2}"/>
              </a:ext>
            </a:extLst>
          </p:cNvPr>
          <p:cNvSpPr>
            <a:spLocks noGrp="1"/>
          </p:cNvSpPr>
          <p:nvPr>
            <p:ph idx="1"/>
          </p:nvPr>
        </p:nvSpPr>
        <p:spPr>
          <a:xfrm>
            <a:off x="450764" y="1201619"/>
            <a:ext cx="11267104" cy="5116382"/>
          </a:xfrm>
        </p:spPr>
        <p:txBody>
          <a:bodyPr rtlCol="0">
            <a:normAutofit/>
          </a:bodyPr>
          <a:lstStyle>
            <a:lvl1pPr marL="0" indent="0" algn="l">
              <a:buFont typeface="Arial" panose="020B0604020202020204" pitchFamily="34" charset="0"/>
              <a:buNone/>
              <a:defRPr sz="2400" baseline="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vl6pPr>
              <a:defRPr/>
            </a:lvl6pPr>
          </a:lstStyle>
          <a:p>
            <a:pPr lvl="0" rtl="0"/>
            <a:r>
              <a:rPr lang="da-DK" noProof="0" dirty="0" smtClean="0"/>
              <a:t>Klik for at redigere i master</a:t>
            </a:r>
          </a:p>
          <a:p>
            <a:pPr lvl="0" rtl="0"/>
            <a:endParaRPr lang="da-DK" noProof="0" dirty="0" smtClean="0"/>
          </a:p>
        </p:txBody>
      </p:sp>
      <p:sp>
        <p:nvSpPr>
          <p:cNvPr id="11" name="Titel 10"/>
          <p:cNvSpPr>
            <a:spLocks noGrp="1"/>
          </p:cNvSpPr>
          <p:nvPr>
            <p:ph type="title"/>
          </p:nvPr>
        </p:nvSpPr>
        <p:spPr>
          <a:xfrm>
            <a:off x="450763" y="12032"/>
            <a:ext cx="10297001" cy="1045219"/>
          </a:xfrm>
        </p:spPr>
        <p:txBody>
          <a:bodyPr/>
          <a:lstStyle>
            <a:lvl1pPr>
              <a:defRPr>
                <a:solidFill>
                  <a:schemeClr val="tx2"/>
                </a:solidFill>
              </a:defRPr>
            </a:lvl1pPr>
          </a:lstStyle>
          <a:p>
            <a:r>
              <a:rPr lang="da-DK" dirty="0" smtClean="0"/>
              <a:t>Klik for at redigere i master</a:t>
            </a:r>
            <a:endParaRPr lang="da-DK" dirty="0"/>
          </a:p>
        </p:txBody>
      </p:sp>
      <p:pic>
        <p:nvPicPr>
          <p:cNvPr id="14" name="Billed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34358" y="143093"/>
            <a:ext cx="753051" cy="849370"/>
          </a:xfrm>
          <a:prstGeom prst="rect">
            <a:avLst/>
          </a:prstGeom>
        </p:spPr>
      </p:pic>
      <p:pic>
        <p:nvPicPr>
          <p:cNvPr id="15" name="Billede 14">
            <a:extLst>
              <a:ext uri="{FF2B5EF4-FFF2-40B4-BE49-F238E27FC236}">
                <a16:creationId xmlns="" xmlns:a16="http://schemas.microsoft.com/office/drawing/2014/main" id="{8B399C38-2B8A-43B8-A98D-BA55546CD358}"/>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p:blipFill>
        <p:spPr>
          <a:xfrm>
            <a:off x="450763" y="6388809"/>
            <a:ext cx="1512000" cy="249993"/>
          </a:xfrm>
          <a:prstGeom prst="rect">
            <a:avLst/>
          </a:prstGeom>
        </p:spPr>
      </p:pic>
      <p:pic>
        <p:nvPicPr>
          <p:cNvPr id="9" name="Billede 8"/>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9109192" y="264641"/>
            <a:ext cx="1725166" cy="540000"/>
          </a:xfrm>
          <a:prstGeom prst="rect">
            <a:avLst/>
          </a:prstGeom>
        </p:spPr>
      </p:pic>
    </p:spTree>
    <p:extLst>
      <p:ext uri="{BB962C8B-B14F-4D97-AF65-F5344CB8AC3E}">
        <p14:creationId xmlns:p14="http://schemas.microsoft.com/office/powerpoint/2010/main" val="2875850540"/>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Standardslide med enkelt billede">
    <p:bg>
      <p:bgRef idx="1001">
        <a:schemeClr val="bg2"/>
      </p:bgRef>
    </p:bg>
    <p:spTree>
      <p:nvGrpSpPr>
        <p:cNvPr id="1" name=""/>
        <p:cNvGrpSpPr/>
        <p:nvPr/>
      </p:nvGrpSpPr>
      <p:grpSpPr>
        <a:xfrm>
          <a:off x="0" y="0"/>
          <a:ext cx="0" cy="0"/>
          <a:chOff x="0" y="0"/>
          <a:chExt cx="0" cy="0"/>
        </a:xfrm>
      </p:grpSpPr>
      <p:sp>
        <p:nvSpPr>
          <p:cNvPr id="9" name="Rektangel 8">
            <a:extLst>
              <a:ext uri="{FF2B5EF4-FFF2-40B4-BE49-F238E27FC236}">
                <a16:creationId xmlns="" xmlns:a16="http://schemas.microsoft.com/office/drawing/2014/main" id="{7624BCA1-E0EF-42A1-B762-D68E4B984818}"/>
              </a:ext>
              <a:ext uri="{C183D7F6-B498-43B3-948B-1728B52AA6E4}">
                <adec:decorative xmlns="" xmlns:adec="http://schemas.microsoft.com/office/drawing/2017/decorative" val="1"/>
              </a:ext>
            </a:extLst>
          </p:cNvPr>
          <p:cNvSpPr/>
          <p:nvPr userDrawn="1"/>
        </p:nvSpPr>
        <p:spPr>
          <a:xfrm>
            <a:off x="1" y="1044000"/>
            <a:ext cx="12192000" cy="5814000"/>
          </a:xfrm>
          <a:prstGeom prst="rect">
            <a:avLst/>
          </a:prstGeom>
          <a:solidFill>
            <a:srgbClr val="EEF0E5"/>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da-DK" noProof="0"/>
          </a:p>
        </p:txBody>
      </p:sp>
      <p:sp>
        <p:nvSpPr>
          <p:cNvPr id="18" name="Pladsholder til billede 17">
            <a:extLst>
              <a:ext uri="{FF2B5EF4-FFF2-40B4-BE49-F238E27FC236}">
                <a16:creationId xmlns="" xmlns:a16="http://schemas.microsoft.com/office/drawing/2014/main" id="{704EC18E-B48D-4AD7-A5B5-3D57255D1A23}"/>
              </a:ext>
            </a:extLst>
          </p:cNvPr>
          <p:cNvSpPr>
            <a:spLocks noGrp="1"/>
          </p:cNvSpPr>
          <p:nvPr>
            <p:ph type="pic" sz="quarter" idx="13"/>
          </p:nvPr>
        </p:nvSpPr>
        <p:spPr>
          <a:xfrm>
            <a:off x="7902189" y="1"/>
            <a:ext cx="4289812" cy="6857999"/>
          </a:xfrm>
          <a:custGeom>
            <a:avLst/>
            <a:gdLst>
              <a:gd name="connsiteX0" fmla="*/ 0 w 2773332"/>
              <a:gd name="connsiteY0" fmla="*/ 0 h 2202508"/>
              <a:gd name="connsiteX1" fmla="*/ 2773332 w 2773332"/>
              <a:gd name="connsiteY1" fmla="*/ 0 h 2202508"/>
              <a:gd name="connsiteX2" fmla="*/ 2773332 w 2773332"/>
              <a:gd name="connsiteY2" fmla="*/ 2202508 h 2202508"/>
              <a:gd name="connsiteX3" fmla="*/ 0 w 2773332"/>
              <a:gd name="connsiteY3" fmla="*/ 2202508 h 2202508"/>
            </a:gdLst>
            <a:ahLst/>
            <a:cxnLst>
              <a:cxn ang="0">
                <a:pos x="connsiteX0" y="connsiteY0"/>
              </a:cxn>
              <a:cxn ang="0">
                <a:pos x="connsiteX1" y="connsiteY1"/>
              </a:cxn>
              <a:cxn ang="0">
                <a:pos x="connsiteX2" y="connsiteY2"/>
              </a:cxn>
              <a:cxn ang="0">
                <a:pos x="connsiteX3" y="connsiteY3"/>
              </a:cxn>
            </a:cxnLst>
            <a:rect l="l" t="t" r="r" b="b"/>
            <a:pathLst>
              <a:path w="2773332" h="2202508">
                <a:moveTo>
                  <a:pt x="0" y="0"/>
                </a:moveTo>
                <a:lnTo>
                  <a:pt x="2773332" y="0"/>
                </a:lnTo>
                <a:lnTo>
                  <a:pt x="2773332" y="2202508"/>
                </a:lnTo>
                <a:lnTo>
                  <a:pt x="0" y="2202508"/>
                </a:lnTo>
                <a:close/>
              </a:path>
            </a:pathLst>
          </a:custGeom>
          <a:solidFill>
            <a:schemeClr val="tx1"/>
          </a:solidFill>
        </p:spPr>
        <p:txBody>
          <a:bodyPr wrap="square" rtlCol="0">
            <a:noAutofit/>
          </a:bodyPr>
          <a:lstStyle>
            <a:lvl1pPr>
              <a:buClr>
                <a:schemeClr val="accent2"/>
              </a:buClr>
              <a:defRPr>
                <a:solidFill>
                  <a:schemeClr val="bg1"/>
                </a:solidFill>
              </a:defRPr>
            </a:lvl1pPr>
          </a:lstStyle>
          <a:p>
            <a:pPr rtl="0"/>
            <a:r>
              <a:rPr lang="da-DK" noProof="0" dirty="0" smtClean="0"/>
              <a:t>Klik på ikonet for at tilføje et billede</a:t>
            </a:r>
            <a:endParaRPr lang="da-DK" noProof="0" dirty="0"/>
          </a:p>
        </p:txBody>
      </p:sp>
      <p:sp>
        <p:nvSpPr>
          <p:cNvPr id="5" name="Titel 4"/>
          <p:cNvSpPr>
            <a:spLocks noGrp="1"/>
          </p:cNvSpPr>
          <p:nvPr>
            <p:ph type="title" hasCustomPrompt="1"/>
          </p:nvPr>
        </p:nvSpPr>
        <p:spPr>
          <a:xfrm>
            <a:off x="423333" y="16935"/>
            <a:ext cx="7064904" cy="1044000"/>
          </a:xfrm>
        </p:spPr>
        <p:txBody>
          <a:bodyPr/>
          <a:lstStyle>
            <a:lvl1pPr>
              <a:defRPr>
                <a:solidFill>
                  <a:schemeClr val="tx2"/>
                </a:solidFill>
              </a:defRPr>
            </a:lvl1pPr>
          </a:lstStyle>
          <a:p>
            <a:r>
              <a:rPr lang="da-DK" dirty="0" smtClean="0"/>
              <a:t>Klik for at redigere..</a:t>
            </a:r>
            <a:endParaRPr lang="da-DK" dirty="0"/>
          </a:p>
        </p:txBody>
      </p:sp>
      <p:sp>
        <p:nvSpPr>
          <p:cNvPr id="14" name="Pladsholder til tekst 4"/>
          <p:cNvSpPr>
            <a:spLocks noGrp="1"/>
          </p:cNvSpPr>
          <p:nvPr>
            <p:ph type="body" sz="quarter" idx="14"/>
          </p:nvPr>
        </p:nvSpPr>
        <p:spPr>
          <a:xfrm>
            <a:off x="450762" y="1202266"/>
            <a:ext cx="7037475" cy="5115734"/>
          </a:xfrm>
        </p:spPr>
        <p:txBody>
          <a:bodyPr>
            <a:normAutofit/>
          </a:bodyPr>
          <a:lstStyle>
            <a:lvl1pPr marL="0" indent="0">
              <a:buClr>
                <a:schemeClr val="accent2"/>
              </a:buClr>
              <a:buFont typeface="Arial" panose="020B0604020202020204" pitchFamily="34" charset="0"/>
              <a:buNone/>
              <a:defRPr sz="2400">
                <a:solidFill>
                  <a:schemeClr val="bg1"/>
                </a:solidFill>
              </a:defRPr>
            </a:lvl1pPr>
            <a:lvl2pPr marL="742950" indent="-285750">
              <a:buFont typeface="Arial" panose="020B0604020202020204" pitchFamily="34" charset="0"/>
              <a:buChar cha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endParaRPr lang="da-DK" dirty="0" smtClean="0"/>
          </a:p>
        </p:txBody>
      </p:sp>
      <p:pic>
        <p:nvPicPr>
          <p:cNvPr id="12" name="Billede 11">
            <a:extLst>
              <a:ext uri="{FF2B5EF4-FFF2-40B4-BE49-F238E27FC236}">
                <a16:creationId xmlns="" xmlns:a16="http://schemas.microsoft.com/office/drawing/2014/main" id="{AEBFC50A-EF3D-4871-BD89-F01D857AC59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219797" y="0"/>
            <a:ext cx="813612" cy="990000"/>
          </a:xfrm>
          <a:prstGeom prst="rect">
            <a:avLst/>
          </a:prstGeom>
        </p:spPr>
      </p:pic>
      <p:pic>
        <p:nvPicPr>
          <p:cNvPr id="13" name="Billede 12">
            <a:extLst>
              <a:ext uri="{FF2B5EF4-FFF2-40B4-BE49-F238E27FC236}">
                <a16:creationId xmlns="" xmlns:a16="http://schemas.microsoft.com/office/drawing/2014/main" id="{8B399C38-2B8A-43B8-A98D-BA55546CD358}"/>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p:blipFill>
        <p:spPr>
          <a:xfrm>
            <a:off x="450763" y="6388809"/>
            <a:ext cx="1512000" cy="249993"/>
          </a:xfrm>
          <a:prstGeom prst="rect">
            <a:avLst/>
          </a:prstGeom>
        </p:spPr>
      </p:pic>
    </p:spTree>
    <p:extLst>
      <p:ext uri="{BB962C8B-B14F-4D97-AF65-F5344CB8AC3E}">
        <p14:creationId xmlns:p14="http://schemas.microsoft.com/office/powerpoint/2010/main" val="1653062154"/>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EF0E5"/>
        </a:solidFill>
        <a:effectLst/>
      </p:bgPr>
    </p:bg>
    <p:spTree>
      <p:nvGrpSpPr>
        <p:cNvPr id="1" name=""/>
        <p:cNvGrpSpPr/>
        <p:nvPr/>
      </p:nvGrpSpPr>
      <p:grpSpPr>
        <a:xfrm>
          <a:off x="0" y="0"/>
          <a:ext cx="0" cy="0"/>
          <a:chOff x="0" y="0"/>
          <a:chExt cx="0" cy="0"/>
        </a:xfrm>
      </p:grpSpPr>
      <p:sp>
        <p:nvSpPr>
          <p:cNvPr id="29" name="Kombinationstegning: Figur 28">
            <a:extLst>
              <a:ext uri="{FF2B5EF4-FFF2-40B4-BE49-F238E27FC236}">
                <a16:creationId xmlns="" xmlns:a16="http://schemas.microsoft.com/office/drawing/2014/main" id="{7A08E557-10DB-421A-876E-1AE58F8E07C4}"/>
              </a:ext>
            </a:extLst>
          </p:cNvPr>
          <p:cNvSpPr/>
          <p:nvPr userDrawn="1"/>
        </p:nvSpPr>
        <p:spPr>
          <a:xfrm>
            <a:off x="8839807" y="3732560"/>
            <a:ext cx="3352193" cy="3125440"/>
          </a:xfrm>
          <a:custGeom>
            <a:avLst/>
            <a:gdLst>
              <a:gd name="connsiteX0" fmla="*/ 0 w 3352193"/>
              <a:gd name="connsiteY0" fmla="*/ 3125374 h 3125440"/>
              <a:gd name="connsiteX1" fmla="*/ 2579 w 3352193"/>
              <a:gd name="connsiteY1" fmla="*/ 3125440 h 3125440"/>
              <a:gd name="connsiteX2" fmla="*/ 0 w 3352193"/>
              <a:gd name="connsiteY2" fmla="*/ 3125440 h 3125440"/>
              <a:gd name="connsiteX3" fmla="*/ 3352193 w 3352193"/>
              <a:gd name="connsiteY3" fmla="*/ 0 h 3125440"/>
              <a:gd name="connsiteX4" fmla="*/ 3352193 w 3352193"/>
              <a:gd name="connsiteY4" fmla="*/ 3125440 h 3125440"/>
              <a:gd name="connsiteX5" fmla="*/ 2579 w 3352193"/>
              <a:gd name="connsiteY5" fmla="*/ 3125440 h 3125440"/>
              <a:gd name="connsiteX6" fmla="*/ 3348685 w 3352193"/>
              <a:gd name="connsiteY6" fmla="*/ 47035 h 3125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52193" h="3125440">
                <a:moveTo>
                  <a:pt x="0" y="3125374"/>
                </a:moveTo>
                <a:lnTo>
                  <a:pt x="2579" y="3125440"/>
                </a:lnTo>
                <a:lnTo>
                  <a:pt x="0" y="3125440"/>
                </a:lnTo>
                <a:close/>
                <a:moveTo>
                  <a:pt x="3352193" y="0"/>
                </a:moveTo>
                <a:lnTo>
                  <a:pt x="3352193" y="3125440"/>
                </a:lnTo>
                <a:lnTo>
                  <a:pt x="2579" y="3125440"/>
                </a:lnTo>
                <a:cubicBezTo>
                  <a:pt x="1744073" y="3125440"/>
                  <a:pt x="3176441" y="1776129"/>
                  <a:pt x="3348685" y="47035"/>
                </a:cubicBezTo>
                <a:close/>
              </a:path>
            </a:pathLst>
          </a:custGeom>
          <a:solidFill>
            <a:srgbClr val="8D995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da-DK" noProof="0"/>
          </a:p>
        </p:txBody>
      </p:sp>
      <p:sp>
        <p:nvSpPr>
          <p:cNvPr id="2" name="Pladsholder til titel 1">
            <a:extLst>
              <a:ext uri="{FF2B5EF4-FFF2-40B4-BE49-F238E27FC236}">
                <a16:creationId xmlns="" xmlns:a16="http://schemas.microsoft.com/office/drawing/2014/main" id="{BFDA9639-38D2-4CD4-A861-F6B4C6CB99BD}"/>
              </a:ext>
            </a:extLst>
          </p:cNvPr>
          <p:cNvSpPr>
            <a:spLocks noGrp="1"/>
          </p:cNvSpPr>
          <p:nvPr>
            <p:ph type="title"/>
          </p:nvPr>
        </p:nvSpPr>
        <p:spPr>
          <a:xfrm>
            <a:off x="694267" y="590372"/>
            <a:ext cx="10803466" cy="1325890"/>
          </a:xfrm>
          <a:prstGeom prst="rect">
            <a:avLst/>
          </a:prstGeom>
        </p:spPr>
        <p:txBody>
          <a:bodyPr vert="horz" lIns="91440" tIns="45720" rIns="91440" bIns="45720" rtlCol="0" anchor="ctr">
            <a:normAutofit/>
          </a:bodyPr>
          <a:lstStyle/>
          <a:p>
            <a:pPr rtl="0"/>
            <a:r>
              <a:rPr lang="da-DK" noProof="0" dirty="0"/>
              <a:t>Klik for at redigere titeltypografier i master</a:t>
            </a:r>
          </a:p>
        </p:txBody>
      </p:sp>
      <p:sp>
        <p:nvSpPr>
          <p:cNvPr id="3" name="Pladsholder til tekst 2">
            <a:extLst>
              <a:ext uri="{FF2B5EF4-FFF2-40B4-BE49-F238E27FC236}">
                <a16:creationId xmlns="" xmlns:a16="http://schemas.microsoft.com/office/drawing/2014/main" id="{DDAF00B1-16C1-47B3-A7A0-B71468312896}"/>
              </a:ext>
            </a:extLst>
          </p:cNvPr>
          <p:cNvSpPr>
            <a:spLocks noGrp="1"/>
          </p:cNvSpPr>
          <p:nvPr>
            <p:ph type="body" idx="1"/>
          </p:nvPr>
        </p:nvSpPr>
        <p:spPr>
          <a:xfrm>
            <a:off x="694267" y="1916262"/>
            <a:ext cx="10803466" cy="4349071"/>
          </a:xfrm>
          <a:prstGeom prst="rect">
            <a:avLst/>
          </a:prstGeom>
        </p:spPr>
        <p:txBody>
          <a:bodyPr vert="horz" lIns="91440" tIns="45720" rIns="91440" bIns="45720" rtlCol="0">
            <a:normAutofit/>
          </a:bodyPr>
          <a:lstStyle/>
          <a:p>
            <a:pPr lvl="0" rtl="0"/>
            <a:r>
              <a:rPr lang="da-DK" noProof="0" dirty="0"/>
              <a:t>Klik for at redigere i master</a:t>
            </a:r>
          </a:p>
          <a:p>
            <a:pPr lvl="1" rtl="0"/>
            <a:r>
              <a:rPr lang="da-DK" noProof="0" dirty="0"/>
              <a:t>Andet niveau</a:t>
            </a:r>
          </a:p>
          <a:p>
            <a:pPr lvl="2" rtl="0"/>
            <a:r>
              <a:rPr lang="da-DK" noProof="0" dirty="0"/>
              <a:t>Tredje niveau</a:t>
            </a:r>
          </a:p>
          <a:p>
            <a:pPr lvl="3" rtl="0"/>
            <a:r>
              <a:rPr lang="da-DK" noProof="0" dirty="0"/>
              <a:t>Fjerde niveau</a:t>
            </a:r>
          </a:p>
          <a:p>
            <a:pPr lvl="4" rtl="0"/>
            <a:r>
              <a:rPr lang="da-DK" noProof="0" dirty="0"/>
              <a:t>Femte </a:t>
            </a:r>
            <a:r>
              <a:rPr lang="da-DK" noProof="0" dirty="0" smtClean="0"/>
              <a:t>niveau</a:t>
            </a:r>
          </a:p>
          <a:p>
            <a:pPr lvl="5" rtl="0"/>
            <a:endParaRPr lang="da-DK" noProof="0" dirty="0"/>
          </a:p>
        </p:txBody>
      </p:sp>
    </p:spTree>
    <p:extLst>
      <p:ext uri="{BB962C8B-B14F-4D97-AF65-F5344CB8AC3E}">
        <p14:creationId xmlns:p14="http://schemas.microsoft.com/office/powerpoint/2010/main" val="3377632538"/>
      </p:ext>
    </p:extLst>
  </p:cSld>
  <p:clrMap bg1="lt1" tx1="dk1" bg2="lt2" tx2="dk2" accent1="accent1" accent2="accent2" accent3="accent3" accent4="accent4" accent5="accent5" accent6="accent6" hlink="hlink" folHlink="folHlink"/>
  <p:sldLayoutIdLst>
    <p:sldLayoutId id="2147483695" r:id="rId1"/>
    <p:sldLayoutId id="2147483686" r:id="rId2"/>
    <p:sldLayoutId id="2147483689" r:id="rId3"/>
    <p:sldLayoutId id="2147483701" r:id="rId4"/>
    <p:sldLayoutId id="2147483673" r:id="rId5"/>
    <p:sldLayoutId id="2147483691" r:id="rId6"/>
    <p:sldLayoutId id="2147483675" r:id="rId7"/>
    <p:sldLayoutId id="2147483690" r:id="rId8"/>
    <p:sldLayoutId id="2147483700" r:id="rId9"/>
    <p:sldLayoutId id="2147483674" r:id="rId10"/>
    <p:sldLayoutId id="2147483662" r:id="rId11"/>
    <p:sldLayoutId id="2147483719" r:id="rId12"/>
    <p:sldLayoutId id="2147483679" r:id="rId13"/>
    <p:sldLayoutId id="2147483685" r:id="rId14"/>
    <p:sldLayoutId id="2147483692" r:id="rId15"/>
    <p:sldLayoutId id="2147483665" r:id="rId16"/>
    <p:sldLayoutId id="2147483681" r:id="rId17"/>
    <p:sldLayoutId id="2147483693" r:id="rId18"/>
    <p:sldLayoutId id="2147483683" r:id="rId19"/>
    <p:sldLayoutId id="2147483698" r:id="rId20"/>
    <p:sldLayoutId id="2147483699" r:id="rId21"/>
    <p:sldLayoutId id="2147483697" r:id="rId22"/>
    <p:sldLayoutId id="2147483661" r:id="rId23"/>
    <p:sldLayoutId id="2147483666" r:id="rId24"/>
  </p:sldLayoutIdLst>
  <p:timing>
    <p:tnLst>
      <p:par>
        <p:cTn id="1" dur="indefinite" restart="never" nodeType="tmRoot"/>
      </p:par>
    </p:tnLst>
  </p:timing>
  <p:hf sldNum="0" hdr="0" ftr="0" dt="0"/>
  <p:txStyles>
    <p:titleStyle>
      <a:lvl1pPr algn="l" defTabSz="914400" rtl="0" eaLnBrk="1" latinLnBrk="0" hangingPunct="1">
        <a:lnSpc>
          <a:spcPct val="90000"/>
        </a:lnSpc>
        <a:spcBef>
          <a:spcPct val="0"/>
        </a:spcBef>
        <a:buNone/>
        <a:defRPr sz="4000" kern="120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2"/>
        </a:buClr>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Clr>
          <a:schemeClr val="accent2"/>
        </a:buClr>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Clr>
          <a:schemeClr val="accent2"/>
        </a:buClr>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Clr>
          <a:schemeClr val="accent2"/>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Clr>
          <a:schemeClr val="accent2"/>
        </a:buClr>
        <a:buFont typeface="Arial" panose="020B0604020202020204" pitchFamily="34" charset="0"/>
        <a:buChar char="•"/>
        <a:defRPr sz="1800" kern="1200">
          <a:solidFill>
            <a:schemeClr val="tx1"/>
          </a:solidFill>
          <a:latin typeface="+mn-lt"/>
          <a:ea typeface="+mn-ea"/>
          <a:cs typeface="+mn-cs"/>
        </a:defRPr>
      </a:lvl5pPr>
      <a:lvl6pPr marL="2286000" indent="0" algn="l" defTabSz="914400" rtl="0" eaLnBrk="1" latinLnBrk="0" hangingPunct="1">
        <a:lnSpc>
          <a:spcPct val="90000"/>
        </a:lnSpc>
        <a:spcBef>
          <a:spcPts val="500"/>
        </a:spcBef>
        <a:buClr>
          <a:schemeClr val="accent2"/>
        </a:buClr>
        <a:buFont typeface="Arial" panose="020B0604020202020204" pitchFamily="34" charset="0"/>
        <a:buNone/>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p15:clr>
            <a:srgbClr val="F26B43"/>
          </p15:clr>
        </p15:guide>
        <p15:guide id="2" pos="3840">
          <p15:clr>
            <a:srgbClr val="F26B43"/>
          </p15:clr>
        </p15:guide>
        <p15:guide id="3" orient="horz" pos="2736">
          <p15:clr>
            <a:srgbClr val="F26B43"/>
          </p15:clr>
        </p15:guide>
        <p15:guide id="4" orient="horz" pos="3312">
          <p15:clr>
            <a:srgbClr val="F26B43"/>
          </p15:clr>
        </p15:guide>
        <p15:guide id="5" orient="horz" pos="432">
          <p15:clr>
            <a:srgbClr val="F26B43"/>
          </p15:clr>
        </p15:guide>
        <p15:guide id="7" pos="4416">
          <p15:clr>
            <a:srgbClr val="F26B43"/>
          </p15:clr>
        </p15:guide>
        <p15:guide id="8" pos="5568">
          <p15:clr>
            <a:srgbClr val="F26B43"/>
          </p15:clr>
        </p15:guide>
        <p15:guide id="9" pos="7296">
          <p15:clr>
            <a:srgbClr val="F26B43"/>
          </p15:clr>
        </p15:guide>
        <p15:guide id="10" pos="2688">
          <p15:clr>
            <a:srgbClr val="F26B43"/>
          </p15:clr>
        </p15:guide>
        <p15:guide id="11" pos="1536">
          <p15:clr>
            <a:srgbClr val="F26B43"/>
          </p15:clr>
        </p15:guide>
        <p15:guide id="12" pos="384">
          <p15:clr>
            <a:srgbClr val="F26B43"/>
          </p15:clr>
        </p15:guide>
        <p15:guide id="13" pos="2112">
          <p15:clr>
            <a:srgbClr val="F26B43"/>
          </p15:clr>
        </p15:guide>
        <p15:guide id="14" pos="4992">
          <p15:clr>
            <a:srgbClr val="F26B43"/>
          </p15:clr>
        </p15:guide>
        <p15:guide id="15" pos="6720">
          <p15:clr>
            <a:srgbClr val="F26B43"/>
          </p15:clr>
        </p15:guide>
        <p15:guide id="16" pos="960">
          <p15:clr>
            <a:srgbClr val="F26B43"/>
          </p15:clr>
        </p15:guide>
        <p15:guide id="17" pos="3264">
          <p15:clr>
            <a:srgbClr val="F26B43"/>
          </p15:clr>
        </p15:guide>
        <p15:guide id="18" orient="horz" pos="1008">
          <p15:clr>
            <a:srgbClr val="F26B43"/>
          </p15:clr>
        </p15:guide>
        <p15:guide id="19" orient="horz" pos="3888">
          <p15:clr>
            <a:srgbClr val="F26B43"/>
          </p15:clr>
        </p15:guide>
        <p15:guide id="20" pos="6144">
          <p15:clr>
            <a:srgbClr val="F26B43"/>
          </p15:clr>
        </p15:guide>
        <p15:guide id="21" orient="horz" pos="1584">
          <p15:clr>
            <a:srgbClr val="F26B43"/>
          </p15:clr>
        </p15:guide>
        <p15:guide id="22" pos="576">
          <p15:clr>
            <a:srgbClr val="F26B43"/>
          </p15:clr>
        </p15:guide>
        <p15:guide id="23" pos="7104">
          <p15:clr>
            <a:srgbClr val="F26B43"/>
          </p15:clr>
        </p15:guide>
        <p15:guide id="24" pos="768">
          <p15:clr>
            <a:srgbClr val="F26B43"/>
          </p15:clr>
        </p15:guide>
        <p15:guide id="25" pos="6912">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440267" y="685798"/>
            <a:ext cx="10807955" cy="3217461"/>
          </a:xfrm>
        </p:spPr>
        <p:txBody>
          <a:bodyPr/>
          <a:lstStyle/>
          <a:p>
            <a:r>
              <a:rPr lang="da-DK" dirty="0" smtClean="0"/>
              <a:t>Del 1: Din egen trivsel som leder</a:t>
            </a:r>
            <a:endParaRPr lang="da-DK" dirty="0"/>
          </a:p>
        </p:txBody>
      </p:sp>
      <p:sp>
        <p:nvSpPr>
          <p:cNvPr id="3" name="Undertitel 2"/>
          <p:cNvSpPr>
            <a:spLocks noGrp="1"/>
          </p:cNvSpPr>
          <p:nvPr>
            <p:ph type="subTitle" idx="1"/>
          </p:nvPr>
        </p:nvSpPr>
        <p:spPr/>
        <p:txBody>
          <a:bodyPr/>
          <a:lstStyle/>
          <a:p>
            <a:endParaRPr lang="da-DK" dirty="0">
              <a:solidFill>
                <a:schemeClr val="tx1"/>
              </a:solidFill>
            </a:endParaRPr>
          </a:p>
        </p:txBody>
      </p:sp>
      <p:pic>
        <p:nvPicPr>
          <p:cNvPr id="6" name="Billede 5">
            <a:extLst>
              <a:ext uri="{FF2B5EF4-FFF2-40B4-BE49-F238E27FC236}">
                <a16:creationId xmlns="" xmlns:a16="http://schemas.microsoft.com/office/drawing/2014/main" id="{8B399C38-2B8A-43B8-A98D-BA55546CD358}"/>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450763" y="6388809"/>
            <a:ext cx="1512000" cy="249993"/>
          </a:xfrm>
          <a:prstGeom prst="rect">
            <a:avLst/>
          </a:prstGeom>
        </p:spPr>
      </p:pic>
    </p:spTree>
    <p:extLst>
      <p:ext uri="{BB962C8B-B14F-4D97-AF65-F5344CB8AC3E}">
        <p14:creationId xmlns:p14="http://schemas.microsoft.com/office/powerpoint/2010/main" val="717505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a-DK" sz="3600" dirty="0" smtClean="0"/>
              <a:t>Øvelse 2: </a:t>
            </a:r>
            <a:r>
              <a:rPr lang="da-DK" sz="3600" dirty="0"/>
              <a:t>Hvad giver os energi og arbejdsglæde?</a:t>
            </a:r>
          </a:p>
        </p:txBody>
      </p:sp>
      <p:sp>
        <p:nvSpPr>
          <p:cNvPr id="3" name="Pladsholder til indhold 2"/>
          <p:cNvSpPr>
            <a:spLocks noGrp="1"/>
          </p:cNvSpPr>
          <p:nvPr>
            <p:ph idx="1"/>
          </p:nvPr>
        </p:nvSpPr>
        <p:spPr>
          <a:xfrm>
            <a:off x="450764" y="1243370"/>
            <a:ext cx="5206980" cy="4926202"/>
          </a:xfrm>
        </p:spPr>
        <p:txBody>
          <a:bodyPr>
            <a:noAutofit/>
          </a:bodyPr>
          <a:lstStyle/>
          <a:p>
            <a:r>
              <a:rPr lang="da-DK" sz="2000" b="1" dirty="0" smtClean="0"/>
              <a:t>Fælles refleksion over gruppens mindmaps</a:t>
            </a:r>
            <a:endParaRPr lang="da-DK" sz="2000" b="1" dirty="0"/>
          </a:p>
          <a:p>
            <a:pPr marL="342900" lvl="0" indent="-342900">
              <a:buFont typeface="Arial" panose="020B0604020202020204" pitchFamily="34" charset="0"/>
              <a:buChar char="•"/>
            </a:pPr>
            <a:r>
              <a:rPr lang="da-DK" sz="2000" dirty="0" smtClean="0"/>
              <a:t>Giver præsentationerne af vores mindmaps anledning til særlig opmærksomhed på visse ledelsesopgaver?</a:t>
            </a:r>
          </a:p>
          <a:p>
            <a:pPr marL="342900" lvl="0" indent="-342900">
              <a:buFont typeface="Arial" panose="020B0604020202020204" pitchFamily="34" charset="0"/>
              <a:buChar char="•"/>
            </a:pPr>
            <a:endParaRPr lang="da-DK" sz="2000" dirty="0"/>
          </a:p>
          <a:p>
            <a:pPr lvl="0"/>
            <a:endParaRPr lang="da-DK" sz="2000" dirty="0"/>
          </a:p>
          <a:p>
            <a:r>
              <a:rPr lang="da-DK" sz="2000" i="1" dirty="0" smtClean="0"/>
              <a:t>… Hvis </a:t>
            </a:r>
            <a:r>
              <a:rPr lang="da-DK" sz="2000" i="1" dirty="0"/>
              <a:t>ledelsesopgaverne somme tider er lidt ”op ad bakke” så tag papiret frem og genopfrisk, hvad det er, der giver netop dig arbejdsglæde i dagligdagen.</a:t>
            </a:r>
          </a:p>
          <a:p>
            <a:pPr lvl="0"/>
            <a:endParaRPr lang="da-DK" sz="2000" dirty="0" smtClean="0"/>
          </a:p>
          <a:p>
            <a:pPr lvl="0"/>
            <a:endParaRPr lang="da-DK" sz="2000" dirty="0"/>
          </a:p>
        </p:txBody>
      </p:sp>
      <p:sp>
        <p:nvSpPr>
          <p:cNvPr id="7" name="Afrundet rektangel 6"/>
          <p:cNvSpPr/>
          <p:nvPr/>
        </p:nvSpPr>
        <p:spPr>
          <a:xfrm>
            <a:off x="7608937" y="2992797"/>
            <a:ext cx="1843470" cy="1086822"/>
          </a:xfrm>
          <a:prstGeom prst="roundRect">
            <a:avLst/>
          </a:prstGeom>
          <a:solidFill>
            <a:srgbClr val="8C5389"/>
          </a:solidFill>
          <a:ln>
            <a:solidFill>
              <a:srgbClr val="8C538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600" dirty="0" smtClean="0"/>
              <a:t>Det giver mig energi og arbejdsglæde </a:t>
            </a:r>
            <a:endParaRPr lang="da-DK" sz="1600" dirty="0"/>
          </a:p>
        </p:txBody>
      </p:sp>
      <p:sp>
        <p:nvSpPr>
          <p:cNvPr id="8" name="Afrundet rektangel 7"/>
          <p:cNvSpPr/>
          <p:nvPr/>
        </p:nvSpPr>
        <p:spPr>
          <a:xfrm>
            <a:off x="6104893" y="2859243"/>
            <a:ext cx="1133590" cy="358553"/>
          </a:xfrm>
          <a:prstGeom prst="roundRect">
            <a:avLst/>
          </a:prstGeom>
          <a:solidFill>
            <a:srgbClr val="EEF0E5"/>
          </a:solidFill>
          <a:ln w="28575">
            <a:solidFill>
              <a:srgbClr val="BFD26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solidFill>
                <a:srgbClr val="8C5389"/>
              </a:solidFill>
            </a:endParaRPr>
          </a:p>
        </p:txBody>
      </p:sp>
      <p:sp>
        <p:nvSpPr>
          <p:cNvPr id="9" name="Afrundet rektangel 8"/>
          <p:cNvSpPr/>
          <p:nvPr/>
        </p:nvSpPr>
        <p:spPr>
          <a:xfrm>
            <a:off x="5667447" y="2139986"/>
            <a:ext cx="1133590" cy="358553"/>
          </a:xfrm>
          <a:prstGeom prst="roundRect">
            <a:avLst/>
          </a:prstGeom>
          <a:solidFill>
            <a:srgbClr val="EEF0E5"/>
          </a:solidFill>
          <a:ln w="28575">
            <a:solidFill>
              <a:srgbClr val="BFD26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solidFill>
                <a:srgbClr val="8C5389"/>
              </a:solidFill>
            </a:endParaRPr>
          </a:p>
        </p:txBody>
      </p:sp>
      <p:sp>
        <p:nvSpPr>
          <p:cNvPr id="10" name="Afrundet rektangel 9"/>
          <p:cNvSpPr/>
          <p:nvPr/>
        </p:nvSpPr>
        <p:spPr>
          <a:xfrm>
            <a:off x="5667447" y="4643676"/>
            <a:ext cx="1133590" cy="358553"/>
          </a:xfrm>
          <a:prstGeom prst="roundRect">
            <a:avLst/>
          </a:prstGeom>
          <a:solidFill>
            <a:srgbClr val="EEF0E5"/>
          </a:solidFill>
          <a:ln w="28575">
            <a:solidFill>
              <a:srgbClr val="BFD26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solidFill>
                <a:srgbClr val="8C5389"/>
              </a:solidFill>
            </a:endParaRPr>
          </a:p>
        </p:txBody>
      </p:sp>
      <p:sp>
        <p:nvSpPr>
          <p:cNvPr id="11" name="Afrundet rektangel 10"/>
          <p:cNvSpPr/>
          <p:nvPr/>
        </p:nvSpPr>
        <p:spPr>
          <a:xfrm>
            <a:off x="6104893" y="3955601"/>
            <a:ext cx="1133590" cy="358553"/>
          </a:xfrm>
          <a:prstGeom prst="roundRect">
            <a:avLst/>
          </a:prstGeom>
          <a:solidFill>
            <a:srgbClr val="EEF0E5"/>
          </a:solidFill>
          <a:ln w="28575">
            <a:solidFill>
              <a:srgbClr val="BFD26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solidFill>
                <a:srgbClr val="8C5389"/>
              </a:solidFill>
            </a:endParaRPr>
          </a:p>
        </p:txBody>
      </p:sp>
      <p:sp>
        <p:nvSpPr>
          <p:cNvPr id="12" name="Afrundet rektangel 11"/>
          <p:cNvSpPr/>
          <p:nvPr/>
        </p:nvSpPr>
        <p:spPr>
          <a:xfrm>
            <a:off x="7963877" y="5093981"/>
            <a:ext cx="1133590" cy="358553"/>
          </a:xfrm>
          <a:prstGeom prst="roundRect">
            <a:avLst/>
          </a:prstGeom>
          <a:solidFill>
            <a:srgbClr val="EEF0E5"/>
          </a:solidFill>
          <a:ln w="28575">
            <a:solidFill>
              <a:srgbClr val="BFD26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solidFill>
                <a:srgbClr val="8C5389"/>
              </a:solidFill>
            </a:endParaRPr>
          </a:p>
        </p:txBody>
      </p:sp>
      <p:sp>
        <p:nvSpPr>
          <p:cNvPr id="13" name="Afrundet rektangel 12"/>
          <p:cNvSpPr/>
          <p:nvPr/>
        </p:nvSpPr>
        <p:spPr>
          <a:xfrm>
            <a:off x="7963877" y="4405549"/>
            <a:ext cx="1133590" cy="358553"/>
          </a:xfrm>
          <a:prstGeom prst="roundRect">
            <a:avLst/>
          </a:prstGeom>
          <a:solidFill>
            <a:srgbClr val="EEF0E5"/>
          </a:solidFill>
          <a:ln w="28575">
            <a:solidFill>
              <a:srgbClr val="BFD26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solidFill>
                <a:srgbClr val="8C5389"/>
              </a:solidFill>
            </a:endParaRPr>
          </a:p>
        </p:txBody>
      </p:sp>
      <p:sp>
        <p:nvSpPr>
          <p:cNvPr id="14" name="Afrundet rektangel 13"/>
          <p:cNvSpPr/>
          <p:nvPr/>
        </p:nvSpPr>
        <p:spPr>
          <a:xfrm>
            <a:off x="10317910" y="4643675"/>
            <a:ext cx="1133590" cy="358553"/>
          </a:xfrm>
          <a:prstGeom prst="roundRect">
            <a:avLst/>
          </a:prstGeom>
          <a:solidFill>
            <a:srgbClr val="EEF0E5"/>
          </a:solidFill>
          <a:ln w="28575">
            <a:solidFill>
              <a:srgbClr val="BFD26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solidFill>
                <a:srgbClr val="8C5389"/>
              </a:solidFill>
            </a:endParaRPr>
          </a:p>
        </p:txBody>
      </p:sp>
      <p:sp>
        <p:nvSpPr>
          <p:cNvPr id="15" name="Afrundet rektangel 14"/>
          <p:cNvSpPr/>
          <p:nvPr/>
        </p:nvSpPr>
        <p:spPr>
          <a:xfrm>
            <a:off x="9822861" y="3955601"/>
            <a:ext cx="1133590" cy="358553"/>
          </a:xfrm>
          <a:prstGeom prst="roundRect">
            <a:avLst/>
          </a:prstGeom>
          <a:solidFill>
            <a:srgbClr val="EEF0E5"/>
          </a:solidFill>
          <a:ln w="28575">
            <a:solidFill>
              <a:srgbClr val="BFD26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solidFill>
                <a:srgbClr val="8C5389"/>
              </a:solidFill>
            </a:endParaRPr>
          </a:p>
        </p:txBody>
      </p:sp>
      <p:sp>
        <p:nvSpPr>
          <p:cNvPr id="16" name="Afrundet rektangel 15"/>
          <p:cNvSpPr/>
          <p:nvPr/>
        </p:nvSpPr>
        <p:spPr>
          <a:xfrm>
            <a:off x="9822861" y="2859243"/>
            <a:ext cx="1133590" cy="358553"/>
          </a:xfrm>
          <a:prstGeom prst="roundRect">
            <a:avLst/>
          </a:prstGeom>
          <a:solidFill>
            <a:srgbClr val="EEF0E5"/>
          </a:solidFill>
          <a:ln w="28575">
            <a:solidFill>
              <a:srgbClr val="BFD26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solidFill>
                <a:srgbClr val="8C5389"/>
              </a:solidFill>
            </a:endParaRPr>
          </a:p>
        </p:txBody>
      </p:sp>
      <p:sp>
        <p:nvSpPr>
          <p:cNvPr id="17" name="Afrundet rektangel 16"/>
          <p:cNvSpPr/>
          <p:nvPr/>
        </p:nvSpPr>
        <p:spPr>
          <a:xfrm>
            <a:off x="10317910" y="2139987"/>
            <a:ext cx="1133590" cy="358553"/>
          </a:xfrm>
          <a:prstGeom prst="roundRect">
            <a:avLst/>
          </a:prstGeom>
          <a:solidFill>
            <a:srgbClr val="EEF0E5"/>
          </a:solidFill>
          <a:ln w="28575">
            <a:solidFill>
              <a:srgbClr val="BFD26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solidFill>
                <a:srgbClr val="8C5389"/>
              </a:solidFill>
            </a:endParaRPr>
          </a:p>
        </p:txBody>
      </p:sp>
      <p:cxnSp>
        <p:nvCxnSpPr>
          <p:cNvPr id="18" name="Lige pilforbindelse 17"/>
          <p:cNvCxnSpPr/>
          <p:nvPr/>
        </p:nvCxnSpPr>
        <p:spPr>
          <a:xfrm flipH="1" flipV="1">
            <a:off x="7228434" y="3253514"/>
            <a:ext cx="370800" cy="208800"/>
          </a:xfrm>
          <a:prstGeom prst="straightConnector1">
            <a:avLst/>
          </a:prstGeom>
          <a:ln w="28575">
            <a:solidFill>
              <a:srgbClr val="B4B2B2"/>
            </a:solidFill>
            <a:tailEnd type="triangle"/>
          </a:ln>
        </p:spPr>
        <p:style>
          <a:lnRef idx="1">
            <a:schemeClr val="accent1"/>
          </a:lnRef>
          <a:fillRef idx="0">
            <a:schemeClr val="accent1"/>
          </a:fillRef>
          <a:effectRef idx="0">
            <a:schemeClr val="accent1"/>
          </a:effectRef>
          <a:fontRef idx="minor">
            <a:schemeClr val="tx1"/>
          </a:fontRef>
        </p:style>
      </p:cxnSp>
      <p:cxnSp>
        <p:nvCxnSpPr>
          <p:cNvPr id="19" name="Lige pilforbindelse 18"/>
          <p:cNvCxnSpPr/>
          <p:nvPr/>
        </p:nvCxnSpPr>
        <p:spPr>
          <a:xfrm flipH="1">
            <a:off x="7221722" y="3724987"/>
            <a:ext cx="370455" cy="206844"/>
          </a:xfrm>
          <a:prstGeom prst="straightConnector1">
            <a:avLst/>
          </a:prstGeom>
          <a:ln w="28575">
            <a:solidFill>
              <a:srgbClr val="B4B2B2"/>
            </a:solidFill>
            <a:tailEnd type="triangle"/>
          </a:ln>
        </p:spPr>
        <p:style>
          <a:lnRef idx="1">
            <a:schemeClr val="accent1"/>
          </a:lnRef>
          <a:fillRef idx="0">
            <a:schemeClr val="accent1"/>
          </a:fillRef>
          <a:effectRef idx="0">
            <a:schemeClr val="accent1"/>
          </a:effectRef>
          <a:fontRef idx="minor">
            <a:schemeClr val="tx1"/>
          </a:fontRef>
        </p:style>
      </p:cxnSp>
      <p:cxnSp>
        <p:nvCxnSpPr>
          <p:cNvPr id="20" name="Lige pilforbindelse 19"/>
          <p:cNvCxnSpPr/>
          <p:nvPr/>
        </p:nvCxnSpPr>
        <p:spPr>
          <a:xfrm flipV="1">
            <a:off x="9469167" y="3249729"/>
            <a:ext cx="370800" cy="208800"/>
          </a:xfrm>
          <a:prstGeom prst="straightConnector1">
            <a:avLst/>
          </a:prstGeom>
          <a:ln w="28575">
            <a:solidFill>
              <a:srgbClr val="B4B2B2"/>
            </a:solidFill>
            <a:tailEnd type="triangle"/>
          </a:ln>
        </p:spPr>
        <p:style>
          <a:lnRef idx="1">
            <a:schemeClr val="accent1"/>
          </a:lnRef>
          <a:fillRef idx="0">
            <a:schemeClr val="accent1"/>
          </a:fillRef>
          <a:effectRef idx="0">
            <a:schemeClr val="accent1"/>
          </a:effectRef>
          <a:fontRef idx="minor">
            <a:schemeClr val="tx1"/>
          </a:fontRef>
        </p:style>
      </p:cxnSp>
      <p:cxnSp>
        <p:nvCxnSpPr>
          <p:cNvPr id="21" name="Lige pilforbindelse 20"/>
          <p:cNvCxnSpPr/>
          <p:nvPr/>
        </p:nvCxnSpPr>
        <p:spPr>
          <a:xfrm>
            <a:off x="9462110" y="3723031"/>
            <a:ext cx="370800" cy="208800"/>
          </a:xfrm>
          <a:prstGeom prst="straightConnector1">
            <a:avLst/>
          </a:prstGeom>
          <a:ln w="28575">
            <a:solidFill>
              <a:srgbClr val="B4B2B2"/>
            </a:solidFill>
            <a:tailEnd type="triangle"/>
          </a:ln>
        </p:spPr>
        <p:style>
          <a:lnRef idx="1">
            <a:schemeClr val="accent1"/>
          </a:lnRef>
          <a:fillRef idx="0">
            <a:schemeClr val="accent1"/>
          </a:fillRef>
          <a:effectRef idx="0">
            <a:schemeClr val="accent1"/>
          </a:effectRef>
          <a:fontRef idx="minor">
            <a:schemeClr val="tx1"/>
          </a:fontRef>
        </p:style>
      </p:cxnSp>
      <p:cxnSp>
        <p:nvCxnSpPr>
          <p:cNvPr id="22" name="Lige pilforbindelse 21"/>
          <p:cNvCxnSpPr/>
          <p:nvPr/>
        </p:nvCxnSpPr>
        <p:spPr>
          <a:xfrm flipH="1">
            <a:off x="8530670" y="4100800"/>
            <a:ext cx="1" cy="288000"/>
          </a:xfrm>
          <a:prstGeom prst="straightConnector1">
            <a:avLst/>
          </a:prstGeom>
          <a:ln w="28575">
            <a:solidFill>
              <a:srgbClr val="B4B2B2"/>
            </a:solidFill>
            <a:tailEnd type="triangle"/>
          </a:ln>
        </p:spPr>
        <p:style>
          <a:lnRef idx="1">
            <a:schemeClr val="accent1"/>
          </a:lnRef>
          <a:fillRef idx="0">
            <a:schemeClr val="accent1"/>
          </a:fillRef>
          <a:effectRef idx="0">
            <a:schemeClr val="accent1"/>
          </a:effectRef>
          <a:fontRef idx="minor">
            <a:schemeClr val="tx1"/>
          </a:fontRef>
        </p:style>
      </p:cxnSp>
      <p:cxnSp>
        <p:nvCxnSpPr>
          <p:cNvPr id="23" name="Lige pilforbindelse 22"/>
          <p:cNvCxnSpPr/>
          <p:nvPr/>
        </p:nvCxnSpPr>
        <p:spPr>
          <a:xfrm flipH="1">
            <a:off x="8530669" y="4803168"/>
            <a:ext cx="1" cy="288000"/>
          </a:xfrm>
          <a:prstGeom prst="straightConnector1">
            <a:avLst/>
          </a:prstGeom>
          <a:ln w="28575">
            <a:solidFill>
              <a:srgbClr val="B4B2B2"/>
            </a:solidFill>
            <a:tailEnd type="triangle"/>
          </a:ln>
        </p:spPr>
        <p:style>
          <a:lnRef idx="1">
            <a:schemeClr val="accent1"/>
          </a:lnRef>
          <a:fillRef idx="0">
            <a:schemeClr val="accent1"/>
          </a:fillRef>
          <a:effectRef idx="0">
            <a:schemeClr val="accent1"/>
          </a:effectRef>
          <a:fontRef idx="minor">
            <a:schemeClr val="tx1"/>
          </a:fontRef>
        </p:style>
      </p:cxnSp>
      <p:cxnSp>
        <p:nvCxnSpPr>
          <p:cNvPr id="24" name="Lige pilforbindelse 23"/>
          <p:cNvCxnSpPr/>
          <p:nvPr/>
        </p:nvCxnSpPr>
        <p:spPr>
          <a:xfrm flipH="1">
            <a:off x="6234242" y="4370955"/>
            <a:ext cx="370455" cy="206844"/>
          </a:xfrm>
          <a:prstGeom prst="straightConnector1">
            <a:avLst/>
          </a:prstGeom>
          <a:ln w="28575">
            <a:solidFill>
              <a:srgbClr val="B4B2B2"/>
            </a:solidFill>
            <a:tailEnd type="triangle"/>
          </a:ln>
        </p:spPr>
        <p:style>
          <a:lnRef idx="1">
            <a:schemeClr val="accent1"/>
          </a:lnRef>
          <a:fillRef idx="0">
            <a:schemeClr val="accent1"/>
          </a:fillRef>
          <a:effectRef idx="0">
            <a:schemeClr val="accent1"/>
          </a:effectRef>
          <a:fontRef idx="minor">
            <a:schemeClr val="tx1"/>
          </a:fontRef>
        </p:style>
      </p:cxnSp>
      <p:cxnSp>
        <p:nvCxnSpPr>
          <p:cNvPr id="25" name="Lige pilforbindelse 24"/>
          <p:cNvCxnSpPr/>
          <p:nvPr/>
        </p:nvCxnSpPr>
        <p:spPr>
          <a:xfrm>
            <a:off x="10554675" y="4358609"/>
            <a:ext cx="370800" cy="208800"/>
          </a:xfrm>
          <a:prstGeom prst="straightConnector1">
            <a:avLst/>
          </a:prstGeom>
          <a:ln w="28575">
            <a:solidFill>
              <a:srgbClr val="B4B2B2"/>
            </a:solidFill>
            <a:tailEnd type="triangle"/>
          </a:ln>
        </p:spPr>
        <p:style>
          <a:lnRef idx="1">
            <a:schemeClr val="accent1"/>
          </a:lnRef>
          <a:fillRef idx="0">
            <a:schemeClr val="accent1"/>
          </a:fillRef>
          <a:effectRef idx="0">
            <a:schemeClr val="accent1"/>
          </a:effectRef>
          <a:fontRef idx="minor">
            <a:schemeClr val="tx1"/>
          </a:fontRef>
        </p:style>
      </p:cxnSp>
      <p:cxnSp>
        <p:nvCxnSpPr>
          <p:cNvPr id="26" name="Lige pilforbindelse 25"/>
          <p:cNvCxnSpPr/>
          <p:nvPr/>
        </p:nvCxnSpPr>
        <p:spPr>
          <a:xfrm flipH="1" flipV="1">
            <a:off x="6196130" y="2579079"/>
            <a:ext cx="370800" cy="208800"/>
          </a:xfrm>
          <a:prstGeom prst="straightConnector1">
            <a:avLst/>
          </a:prstGeom>
          <a:ln w="28575">
            <a:solidFill>
              <a:srgbClr val="B4B2B2"/>
            </a:solidFill>
            <a:tailEnd type="triangle"/>
          </a:ln>
        </p:spPr>
        <p:style>
          <a:lnRef idx="1">
            <a:schemeClr val="accent1"/>
          </a:lnRef>
          <a:fillRef idx="0">
            <a:schemeClr val="accent1"/>
          </a:fillRef>
          <a:effectRef idx="0">
            <a:schemeClr val="accent1"/>
          </a:effectRef>
          <a:fontRef idx="minor">
            <a:schemeClr val="tx1"/>
          </a:fontRef>
        </p:style>
      </p:cxnSp>
      <p:cxnSp>
        <p:nvCxnSpPr>
          <p:cNvPr id="27" name="Lige pilforbindelse 26"/>
          <p:cNvCxnSpPr/>
          <p:nvPr/>
        </p:nvCxnSpPr>
        <p:spPr>
          <a:xfrm flipV="1">
            <a:off x="10513905" y="2574002"/>
            <a:ext cx="370800" cy="208800"/>
          </a:xfrm>
          <a:prstGeom prst="straightConnector1">
            <a:avLst/>
          </a:prstGeom>
          <a:ln w="28575">
            <a:solidFill>
              <a:srgbClr val="B4B2B2"/>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218086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69741" y="162078"/>
            <a:ext cx="10235198" cy="1325890"/>
          </a:xfrm>
        </p:spPr>
        <p:txBody>
          <a:bodyPr>
            <a:normAutofit/>
          </a:bodyPr>
          <a:lstStyle/>
          <a:p>
            <a:r>
              <a:rPr lang="da-DK" sz="3600" dirty="0" smtClean="0"/>
              <a:t>Opsamling</a:t>
            </a:r>
            <a:endParaRPr lang="da-DK" sz="3600" dirty="0"/>
          </a:p>
        </p:txBody>
      </p:sp>
      <p:sp>
        <p:nvSpPr>
          <p:cNvPr id="27" name="Pladsholder til indhold 2"/>
          <p:cNvSpPr txBox="1">
            <a:spLocks/>
          </p:cNvSpPr>
          <p:nvPr/>
        </p:nvSpPr>
        <p:spPr>
          <a:xfrm>
            <a:off x="450763" y="1243370"/>
            <a:ext cx="8167719" cy="4926202"/>
          </a:xfrm>
          <a:prstGeom prst="rect">
            <a:avLst/>
          </a:prstGeom>
        </p:spPr>
        <p:txBody>
          <a:bodyPr>
            <a:noAutofit/>
          </a:bodyPr>
          <a:lstStyle>
            <a:lvl1pPr marL="228600" indent="-228600" algn="l" defTabSz="914400" rtl="0" eaLnBrk="1" latinLnBrk="0" hangingPunct="1">
              <a:lnSpc>
                <a:spcPct val="120000"/>
              </a:lnSpc>
              <a:spcBef>
                <a:spcPts val="1000"/>
              </a:spcBef>
              <a:buClr>
                <a:schemeClr val="accent2"/>
              </a:buClr>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Clr>
                <a:schemeClr val="accent2"/>
              </a:buClr>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Clr>
                <a:schemeClr val="accent2"/>
              </a:buClr>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Clr>
                <a:schemeClr val="accent2"/>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Clr>
                <a:schemeClr val="accent2"/>
              </a:buClr>
              <a:buFont typeface="Arial" panose="020B0604020202020204" pitchFamily="34" charset="0"/>
              <a:buChar char="•"/>
              <a:defRPr sz="1800" kern="1200">
                <a:solidFill>
                  <a:schemeClr val="tx1"/>
                </a:solidFill>
                <a:latin typeface="+mn-lt"/>
                <a:ea typeface="+mn-ea"/>
                <a:cs typeface="+mn-cs"/>
              </a:defRPr>
            </a:lvl5pPr>
            <a:lvl6pPr marL="2286000" indent="0" algn="l" defTabSz="914400" rtl="0" eaLnBrk="1" latinLnBrk="0" hangingPunct="1">
              <a:lnSpc>
                <a:spcPct val="90000"/>
              </a:lnSpc>
              <a:spcBef>
                <a:spcPts val="500"/>
              </a:spcBef>
              <a:buClr>
                <a:schemeClr val="accent2"/>
              </a:buClr>
              <a:buFont typeface="Arial" panose="020B0604020202020204" pitchFamily="34" charset="0"/>
              <a:buNone/>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da-DK" b="1" dirty="0" smtClean="0"/>
              <a:t>Inden for ”Din egen trivsel som leder” er vi blevet klogere på:</a:t>
            </a:r>
          </a:p>
          <a:p>
            <a:pPr marL="342900" indent="-342900"/>
            <a:r>
              <a:rPr lang="da-DK" dirty="0" smtClean="0"/>
              <a:t>Vores egne og andres ‘livscirkler’ og fællestræk på tværs.</a:t>
            </a:r>
          </a:p>
          <a:p>
            <a:pPr marL="342900" indent="-342900"/>
            <a:r>
              <a:rPr lang="da-DK" dirty="0" smtClean="0"/>
              <a:t>Hvad der hver især giver os energi og arbejdsglæde.</a:t>
            </a:r>
          </a:p>
          <a:p>
            <a:pPr marL="0" indent="0">
              <a:buNone/>
            </a:pPr>
            <a:endParaRPr lang="da-DK" dirty="0" smtClean="0"/>
          </a:p>
          <a:p>
            <a:endParaRPr lang="da-DK" dirty="0"/>
          </a:p>
        </p:txBody>
      </p:sp>
    </p:spTree>
    <p:extLst>
      <p:ext uri="{BB962C8B-B14F-4D97-AF65-F5344CB8AC3E}">
        <p14:creationId xmlns:p14="http://schemas.microsoft.com/office/powerpoint/2010/main" val="32356430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Dagsorden</a:t>
            </a:r>
            <a:endParaRPr lang="da-DK" dirty="0"/>
          </a:p>
        </p:txBody>
      </p:sp>
      <p:sp>
        <p:nvSpPr>
          <p:cNvPr id="3" name="Pladsholder til indhold 2"/>
          <p:cNvSpPr>
            <a:spLocks noGrp="1"/>
          </p:cNvSpPr>
          <p:nvPr>
            <p:ph idx="1"/>
          </p:nvPr>
        </p:nvSpPr>
        <p:spPr/>
        <p:txBody>
          <a:bodyPr/>
          <a:lstStyle/>
          <a:p>
            <a:endParaRPr lang="da-DK" dirty="0" smtClean="0"/>
          </a:p>
          <a:p>
            <a:endParaRPr lang="da-DK" dirty="0"/>
          </a:p>
          <a:p>
            <a:r>
              <a:rPr lang="da-DK" dirty="0" smtClean="0"/>
              <a:t>Velkommen og introduktion ved leder</a:t>
            </a:r>
          </a:p>
          <a:p>
            <a:r>
              <a:rPr lang="da-DK" dirty="0" smtClean="0"/>
              <a:t>Øvelse </a:t>
            </a:r>
            <a:r>
              <a:rPr lang="da-DK" dirty="0"/>
              <a:t>1 Trivsel i sammenhæng mellem arbejdsliv og familieliv</a:t>
            </a:r>
            <a:endParaRPr lang="da-DK" dirty="0" smtClean="0"/>
          </a:p>
          <a:p>
            <a:r>
              <a:rPr lang="da-DK" dirty="0" smtClean="0"/>
              <a:t>Øvelse 2 </a:t>
            </a:r>
            <a:r>
              <a:rPr lang="da-DK" sz="2800" dirty="0"/>
              <a:t>Hvad giver os energi og arbejdsglæde</a:t>
            </a:r>
            <a:endParaRPr lang="da-DK" dirty="0" smtClean="0"/>
          </a:p>
          <a:p>
            <a:r>
              <a:rPr lang="da-DK" dirty="0" smtClean="0"/>
              <a:t>Opsamling og afrunding</a:t>
            </a:r>
            <a:endParaRPr lang="da-DK" dirty="0"/>
          </a:p>
        </p:txBody>
      </p:sp>
    </p:spTree>
    <p:extLst>
      <p:ext uri="{BB962C8B-B14F-4D97-AF65-F5344CB8AC3E}">
        <p14:creationId xmlns:p14="http://schemas.microsoft.com/office/powerpoint/2010/main" val="3191389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Del 1: Din egen trivsel som leder</a:t>
            </a:r>
          </a:p>
        </p:txBody>
      </p:sp>
      <p:sp>
        <p:nvSpPr>
          <p:cNvPr id="3" name="Pladsholder til indhold 2"/>
          <p:cNvSpPr>
            <a:spLocks noGrp="1"/>
          </p:cNvSpPr>
          <p:nvPr>
            <p:ph idx="1"/>
          </p:nvPr>
        </p:nvSpPr>
        <p:spPr/>
        <p:txBody>
          <a:bodyPr>
            <a:normAutofit fontScale="92500" lnSpcReduction="10000"/>
          </a:bodyPr>
          <a:lstStyle/>
          <a:p>
            <a:r>
              <a:rPr lang="da-DK" dirty="0"/>
              <a:t>Om at lede sig selv – energi, tid og prioriteringer</a:t>
            </a:r>
          </a:p>
          <a:p>
            <a:r>
              <a:rPr lang="da-DK" dirty="0"/>
              <a:t>Du kan styrke din trivsel og arbejdsglæde ved at skærpe din opmærksomhed på, hvad der giver og dræner din energi og ved at prioritere din tid og opgaver. Mange ledere prioriterer de ledelsesmæssige opgaver højest og har måske svært ved at afsætte tid til sig selv og deres egen ledelse – til netværk, coaching og refleksion.</a:t>
            </a:r>
          </a:p>
          <a:p>
            <a:r>
              <a:rPr lang="da-DK" dirty="0" smtClean="0"/>
              <a:t>Lederjobbet </a:t>
            </a:r>
            <a:r>
              <a:rPr lang="da-DK" dirty="0"/>
              <a:t>beskrives af mange som verdens bedste job. Men det er et job, der kræver indre styrke og balance. Det personlige lederskab handler derfor om langt mere end at skrive et ledelsesgrundlag og kende sine værdier. Forudsætningen for at lykkes som leder sammen med og via andre er først og fremmest, at lederen lykkes i sig selv og er opmærksom på sin egen trivsel. </a:t>
            </a:r>
          </a:p>
        </p:txBody>
      </p:sp>
    </p:spTree>
    <p:extLst>
      <p:ext uri="{BB962C8B-B14F-4D97-AF65-F5344CB8AC3E}">
        <p14:creationId xmlns:p14="http://schemas.microsoft.com/office/powerpoint/2010/main" val="11398431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llipse 7"/>
          <p:cNvSpPr/>
          <p:nvPr/>
        </p:nvSpPr>
        <p:spPr>
          <a:xfrm>
            <a:off x="6514300" y="1638539"/>
            <a:ext cx="2221616" cy="2221616"/>
          </a:xfrm>
          <a:prstGeom prst="ellipse">
            <a:avLst/>
          </a:prstGeom>
          <a:solidFill>
            <a:srgbClr val="BFD268"/>
          </a:solidFill>
          <a:ln w="19050">
            <a:solidFill>
              <a:srgbClr val="BFD268"/>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spcAft>
                <a:spcPts val="800"/>
              </a:spcAft>
            </a:pPr>
            <a:r>
              <a:rPr lang="da-DK" sz="1600" b="1" dirty="0" smtClean="0">
                <a:solidFill>
                  <a:srgbClr val="EEF0E5"/>
                </a:solidFill>
                <a:ea typeface="Calibri" panose="020F0502020204030204" pitchFamily="34" charset="0"/>
                <a:cs typeface="Times New Roman" panose="02020603050405020304" pitchFamily="18" charset="0"/>
              </a:rPr>
              <a:t>Mit </a:t>
            </a:r>
            <a:r>
              <a:rPr lang="da-DK" sz="1600" b="1" dirty="0">
                <a:solidFill>
                  <a:srgbClr val="EEF0E5"/>
                </a:solidFill>
                <a:ea typeface="Calibri" panose="020F0502020204030204" pitchFamily="34" charset="0"/>
                <a:cs typeface="Times New Roman" panose="02020603050405020304" pitchFamily="18" charset="0"/>
              </a:rPr>
              <a:t>liv i og med familien </a:t>
            </a:r>
            <a:r>
              <a:rPr lang="da-DK" sz="1600" dirty="0">
                <a:solidFill>
                  <a:srgbClr val="EEF0E5"/>
                </a:solidFill>
                <a:ea typeface="Calibri" panose="020F0502020204030204" pitchFamily="34" charset="0"/>
                <a:cs typeface="Times New Roman" panose="02020603050405020304" pitchFamily="18" charset="0"/>
              </a:rPr>
              <a:t>og </a:t>
            </a:r>
            <a:r>
              <a:rPr lang="da-DK" sz="1600" dirty="0" smtClean="0">
                <a:solidFill>
                  <a:srgbClr val="EEF0E5"/>
                </a:solidFill>
                <a:ea typeface="Calibri" panose="020F0502020204030204" pitchFamily="34" charset="0"/>
                <a:cs typeface="Times New Roman" panose="02020603050405020304" pitchFamily="18" charset="0"/>
              </a:rPr>
              <a:t>mine </a:t>
            </a:r>
            <a:r>
              <a:rPr lang="da-DK" sz="1600" dirty="0">
                <a:solidFill>
                  <a:srgbClr val="EEF0E5"/>
                </a:solidFill>
                <a:ea typeface="Calibri" panose="020F0502020204030204" pitchFamily="34" charset="0"/>
                <a:cs typeface="Times New Roman" panose="02020603050405020304" pitchFamily="18" charset="0"/>
              </a:rPr>
              <a:t>venner</a:t>
            </a:r>
            <a:r>
              <a:rPr lang="da-DK" sz="1600" b="1" dirty="0">
                <a:solidFill>
                  <a:srgbClr val="EEF0E5"/>
                </a:solidFill>
                <a:ea typeface="Calibri" panose="020F0502020204030204" pitchFamily="34" charset="0"/>
                <a:cs typeface="Times New Roman" panose="02020603050405020304" pitchFamily="18" charset="0"/>
              </a:rPr>
              <a:t> </a:t>
            </a:r>
            <a:endParaRPr lang="da-DK" sz="1600" dirty="0">
              <a:solidFill>
                <a:srgbClr val="EEF0E5"/>
              </a:solidFill>
              <a:ea typeface="Calibri" panose="020F0502020204030204" pitchFamily="34" charset="0"/>
              <a:cs typeface="Times New Roman" panose="02020603050405020304" pitchFamily="18" charset="0"/>
            </a:endParaRPr>
          </a:p>
        </p:txBody>
      </p:sp>
      <p:sp>
        <p:nvSpPr>
          <p:cNvPr id="2" name="Titel 1"/>
          <p:cNvSpPr>
            <a:spLocks noGrp="1"/>
          </p:cNvSpPr>
          <p:nvPr>
            <p:ph type="title"/>
          </p:nvPr>
        </p:nvSpPr>
        <p:spPr/>
        <p:txBody>
          <a:bodyPr>
            <a:normAutofit fontScale="90000"/>
          </a:bodyPr>
          <a:lstStyle/>
          <a:p>
            <a:r>
              <a:rPr lang="da-DK" sz="3600" dirty="0" smtClean="0"/>
              <a:t>Øvelse 1: Trivsel i sammenhæng mellem arbejdsliv og familieliv?</a:t>
            </a:r>
            <a:endParaRPr lang="da-DK" sz="3600" dirty="0"/>
          </a:p>
        </p:txBody>
      </p:sp>
      <p:sp>
        <p:nvSpPr>
          <p:cNvPr id="3" name="Pladsholder til indhold 2"/>
          <p:cNvSpPr>
            <a:spLocks noGrp="1"/>
          </p:cNvSpPr>
          <p:nvPr>
            <p:ph idx="1"/>
          </p:nvPr>
        </p:nvSpPr>
        <p:spPr>
          <a:xfrm>
            <a:off x="450763" y="1243369"/>
            <a:ext cx="3364492" cy="5005031"/>
          </a:xfrm>
        </p:spPr>
        <p:txBody>
          <a:bodyPr>
            <a:normAutofit/>
          </a:bodyPr>
          <a:lstStyle/>
          <a:p>
            <a:r>
              <a:rPr lang="da-DK" sz="2000" b="1" dirty="0" smtClean="0"/>
              <a:t>Individuel tegning og refleksion</a:t>
            </a:r>
            <a:endParaRPr lang="da-DK" sz="2000" b="1" dirty="0"/>
          </a:p>
        </p:txBody>
      </p:sp>
      <p:sp>
        <p:nvSpPr>
          <p:cNvPr id="4" name="Ellipse 3"/>
          <p:cNvSpPr/>
          <p:nvPr/>
        </p:nvSpPr>
        <p:spPr>
          <a:xfrm>
            <a:off x="3646228" y="1098831"/>
            <a:ext cx="3123782" cy="3123782"/>
          </a:xfrm>
          <a:prstGeom prst="ellipse">
            <a:avLst/>
          </a:prstGeom>
          <a:solidFill>
            <a:srgbClr val="8C5389"/>
          </a:solidFill>
          <a:ln w="19050">
            <a:solidFill>
              <a:srgbClr val="8C5389"/>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spcAft>
                <a:spcPts val="800"/>
              </a:spcAft>
            </a:pPr>
            <a:r>
              <a:rPr lang="da-DK" sz="1600" b="1" dirty="0" smtClean="0">
                <a:solidFill>
                  <a:srgbClr val="EEF0E5"/>
                </a:solidFill>
                <a:ea typeface="Calibri" panose="020F0502020204030204" pitchFamily="34" charset="0"/>
                <a:cs typeface="Times New Roman" panose="02020603050405020304" pitchFamily="18" charset="0"/>
              </a:rPr>
              <a:t>Mit </a:t>
            </a:r>
            <a:r>
              <a:rPr lang="da-DK" sz="1600" b="1" dirty="0">
                <a:solidFill>
                  <a:srgbClr val="EEF0E5"/>
                </a:solidFill>
                <a:ea typeface="Calibri" panose="020F0502020204030204" pitchFamily="34" charset="0"/>
                <a:cs typeface="Times New Roman" panose="02020603050405020304" pitchFamily="18" charset="0"/>
              </a:rPr>
              <a:t>arbejdsliv</a:t>
            </a:r>
            <a:r>
              <a:rPr lang="da-DK" sz="1600" dirty="0">
                <a:solidFill>
                  <a:srgbClr val="EEF0E5"/>
                </a:solidFill>
                <a:ea typeface="Calibri" panose="020F0502020204030204" pitchFamily="34" charset="0"/>
                <a:cs typeface="Times New Roman" panose="02020603050405020304" pitchFamily="18" charset="0"/>
              </a:rPr>
              <a:t> </a:t>
            </a:r>
            <a:r>
              <a:rPr lang="da-DK" sz="1600" dirty="0" smtClean="0">
                <a:solidFill>
                  <a:srgbClr val="EEF0E5"/>
                </a:solidFill>
                <a:ea typeface="Calibri" panose="020F0502020204030204" pitchFamily="34" charset="0"/>
                <a:cs typeface="Times New Roman" panose="02020603050405020304" pitchFamily="18" charset="0"/>
              </a:rPr>
              <a:t>som </a:t>
            </a:r>
            <a:r>
              <a:rPr lang="da-DK" sz="1600" dirty="0">
                <a:solidFill>
                  <a:srgbClr val="EEF0E5"/>
                </a:solidFill>
                <a:ea typeface="Calibri" panose="020F0502020204030204" pitchFamily="34" charset="0"/>
                <a:cs typeface="Times New Roman" panose="02020603050405020304" pitchFamily="18" charset="0"/>
              </a:rPr>
              <a:t>leder</a:t>
            </a:r>
          </a:p>
        </p:txBody>
      </p:sp>
      <p:sp>
        <p:nvSpPr>
          <p:cNvPr id="5" name="Ellipse 4"/>
          <p:cNvSpPr/>
          <p:nvPr/>
        </p:nvSpPr>
        <p:spPr>
          <a:xfrm>
            <a:off x="6401592" y="3860155"/>
            <a:ext cx="1881666" cy="1881666"/>
          </a:xfrm>
          <a:prstGeom prst="ellipse">
            <a:avLst/>
          </a:prstGeom>
          <a:solidFill>
            <a:srgbClr val="B4B2B2"/>
          </a:solidFill>
          <a:ln w="19050">
            <a:solidFill>
              <a:srgbClr val="B4B2B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spcAft>
                <a:spcPts val="800"/>
              </a:spcAft>
            </a:pPr>
            <a:r>
              <a:rPr lang="da-DK" sz="1600" b="1" dirty="0" smtClean="0">
                <a:solidFill>
                  <a:srgbClr val="EEF0E5"/>
                </a:solidFill>
                <a:ea typeface="Calibri" panose="020F0502020204030204" pitchFamily="34" charset="0"/>
                <a:cs typeface="Times New Roman" panose="02020603050405020304" pitchFamily="18" charset="0"/>
              </a:rPr>
              <a:t>Mit </a:t>
            </a:r>
            <a:r>
              <a:rPr lang="da-DK" sz="1600" b="1" dirty="0">
                <a:solidFill>
                  <a:srgbClr val="EEF0E5"/>
                </a:solidFill>
                <a:ea typeface="Calibri" panose="020F0502020204030204" pitchFamily="34" charset="0"/>
                <a:cs typeface="Times New Roman" panose="02020603050405020304" pitchFamily="18" charset="0"/>
              </a:rPr>
              <a:t>’eget’ liv</a:t>
            </a:r>
            <a:r>
              <a:rPr lang="da-DK" sz="1600" dirty="0">
                <a:solidFill>
                  <a:srgbClr val="EEF0E5"/>
                </a:solidFill>
                <a:ea typeface="Calibri" panose="020F0502020204030204" pitchFamily="34" charset="0"/>
                <a:cs typeface="Times New Roman" panose="02020603050405020304" pitchFamily="18" charset="0"/>
              </a:rPr>
              <a:t>, hvor </a:t>
            </a:r>
            <a:r>
              <a:rPr lang="da-DK" sz="1600" dirty="0" smtClean="0">
                <a:solidFill>
                  <a:srgbClr val="EEF0E5"/>
                </a:solidFill>
                <a:ea typeface="Calibri" panose="020F0502020204030204" pitchFamily="34" charset="0"/>
                <a:cs typeface="Times New Roman" panose="02020603050405020304" pitchFamily="18" charset="0"/>
              </a:rPr>
              <a:t>jeg </a:t>
            </a:r>
            <a:r>
              <a:rPr lang="da-DK" sz="1600" dirty="0">
                <a:solidFill>
                  <a:srgbClr val="EEF0E5"/>
                </a:solidFill>
                <a:ea typeface="Calibri" panose="020F0502020204030204" pitchFamily="34" charset="0"/>
                <a:cs typeface="Times New Roman" panose="02020603050405020304" pitchFamily="18" charset="0"/>
              </a:rPr>
              <a:t>er alene og dyrker </a:t>
            </a:r>
            <a:r>
              <a:rPr lang="da-DK" sz="1600" dirty="0" smtClean="0">
                <a:solidFill>
                  <a:srgbClr val="EEF0E5"/>
                </a:solidFill>
                <a:ea typeface="Calibri" panose="020F0502020204030204" pitchFamily="34" charset="0"/>
                <a:cs typeface="Times New Roman" panose="02020603050405020304" pitchFamily="18" charset="0"/>
              </a:rPr>
              <a:t>mine </a:t>
            </a:r>
            <a:r>
              <a:rPr lang="da-DK" sz="1600" dirty="0">
                <a:solidFill>
                  <a:srgbClr val="EEF0E5"/>
                </a:solidFill>
                <a:ea typeface="Calibri" panose="020F0502020204030204" pitchFamily="34" charset="0"/>
                <a:cs typeface="Times New Roman" panose="02020603050405020304" pitchFamily="18" charset="0"/>
              </a:rPr>
              <a:t>interesser</a:t>
            </a:r>
          </a:p>
        </p:txBody>
      </p:sp>
    </p:spTree>
    <p:extLst>
      <p:ext uri="{BB962C8B-B14F-4D97-AF65-F5344CB8AC3E}">
        <p14:creationId xmlns:p14="http://schemas.microsoft.com/office/powerpoint/2010/main" val="4599610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lipse 5"/>
          <p:cNvSpPr/>
          <p:nvPr/>
        </p:nvSpPr>
        <p:spPr>
          <a:xfrm>
            <a:off x="8966940" y="2090484"/>
            <a:ext cx="2221616" cy="2221616"/>
          </a:xfrm>
          <a:prstGeom prst="ellipse">
            <a:avLst/>
          </a:prstGeom>
          <a:solidFill>
            <a:srgbClr val="BFD268"/>
          </a:solidFill>
          <a:ln w="19050">
            <a:solidFill>
              <a:srgbClr val="BFD268"/>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spcAft>
                <a:spcPts val="800"/>
              </a:spcAft>
            </a:pPr>
            <a:r>
              <a:rPr lang="da-DK" sz="1600" b="1" dirty="0" smtClean="0">
                <a:solidFill>
                  <a:srgbClr val="EEF0E5"/>
                </a:solidFill>
                <a:ea typeface="Calibri" panose="020F0502020204030204" pitchFamily="34" charset="0"/>
                <a:cs typeface="Times New Roman" panose="02020603050405020304" pitchFamily="18" charset="0"/>
              </a:rPr>
              <a:t>Mit </a:t>
            </a:r>
            <a:r>
              <a:rPr lang="da-DK" sz="1600" b="1" dirty="0">
                <a:solidFill>
                  <a:srgbClr val="EEF0E5"/>
                </a:solidFill>
                <a:ea typeface="Calibri" panose="020F0502020204030204" pitchFamily="34" charset="0"/>
                <a:cs typeface="Times New Roman" panose="02020603050405020304" pitchFamily="18" charset="0"/>
              </a:rPr>
              <a:t>liv i og med familien </a:t>
            </a:r>
            <a:r>
              <a:rPr lang="da-DK" sz="1600" dirty="0">
                <a:solidFill>
                  <a:srgbClr val="EEF0E5"/>
                </a:solidFill>
                <a:ea typeface="Calibri" panose="020F0502020204030204" pitchFamily="34" charset="0"/>
                <a:cs typeface="Times New Roman" panose="02020603050405020304" pitchFamily="18" charset="0"/>
              </a:rPr>
              <a:t>og </a:t>
            </a:r>
            <a:r>
              <a:rPr lang="da-DK" sz="1600" dirty="0" smtClean="0">
                <a:solidFill>
                  <a:srgbClr val="EEF0E5"/>
                </a:solidFill>
                <a:ea typeface="Calibri" panose="020F0502020204030204" pitchFamily="34" charset="0"/>
                <a:cs typeface="Times New Roman" panose="02020603050405020304" pitchFamily="18" charset="0"/>
              </a:rPr>
              <a:t>mine </a:t>
            </a:r>
            <a:r>
              <a:rPr lang="da-DK" sz="1600" dirty="0">
                <a:solidFill>
                  <a:srgbClr val="EEF0E5"/>
                </a:solidFill>
                <a:ea typeface="Calibri" panose="020F0502020204030204" pitchFamily="34" charset="0"/>
                <a:cs typeface="Times New Roman" panose="02020603050405020304" pitchFamily="18" charset="0"/>
              </a:rPr>
              <a:t>venner</a:t>
            </a:r>
            <a:r>
              <a:rPr lang="da-DK" sz="1600" b="1" dirty="0">
                <a:solidFill>
                  <a:srgbClr val="EEF0E5"/>
                </a:solidFill>
                <a:ea typeface="Calibri" panose="020F0502020204030204" pitchFamily="34" charset="0"/>
                <a:cs typeface="Times New Roman" panose="02020603050405020304" pitchFamily="18" charset="0"/>
              </a:rPr>
              <a:t> </a:t>
            </a:r>
            <a:endParaRPr lang="da-DK" sz="1600" dirty="0">
              <a:solidFill>
                <a:srgbClr val="EEF0E5"/>
              </a:solidFill>
              <a:ea typeface="Calibri" panose="020F0502020204030204" pitchFamily="34" charset="0"/>
              <a:cs typeface="Times New Roman" panose="02020603050405020304" pitchFamily="18" charset="0"/>
            </a:endParaRPr>
          </a:p>
        </p:txBody>
      </p:sp>
      <p:sp>
        <p:nvSpPr>
          <p:cNvPr id="2" name="Titel 1"/>
          <p:cNvSpPr>
            <a:spLocks noGrp="1"/>
          </p:cNvSpPr>
          <p:nvPr>
            <p:ph type="title"/>
          </p:nvPr>
        </p:nvSpPr>
        <p:spPr/>
        <p:txBody>
          <a:bodyPr>
            <a:normAutofit fontScale="90000"/>
          </a:bodyPr>
          <a:lstStyle/>
          <a:p>
            <a:r>
              <a:rPr lang="da-DK" sz="3600" dirty="0" smtClean="0"/>
              <a:t>Øvelse 1: </a:t>
            </a:r>
            <a:r>
              <a:rPr lang="da-DK" sz="3600" dirty="0"/>
              <a:t>Trivsel i sammenhæng mellem arbejdsliv og familieliv?</a:t>
            </a:r>
          </a:p>
        </p:txBody>
      </p:sp>
      <p:sp>
        <p:nvSpPr>
          <p:cNvPr id="3" name="Pladsholder til indhold 2"/>
          <p:cNvSpPr>
            <a:spLocks noGrp="1"/>
          </p:cNvSpPr>
          <p:nvPr>
            <p:ph idx="1"/>
          </p:nvPr>
        </p:nvSpPr>
        <p:spPr>
          <a:xfrm>
            <a:off x="450764" y="1243370"/>
            <a:ext cx="5628304" cy="4209164"/>
          </a:xfrm>
        </p:spPr>
        <p:txBody>
          <a:bodyPr>
            <a:noAutofit/>
          </a:bodyPr>
          <a:lstStyle/>
          <a:p>
            <a:r>
              <a:rPr lang="da-DK" sz="2000" b="1" dirty="0" smtClean="0"/>
              <a:t>Refleksion og præsentation af ‘livscirkler’ i gruppen</a:t>
            </a:r>
            <a:endParaRPr lang="da-DK" sz="2000" b="1" dirty="0"/>
          </a:p>
          <a:p>
            <a:pPr marL="342900" lvl="0" indent="-342900">
              <a:buFont typeface="Arial" panose="020B0604020202020204" pitchFamily="34" charset="0"/>
              <a:buChar char="•"/>
            </a:pPr>
            <a:r>
              <a:rPr lang="da-DK" sz="2000" dirty="0" smtClean="0"/>
              <a:t>Hvor </a:t>
            </a:r>
            <a:r>
              <a:rPr lang="da-DK" sz="2000" dirty="0"/>
              <a:t>meget fylder cirklerne hver især i dit liv lige nu? Er du tilfreds med denne fordeling, eller er der noget, du gerne vil </a:t>
            </a:r>
            <a:r>
              <a:rPr lang="da-DK" sz="2000" dirty="0" smtClean="0"/>
              <a:t>ændre?</a:t>
            </a:r>
          </a:p>
          <a:p>
            <a:pPr marL="342900" lvl="0" indent="-342900">
              <a:buFont typeface="Arial" panose="020B0604020202020204" pitchFamily="34" charset="0"/>
              <a:buChar char="•"/>
            </a:pPr>
            <a:r>
              <a:rPr lang="da-DK" sz="2000" dirty="0" smtClean="0"/>
              <a:t>Hvad </a:t>
            </a:r>
            <a:r>
              <a:rPr lang="da-DK" sz="2000" dirty="0"/>
              <a:t>kan du gøre for at sikre tid og rum </a:t>
            </a:r>
            <a:r>
              <a:rPr lang="da-DK" sz="2000" dirty="0" smtClean="0"/>
              <a:t>til </a:t>
            </a:r>
            <a:r>
              <a:rPr lang="da-DK" sz="2000" dirty="0"/>
              <a:t>dine egne behov på tværs af </a:t>
            </a:r>
            <a:r>
              <a:rPr lang="da-DK" sz="2000" dirty="0" smtClean="0"/>
              <a:t>cirklerne?</a:t>
            </a:r>
          </a:p>
          <a:p>
            <a:pPr marL="342900" lvl="0" indent="-342900">
              <a:buFont typeface="Arial" panose="020B0604020202020204" pitchFamily="34" charset="0"/>
              <a:buChar char="•"/>
            </a:pPr>
            <a:r>
              <a:rPr lang="da-DK" sz="2000" dirty="0" smtClean="0"/>
              <a:t>Hvad </a:t>
            </a:r>
            <a:r>
              <a:rPr lang="da-DK" sz="2000" dirty="0"/>
              <a:t>eller hvem vil evt. kunne hjælpe dig til </a:t>
            </a:r>
            <a:r>
              <a:rPr lang="da-DK" sz="2000" dirty="0" smtClean="0"/>
              <a:t>at sikre en god balance mellem cirklerne?</a:t>
            </a:r>
            <a:endParaRPr lang="da-DK" sz="2000" dirty="0"/>
          </a:p>
          <a:p>
            <a:endParaRPr lang="da-DK" sz="2000" dirty="0"/>
          </a:p>
        </p:txBody>
      </p:sp>
      <p:sp>
        <p:nvSpPr>
          <p:cNvPr id="4" name="Ellipse 3"/>
          <p:cNvSpPr/>
          <p:nvPr/>
        </p:nvSpPr>
        <p:spPr>
          <a:xfrm>
            <a:off x="6127127" y="1537098"/>
            <a:ext cx="3123782" cy="3123782"/>
          </a:xfrm>
          <a:prstGeom prst="ellipse">
            <a:avLst/>
          </a:prstGeom>
          <a:solidFill>
            <a:srgbClr val="8C5389"/>
          </a:solidFill>
          <a:ln w="19050">
            <a:solidFill>
              <a:srgbClr val="8C5389"/>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spcAft>
                <a:spcPts val="800"/>
              </a:spcAft>
            </a:pPr>
            <a:r>
              <a:rPr lang="da-DK" sz="1600" b="1" dirty="0" smtClean="0">
                <a:solidFill>
                  <a:srgbClr val="EEF0E5"/>
                </a:solidFill>
                <a:ea typeface="Calibri" panose="020F0502020204030204" pitchFamily="34" charset="0"/>
                <a:cs typeface="Times New Roman" panose="02020603050405020304" pitchFamily="18" charset="0"/>
              </a:rPr>
              <a:t>Mit </a:t>
            </a:r>
            <a:r>
              <a:rPr lang="da-DK" sz="1600" b="1" dirty="0">
                <a:solidFill>
                  <a:srgbClr val="EEF0E5"/>
                </a:solidFill>
                <a:ea typeface="Calibri" panose="020F0502020204030204" pitchFamily="34" charset="0"/>
                <a:cs typeface="Times New Roman" panose="02020603050405020304" pitchFamily="18" charset="0"/>
              </a:rPr>
              <a:t>arbejdsliv</a:t>
            </a:r>
            <a:r>
              <a:rPr lang="da-DK" sz="1600" dirty="0">
                <a:solidFill>
                  <a:srgbClr val="EEF0E5"/>
                </a:solidFill>
                <a:ea typeface="Calibri" panose="020F0502020204030204" pitchFamily="34" charset="0"/>
                <a:cs typeface="Times New Roman" panose="02020603050405020304" pitchFamily="18" charset="0"/>
              </a:rPr>
              <a:t> </a:t>
            </a:r>
            <a:r>
              <a:rPr lang="da-DK" sz="1600" dirty="0" smtClean="0">
                <a:solidFill>
                  <a:srgbClr val="EEF0E5"/>
                </a:solidFill>
                <a:ea typeface="Calibri" panose="020F0502020204030204" pitchFamily="34" charset="0"/>
                <a:cs typeface="Times New Roman" panose="02020603050405020304" pitchFamily="18" charset="0"/>
              </a:rPr>
              <a:t>som </a:t>
            </a:r>
            <a:r>
              <a:rPr lang="da-DK" sz="1600" dirty="0">
                <a:solidFill>
                  <a:srgbClr val="EEF0E5"/>
                </a:solidFill>
                <a:ea typeface="Calibri" panose="020F0502020204030204" pitchFamily="34" charset="0"/>
                <a:cs typeface="Times New Roman" panose="02020603050405020304" pitchFamily="18" charset="0"/>
              </a:rPr>
              <a:t>leder</a:t>
            </a:r>
          </a:p>
        </p:txBody>
      </p:sp>
      <p:sp>
        <p:nvSpPr>
          <p:cNvPr id="5" name="Ellipse 4"/>
          <p:cNvSpPr/>
          <p:nvPr/>
        </p:nvSpPr>
        <p:spPr>
          <a:xfrm>
            <a:off x="8721823" y="4312100"/>
            <a:ext cx="1881666" cy="1881666"/>
          </a:xfrm>
          <a:prstGeom prst="ellipse">
            <a:avLst/>
          </a:prstGeom>
          <a:solidFill>
            <a:srgbClr val="B4B2B2"/>
          </a:solidFill>
          <a:ln w="19050">
            <a:solidFill>
              <a:srgbClr val="B4B2B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spcAft>
                <a:spcPts val="800"/>
              </a:spcAft>
            </a:pPr>
            <a:r>
              <a:rPr lang="da-DK" sz="1600" b="1" dirty="0" smtClean="0">
                <a:solidFill>
                  <a:srgbClr val="EEF0E5"/>
                </a:solidFill>
                <a:ea typeface="Calibri" panose="020F0502020204030204" pitchFamily="34" charset="0"/>
                <a:cs typeface="Times New Roman" panose="02020603050405020304" pitchFamily="18" charset="0"/>
              </a:rPr>
              <a:t>Mit </a:t>
            </a:r>
            <a:r>
              <a:rPr lang="da-DK" sz="1600" b="1" dirty="0">
                <a:solidFill>
                  <a:srgbClr val="EEF0E5"/>
                </a:solidFill>
                <a:ea typeface="Calibri" panose="020F0502020204030204" pitchFamily="34" charset="0"/>
                <a:cs typeface="Times New Roman" panose="02020603050405020304" pitchFamily="18" charset="0"/>
              </a:rPr>
              <a:t>’eget’ liv</a:t>
            </a:r>
            <a:r>
              <a:rPr lang="da-DK" sz="1600" dirty="0">
                <a:solidFill>
                  <a:srgbClr val="EEF0E5"/>
                </a:solidFill>
                <a:ea typeface="Calibri" panose="020F0502020204030204" pitchFamily="34" charset="0"/>
                <a:cs typeface="Times New Roman" panose="02020603050405020304" pitchFamily="18" charset="0"/>
              </a:rPr>
              <a:t>, hvor </a:t>
            </a:r>
            <a:r>
              <a:rPr lang="da-DK" sz="1600" dirty="0" smtClean="0">
                <a:solidFill>
                  <a:srgbClr val="EEF0E5"/>
                </a:solidFill>
                <a:ea typeface="Calibri" panose="020F0502020204030204" pitchFamily="34" charset="0"/>
                <a:cs typeface="Times New Roman" panose="02020603050405020304" pitchFamily="18" charset="0"/>
              </a:rPr>
              <a:t>jeg </a:t>
            </a:r>
            <a:r>
              <a:rPr lang="da-DK" sz="1600" dirty="0">
                <a:solidFill>
                  <a:srgbClr val="EEF0E5"/>
                </a:solidFill>
                <a:ea typeface="Calibri" panose="020F0502020204030204" pitchFamily="34" charset="0"/>
                <a:cs typeface="Times New Roman" panose="02020603050405020304" pitchFamily="18" charset="0"/>
              </a:rPr>
              <a:t>er alene og dyrker </a:t>
            </a:r>
            <a:r>
              <a:rPr lang="da-DK" sz="1600" dirty="0" smtClean="0">
                <a:solidFill>
                  <a:srgbClr val="EEF0E5"/>
                </a:solidFill>
                <a:ea typeface="Calibri" panose="020F0502020204030204" pitchFamily="34" charset="0"/>
                <a:cs typeface="Times New Roman" panose="02020603050405020304" pitchFamily="18" charset="0"/>
              </a:rPr>
              <a:t>mine </a:t>
            </a:r>
            <a:r>
              <a:rPr lang="da-DK" sz="1600" dirty="0">
                <a:solidFill>
                  <a:srgbClr val="EEF0E5"/>
                </a:solidFill>
                <a:ea typeface="Calibri" panose="020F0502020204030204" pitchFamily="34" charset="0"/>
                <a:cs typeface="Times New Roman" panose="02020603050405020304" pitchFamily="18" charset="0"/>
              </a:rPr>
              <a:t>interesser</a:t>
            </a:r>
          </a:p>
        </p:txBody>
      </p:sp>
    </p:spTree>
    <p:extLst>
      <p:ext uri="{BB962C8B-B14F-4D97-AF65-F5344CB8AC3E}">
        <p14:creationId xmlns:p14="http://schemas.microsoft.com/office/powerpoint/2010/main" val="36204279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lipse 5"/>
          <p:cNvSpPr/>
          <p:nvPr/>
        </p:nvSpPr>
        <p:spPr>
          <a:xfrm>
            <a:off x="8966940" y="2090484"/>
            <a:ext cx="2221616" cy="2221616"/>
          </a:xfrm>
          <a:prstGeom prst="ellipse">
            <a:avLst/>
          </a:prstGeom>
          <a:solidFill>
            <a:srgbClr val="BFD268"/>
          </a:solidFill>
          <a:ln w="19050">
            <a:solidFill>
              <a:srgbClr val="BFD268"/>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spcAft>
                <a:spcPts val="800"/>
              </a:spcAft>
            </a:pPr>
            <a:r>
              <a:rPr lang="da-DK" sz="1600" b="1" dirty="0" smtClean="0">
                <a:solidFill>
                  <a:srgbClr val="EEF0E5"/>
                </a:solidFill>
                <a:ea typeface="Calibri" panose="020F0502020204030204" pitchFamily="34" charset="0"/>
                <a:cs typeface="Times New Roman" panose="02020603050405020304" pitchFamily="18" charset="0"/>
              </a:rPr>
              <a:t>Mit </a:t>
            </a:r>
            <a:r>
              <a:rPr lang="da-DK" sz="1600" b="1" dirty="0">
                <a:solidFill>
                  <a:srgbClr val="EEF0E5"/>
                </a:solidFill>
                <a:ea typeface="Calibri" panose="020F0502020204030204" pitchFamily="34" charset="0"/>
                <a:cs typeface="Times New Roman" panose="02020603050405020304" pitchFamily="18" charset="0"/>
              </a:rPr>
              <a:t>liv i og med familien </a:t>
            </a:r>
            <a:r>
              <a:rPr lang="da-DK" sz="1600" dirty="0">
                <a:solidFill>
                  <a:srgbClr val="EEF0E5"/>
                </a:solidFill>
                <a:ea typeface="Calibri" panose="020F0502020204030204" pitchFamily="34" charset="0"/>
                <a:cs typeface="Times New Roman" panose="02020603050405020304" pitchFamily="18" charset="0"/>
              </a:rPr>
              <a:t>og </a:t>
            </a:r>
            <a:r>
              <a:rPr lang="da-DK" sz="1600" dirty="0" smtClean="0">
                <a:solidFill>
                  <a:srgbClr val="EEF0E5"/>
                </a:solidFill>
                <a:ea typeface="Calibri" panose="020F0502020204030204" pitchFamily="34" charset="0"/>
                <a:cs typeface="Times New Roman" panose="02020603050405020304" pitchFamily="18" charset="0"/>
              </a:rPr>
              <a:t>mine </a:t>
            </a:r>
            <a:r>
              <a:rPr lang="da-DK" sz="1600" dirty="0">
                <a:solidFill>
                  <a:srgbClr val="EEF0E5"/>
                </a:solidFill>
                <a:ea typeface="Calibri" panose="020F0502020204030204" pitchFamily="34" charset="0"/>
                <a:cs typeface="Times New Roman" panose="02020603050405020304" pitchFamily="18" charset="0"/>
              </a:rPr>
              <a:t>venner</a:t>
            </a:r>
            <a:r>
              <a:rPr lang="da-DK" sz="1600" b="1" dirty="0">
                <a:solidFill>
                  <a:srgbClr val="EEF0E5"/>
                </a:solidFill>
                <a:ea typeface="Calibri" panose="020F0502020204030204" pitchFamily="34" charset="0"/>
                <a:cs typeface="Times New Roman" panose="02020603050405020304" pitchFamily="18" charset="0"/>
              </a:rPr>
              <a:t> </a:t>
            </a:r>
            <a:endParaRPr lang="da-DK" sz="1600" dirty="0">
              <a:solidFill>
                <a:srgbClr val="EEF0E5"/>
              </a:solidFill>
              <a:ea typeface="Calibri" panose="020F0502020204030204" pitchFamily="34" charset="0"/>
              <a:cs typeface="Times New Roman" panose="02020603050405020304" pitchFamily="18" charset="0"/>
            </a:endParaRPr>
          </a:p>
        </p:txBody>
      </p:sp>
      <p:sp>
        <p:nvSpPr>
          <p:cNvPr id="2" name="Titel 1"/>
          <p:cNvSpPr>
            <a:spLocks noGrp="1"/>
          </p:cNvSpPr>
          <p:nvPr>
            <p:ph type="title"/>
          </p:nvPr>
        </p:nvSpPr>
        <p:spPr/>
        <p:txBody>
          <a:bodyPr>
            <a:normAutofit fontScale="90000"/>
          </a:bodyPr>
          <a:lstStyle/>
          <a:p>
            <a:r>
              <a:rPr lang="da-DK" sz="3600" dirty="0" smtClean="0"/>
              <a:t>Øvelse 1: </a:t>
            </a:r>
            <a:r>
              <a:rPr lang="da-DK" sz="3600" dirty="0"/>
              <a:t>Trivsel i sammenhæng mellem arbejdsliv og familieliv?</a:t>
            </a:r>
          </a:p>
        </p:txBody>
      </p:sp>
      <p:sp>
        <p:nvSpPr>
          <p:cNvPr id="3" name="Pladsholder til indhold 2"/>
          <p:cNvSpPr>
            <a:spLocks noGrp="1"/>
          </p:cNvSpPr>
          <p:nvPr>
            <p:ph idx="1"/>
          </p:nvPr>
        </p:nvSpPr>
        <p:spPr>
          <a:xfrm>
            <a:off x="450764" y="1243370"/>
            <a:ext cx="5628304" cy="4209164"/>
          </a:xfrm>
        </p:spPr>
        <p:txBody>
          <a:bodyPr>
            <a:normAutofit/>
          </a:bodyPr>
          <a:lstStyle/>
          <a:p>
            <a:r>
              <a:rPr lang="da-DK" sz="2000" b="1" dirty="0" smtClean="0"/>
              <a:t>Fælles refleksion over gruppens ‘livscirkler’</a:t>
            </a:r>
            <a:endParaRPr lang="da-DK" sz="2000" b="1" dirty="0"/>
          </a:p>
          <a:p>
            <a:pPr marL="342900" lvl="0" indent="-342900">
              <a:buFont typeface="Arial" panose="020B0604020202020204" pitchFamily="34" charset="0"/>
              <a:buChar char="•"/>
            </a:pPr>
            <a:r>
              <a:rPr lang="da-DK" sz="1800" dirty="0" smtClean="0"/>
              <a:t>Er der træk, der går igen i de præsenterede ‘livscirkler’, som vi skal være særlig opmærksomme på?</a:t>
            </a:r>
          </a:p>
          <a:p>
            <a:pPr lvl="0"/>
            <a:endParaRPr lang="da-DK" dirty="0"/>
          </a:p>
        </p:txBody>
      </p:sp>
      <p:sp>
        <p:nvSpPr>
          <p:cNvPr id="4" name="Ellipse 3"/>
          <p:cNvSpPr/>
          <p:nvPr/>
        </p:nvSpPr>
        <p:spPr>
          <a:xfrm>
            <a:off x="6127127" y="1537098"/>
            <a:ext cx="3123782" cy="3123782"/>
          </a:xfrm>
          <a:prstGeom prst="ellipse">
            <a:avLst/>
          </a:prstGeom>
          <a:solidFill>
            <a:srgbClr val="8C5389"/>
          </a:solidFill>
          <a:ln w="19050">
            <a:solidFill>
              <a:srgbClr val="8C5389"/>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spcAft>
                <a:spcPts val="800"/>
              </a:spcAft>
            </a:pPr>
            <a:r>
              <a:rPr lang="da-DK" sz="1600" b="1" dirty="0" smtClean="0">
                <a:solidFill>
                  <a:srgbClr val="EEF0E5"/>
                </a:solidFill>
                <a:ea typeface="Calibri" panose="020F0502020204030204" pitchFamily="34" charset="0"/>
                <a:cs typeface="Times New Roman" panose="02020603050405020304" pitchFamily="18" charset="0"/>
              </a:rPr>
              <a:t>Mit </a:t>
            </a:r>
            <a:r>
              <a:rPr lang="da-DK" sz="1600" b="1" dirty="0">
                <a:solidFill>
                  <a:srgbClr val="EEF0E5"/>
                </a:solidFill>
                <a:ea typeface="Calibri" panose="020F0502020204030204" pitchFamily="34" charset="0"/>
                <a:cs typeface="Times New Roman" panose="02020603050405020304" pitchFamily="18" charset="0"/>
              </a:rPr>
              <a:t>arbejdsliv</a:t>
            </a:r>
            <a:r>
              <a:rPr lang="da-DK" sz="1600" dirty="0">
                <a:solidFill>
                  <a:srgbClr val="EEF0E5"/>
                </a:solidFill>
                <a:ea typeface="Calibri" panose="020F0502020204030204" pitchFamily="34" charset="0"/>
                <a:cs typeface="Times New Roman" panose="02020603050405020304" pitchFamily="18" charset="0"/>
              </a:rPr>
              <a:t> </a:t>
            </a:r>
            <a:r>
              <a:rPr lang="da-DK" sz="1600" dirty="0" smtClean="0">
                <a:solidFill>
                  <a:srgbClr val="EEF0E5"/>
                </a:solidFill>
                <a:ea typeface="Calibri" panose="020F0502020204030204" pitchFamily="34" charset="0"/>
                <a:cs typeface="Times New Roman" panose="02020603050405020304" pitchFamily="18" charset="0"/>
              </a:rPr>
              <a:t>som </a:t>
            </a:r>
            <a:r>
              <a:rPr lang="da-DK" sz="1600" dirty="0">
                <a:solidFill>
                  <a:srgbClr val="EEF0E5"/>
                </a:solidFill>
                <a:ea typeface="Calibri" panose="020F0502020204030204" pitchFamily="34" charset="0"/>
                <a:cs typeface="Times New Roman" panose="02020603050405020304" pitchFamily="18" charset="0"/>
              </a:rPr>
              <a:t>leder</a:t>
            </a:r>
          </a:p>
        </p:txBody>
      </p:sp>
      <p:sp>
        <p:nvSpPr>
          <p:cNvPr id="5" name="Ellipse 4"/>
          <p:cNvSpPr/>
          <p:nvPr/>
        </p:nvSpPr>
        <p:spPr>
          <a:xfrm>
            <a:off x="8721823" y="4312100"/>
            <a:ext cx="1881666" cy="1881666"/>
          </a:xfrm>
          <a:prstGeom prst="ellipse">
            <a:avLst/>
          </a:prstGeom>
          <a:solidFill>
            <a:srgbClr val="B4B2B2"/>
          </a:solidFill>
          <a:ln w="19050">
            <a:solidFill>
              <a:srgbClr val="B4B2B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spcAft>
                <a:spcPts val="800"/>
              </a:spcAft>
            </a:pPr>
            <a:r>
              <a:rPr lang="da-DK" sz="1600" b="1" dirty="0" smtClean="0">
                <a:solidFill>
                  <a:srgbClr val="EEF0E5"/>
                </a:solidFill>
                <a:ea typeface="Calibri" panose="020F0502020204030204" pitchFamily="34" charset="0"/>
                <a:cs typeface="Times New Roman" panose="02020603050405020304" pitchFamily="18" charset="0"/>
              </a:rPr>
              <a:t>Mit </a:t>
            </a:r>
            <a:r>
              <a:rPr lang="da-DK" sz="1600" b="1" dirty="0">
                <a:solidFill>
                  <a:srgbClr val="EEF0E5"/>
                </a:solidFill>
                <a:ea typeface="Calibri" panose="020F0502020204030204" pitchFamily="34" charset="0"/>
                <a:cs typeface="Times New Roman" panose="02020603050405020304" pitchFamily="18" charset="0"/>
              </a:rPr>
              <a:t>’eget’ liv</a:t>
            </a:r>
            <a:r>
              <a:rPr lang="da-DK" sz="1600" dirty="0">
                <a:solidFill>
                  <a:srgbClr val="EEF0E5"/>
                </a:solidFill>
                <a:ea typeface="Calibri" panose="020F0502020204030204" pitchFamily="34" charset="0"/>
                <a:cs typeface="Times New Roman" panose="02020603050405020304" pitchFamily="18" charset="0"/>
              </a:rPr>
              <a:t>, hvor </a:t>
            </a:r>
            <a:r>
              <a:rPr lang="da-DK" sz="1600" dirty="0" smtClean="0">
                <a:solidFill>
                  <a:srgbClr val="EEF0E5"/>
                </a:solidFill>
                <a:ea typeface="Calibri" panose="020F0502020204030204" pitchFamily="34" charset="0"/>
                <a:cs typeface="Times New Roman" panose="02020603050405020304" pitchFamily="18" charset="0"/>
              </a:rPr>
              <a:t>jeg </a:t>
            </a:r>
            <a:r>
              <a:rPr lang="da-DK" sz="1600" dirty="0">
                <a:solidFill>
                  <a:srgbClr val="EEF0E5"/>
                </a:solidFill>
                <a:ea typeface="Calibri" panose="020F0502020204030204" pitchFamily="34" charset="0"/>
                <a:cs typeface="Times New Roman" panose="02020603050405020304" pitchFamily="18" charset="0"/>
              </a:rPr>
              <a:t>er alene og dyrker </a:t>
            </a:r>
            <a:r>
              <a:rPr lang="da-DK" sz="1600" dirty="0" smtClean="0">
                <a:solidFill>
                  <a:srgbClr val="EEF0E5"/>
                </a:solidFill>
                <a:ea typeface="Calibri" panose="020F0502020204030204" pitchFamily="34" charset="0"/>
                <a:cs typeface="Times New Roman" panose="02020603050405020304" pitchFamily="18" charset="0"/>
              </a:rPr>
              <a:t>mine </a:t>
            </a:r>
            <a:r>
              <a:rPr lang="da-DK" sz="1600" dirty="0">
                <a:solidFill>
                  <a:srgbClr val="EEF0E5"/>
                </a:solidFill>
                <a:ea typeface="Calibri" panose="020F0502020204030204" pitchFamily="34" charset="0"/>
                <a:cs typeface="Times New Roman" panose="02020603050405020304" pitchFamily="18" charset="0"/>
              </a:rPr>
              <a:t>interesser</a:t>
            </a:r>
          </a:p>
        </p:txBody>
      </p:sp>
    </p:spTree>
    <p:extLst>
      <p:ext uri="{BB962C8B-B14F-4D97-AF65-F5344CB8AC3E}">
        <p14:creationId xmlns:p14="http://schemas.microsoft.com/office/powerpoint/2010/main" val="21970936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69741" y="162078"/>
            <a:ext cx="10235198" cy="1325890"/>
          </a:xfrm>
        </p:spPr>
        <p:txBody>
          <a:bodyPr>
            <a:normAutofit/>
          </a:bodyPr>
          <a:lstStyle/>
          <a:p>
            <a:r>
              <a:rPr lang="da-DK" sz="3600" dirty="0" smtClean="0"/>
              <a:t>Øvelse 2: Hvad giver os energi og arbejdsglæde?</a:t>
            </a:r>
            <a:endParaRPr lang="da-DK" sz="3600" dirty="0"/>
          </a:p>
        </p:txBody>
      </p:sp>
      <p:sp>
        <p:nvSpPr>
          <p:cNvPr id="7" name="Afrundet rektangel 6"/>
          <p:cNvSpPr/>
          <p:nvPr/>
        </p:nvSpPr>
        <p:spPr>
          <a:xfrm>
            <a:off x="6295144" y="2889464"/>
            <a:ext cx="1843470" cy="1086822"/>
          </a:xfrm>
          <a:prstGeom prst="roundRect">
            <a:avLst/>
          </a:prstGeom>
          <a:solidFill>
            <a:srgbClr val="8C5389"/>
          </a:solidFill>
          <a:ln>
            <a:solidFill>
              <a:srgbClr val="8C538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600" dirty="0" smtClean="0"/>
              <a:t>Det giver mig energi og arbejdsglæde </a:t>
            </a:r>
            <a:endParaRPr lang="da-DK" sz="1600" dirty="0"/>
          </a:p>
        </p:txBody>
      </p:sp>
      <p:sp>
        <p:nvSpPr>
          <p:cNvPr id="8" name="Afrundet rektangel 7"/>
          <p:cNvSpPr/>
          <p:nvPr/>
        </p:nvSpPr>
        <p:spPr>
          <a:xfrm>
            <a:off x="4791100" y="2755910"/>
            <a:ext cx="1133590" cy="358553"/>
          </a:xfrm>
          <a:prstGeom prst="roundRect">
            <a:avLst/>
          </a:prstGeom>
          <a:solidFill>
            <a:srgbClr val="EEF0E5"/>
          </a:solidFill>
          <a:ln w="28575">
            <a:solidFill>
              <a:srgbClr val="BFD26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solidFill>
                <a:srgbClr val="8C5389"/>
              </a:solidFill>
            </a:endParaRPr>
          </a:p>
        </p:txBody>
      </p:sp>
      <p:sp>
        <p:nvSpPr>
          <p:cNvPr id="9" name="Afrundet rektangel 8"/>
          <p:cNvSpPr/>
          <p:nvPr/>
        </p:nvSpPr>
        <p:spPr>
          <a:xfrm>
            <a:off x="4353654" y="2036653"/>
            <a:ext cx="1133590" cy="358553"/>
          </a:xfrm>
          <a:prstGeom prst="roundRect">
            <a:avLst/>
          </a:prstGeom>
          <a:solidFill>
            <a:srgbClr val="EEF0E5"/>
          </a:solidFill>
          <a:ln w="28575">
            <a:solidFill>
              <a:srgbClr val="BFD26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solidFill>
                <a:srgbClr val="8C5389"/>
              </a:solidFill>
            </a:endParaRPr>
          </a:p>
        </p:txBody>
      </p:sp>
      <p:sp>
        <p:nvSpPr>
          <p:cNvPr id="10" name="Afrundet rektangel 9"/>
          <p:cNvSpPr/>
          <p:nvPr/>
        </p:nvSpPr>
        <p:spPr>
          <a:xfrm>
            <a:off x="4353654" y="4540343"/>
            <a:ext cx="1133590" cy="358553"/>
          </a:xfrm>
          <a:prstGeom prst="roundRect">
            <a:avLst/>
          </a:prstGeom>
          <a:solidFill>
            <a:srgbClr val="EEF0E5"/>
          </a:solidFill>
          <a:ln w="28575">
            <a:solidFill>
              <a:srgbClr val="BFD26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solidFill>
                <a:srgbClr val="8C5389"/>
              </a:solidFill>
            </a:endParaRPr>
          </a:p>
        </p:txBody>
      </p:sp>
      <p:sp>
        <p:nvSpPr>
          <p:cNvPr id="11" name="Afrundet rektangel 10"/>
          <p:cNvSpPr/>
          <p:nvPr/>
        </p:nvSpPr>
        <p:spPr>
          <a:xfrm>
            <a:off x="4791100" y="3852268"/>
            <a:ext cx="1133590" cy="358553"/>
          </a:xfrm>
          <a:prstGeom prst="roundRect">
            <a:avLst/>
          </a:prstGeom>
          <a:solidFill>
            <a:srgbClr val="EEF0E5"/>
          </a:solidFill>
          <a:ln w="28575">
            <a:solidFill>
              <a:srgbClr val="BFD26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solidFill>
                <a:srgbClr val="8C5389"/>
              </a:solidFill>
            </a:endParaRPr>
          </a:p>
        </p:txBody>
      </p:sp>
      <p:sp>
        <p:nvSpPr>
          <p:cNvPr id="12" name="Afrundet rektangel 11"/>
          <p:cNvSpPr/>
          <p:nvPr/>
        </p:nvSpPr>
        <p:spPr>
          <a:xfrm>
            <a:off x="6650084" y="4990648"/>
            <a:ext cx="1133590" cy="358553"/>
          </a:xfrm>
          <a:prstGeom prst="roundRect">
            <a:avLst/>
          </a:prstGeom>
          <a:solidFill>
            <a:srgbClr val="EEF0E5"/>
          </a:solidFill>
          <a:ln w="28575">
            <a:solidFill>
              <a:srgbClr val="BFD26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solidFill>
                <a:srgbClr val="8C5389"/>
              </a:solidFill>
            </a:endParaRPr>
          </a:p>
        </p:txBody>
      </p:sp>
      <p:sp>
        <p:nvSpPr>
          <p:cNvPr id="13" name="Afrundet rektangel 12"/>
          <p:cNvSpPr/>
          <p:nvPr/>
        </p:nvSpPr>
        <p:spPr>
          <a:xfrm>
            <a:off x="6650084" y="4302216"/>
            <a:ext cx="1133590" cy="358553"/>
          </a:xfrm>
          <a:prstGeom prst="roundRect">
            <a:avLst/>
          </a:prstGeom>
          <a:solidFill>
            <a:srgbClr val="EEF0E5"/>
          </a:solidFill>
          <a:ln w="28575">
            <a:solidFill>
              <a:srgbClr val="BFD26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solidFill>
                <a:srgbClr val="8C5389"/>
              </a:solidFill>
            </a:endParaRPr>
          </a:p>
        </p:txBody>
      </p:sp>
      <p:sp>
        <p:nvSpPr>
          <p:cNvPr id="14" name="Afrundet rektangel 13"/>
          <p:cNvSpPr/>
          <p:nvPr/>
        </p:nvSpPr>
        <p:spPr>
          <a:xfrm>
            <a:off x="9004117" y="4540342"/>
            <a:ext cx="1133590" cy="358553"/>
          </a:xfrm>
          <a:prstGeom prst="roundRect">
            <a:avLst/>
          </a:prstGeom>
          <a:solidFill>
            <a:srgbClr val="EEF0E5"/>
          </a:solidFill>
          <a:ln w="28575">
            <a:solidFill>
              <a:srgbClr val="BFD26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solidFill>
                <a:srgbClr val="8C5389"/>
              </a:solidFill>
            </a:endParaRPr>
          </a:p>
        </p:txBody>
      </p:sp>
      <p:sp>
        <p:nvSpPr>
          <p:cNvPr id="15" name="Afrundet rektangel 14"/>
          <p:cNvSpPr/>
          <p:nvPr/>
        </p:nvSpPr>
        <p:spPr>
          <a:xfrm>
            <a:off x="8509068" y="3852268"/>
            <a:ext cx="1133590" cy="358553"/>
          </a:xfrm>
          <a:prstGeom prst="roundRect">
            <a:avLst/>
          </a:prstGeom>
          <a:solidFill>
            <a:srgbClr val="EEF0E5"/>
          </a:solidFill>
          <a:ln w="28575">
            <a:solidFill>
              <a:srgbClr val="BFD26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solidFill>
                <a:srgbClr val="8C5389"/>
              </a:solidFill>
            </a:endParaRPr>
          </a:p>
        </p:txBody>
      </p:sp>
      <p:sp>
        <p:nvSpPr>
          <p:cNvPr id="16" name="Afrundet rektangel 15"/>
          <p:cNvSpPr/>
          <p:nvPr/>
        </p:nvSpPr>
        <p:spPr>
          <a:xfrm>
            <a:off x="8509068" y="2755910"/>
            <a:ext cx="1133590" cy="358553"/>
          </a:xfrm>
          <a:prstGeom prst="roundRect">
            <a:avLst/>
          </a:prstGeom>
          <a:solidFill>
            <a:srgbClr val="EEF0E5"/>
          </a:solidFill>
          <a:ln w="28575">
            <a:solidFill>
              <a:srgbClr val="BFD26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solidFill>
                <a:srgbClr val="8C5389"/>
              </a:solidFill>
            </a:endParaRPr>
          </a:p>
        </p:txBody>
      </p:sp>
      <p:sp>
        <p:nvSpPr>
          <p:cNvPr id="17" name="Afrundet rektangel 16"/>
          <p:cNvSpPr/>
          <p:nvPr/>
        </p:nvSpPr>
        <p:spPr>
          <a:xfrm>
            <a:off x="9004117" y="2036654"/>
            <a:ext cx="1133590" cy="358553"/>
          </a:xfrm>
          <a:prstGeom prst="roundRect">
            <a:avLst/>
          </a:prstGeom>
          <a:solidFill>
            <a:srgbClr val="EEF0E5"/>
          </a:solidFill>
          <a:ln w="28575">
            <a:solidFill>
              <a:srgbClr val="BFD26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solidFill>
                <a:srgbClr val="8C5389"/>
              </a:solidFill>
            </a:endParaRPr>
          </a:p>
        </p:txBody>
      </p:sp>
      <p:cxnSp>
        <p:nvCxnSpPr>
          <p:cNvPr id="23" name="Lige pilforbindelse 22"/>
          <p:cNvCxnSpPr/>
          <p:nvPr/>
        </p:nvCxnSpPr>
        <p:spPr>
          <a:xfrm flipH="1" flipV="1">
            <a:off x="5914641" y="3150181"/>
            <a:ext cx="370800" cy="208800"/>
          </a:xfrm>
          <a:prstGeom prst="straightConnector1">
            <a:avLst/>
          </a:prstGeom>
          <a:ln w="28575">
            <a:solidFill>
              <a:srgbClr val="B4B2B2"/>
            </a:solidFill>
            <a:tailEnd type="triangle"/>
          </a:ln>
        </p:spPr>
        <p:style>
          <a:lnRef idx="1">
            <a:schemeClr val="accent1"/>
          </a:lnRef>
          <a:fillRef idx="0">
            <a:schemeClr val="accent1"/>
          </a:fillRef>
          <a:effectRef idx="0">
            <a:schemeClr val="accent1"/>
          </a:effectRef>
          <a:fontRef idx="minor">
            <a:schemeClr val="tx1"/>
          </a:fontRef>
        </p:style>
      </p:cxnSp>
      <p:cxnSp>
        <p:nvCxnSpPr>
          <p:cNvPr id="26" name="Lige pilforbindelse 25"/>
          <p:cNvCxnSpPr/>
          <p:nvPr/>
        </p:nvCxnSpPr>
        <p:spPr>
          <a:xfrm flipH="1">
            <a:off x="5907929" y="3621654"/>
            <a:ext cx="370455" cy="206844"/>
          </a:xfrm>
          <a:prstGeom prst="straightConnector1">
            <a:avLst/>
          </a:prstGeom>
          <a:ln w="28575">
            <a:solidFill>
              <a:srgbClr val="B4B2B2"/>
            </a:solidFill>
            <a:tailEnd type="triangle"/>
          </a:ln>
        </p:spPr>
        <p:style>
          <a:lnRef idx="1">
            <a:schemeClr val="accent1"/>
          </a:lnRef>
          <a:fillRef idx="0">
            <a:schemeClr val="accent1"/>
          </a:fillRef>
          <a:effectRef idx="0">
            <a:schemeClr val="accent1"/>
          </a:effectRef>
          <a:fontRef idx="minor">
            <a:schemeClr val="tx1"/>
          </a:fontRef>
        </p:style>
      </p:cxnSp>
      <p:cxnSp>
        <p:nvCxnSpPr>
          <p:cNvPr id="41" name="Lige pilforbindelse 40"/>
          <p:cNvCxnSpPr/>
          <p:nvPr/>
        </p:nvCxnSpPr>
        <p:spPr>
          <a:xfrm flipV="1">
            <a:off x="8155374" y="3146396"/>
            <a:ext cx="370800" cy="208800"/>
          </a:xfrm>
          <a:prstGeom prst="straightConnector1">
            <a:avLst/>
          </a:prstGeom>
          <a:ln w="28575">
            <a:solidFill>
              <a:srgbClr val="B4B2B2"/>
            </a:solidFill>
            <a:tailEnd type="triangle"/>
          </a:ln>
        </p:spPr>
        <p:style>
          <a:lnRef idx="1">
            <a:schemeClr val="accent1"/>
          </a:lnRef>
          <a:fillRef idx="0">
            <a:schemeClr val="accent1"/>
          </a:fillRef>
          <a:effectRef idx="0">
            <a:schemeClr val="accent1"/>
          </a:effectRef>
          <a:fontRef idx="minor">
            <a:schemeClr val="tx1"/>
          </a:fontRef>
        </p:style>
      </p:cxnSp>
      <p:cxnSp>
        <p:nvCxnSpPr>
          <p:cNvPr id="45" name="Lige pilforbindelse 44"/>
          <p:cNvCxnSpPr/>
          <p:nvPr/>
        </p:nvCxnSpPr>
        <p:spPr>
          <a:xfrm>
            <a:off x="8148317" y="3619698"/>
            <a:ext cx="370800" cy="208800"/>
          </a:xfrm>
          <a:prstGeom prst="straightConnector1">
            <a:avLst/>
          </a:prstGeom>
          <a:ln w="28575">
            <a:solidFill>
              <a:srgbClr val="B4B2B2"/>
            </a:solidFill>
            <a:tailEnd type="triangle"/>
          </a:ln>
        </p:spPr>
        <p:style>
          <a:lnRef idx="1">
            <a:schemeClr val="accent1"/>
          </a:lnRef>
          <a:fillRef idx="0">
            <a:schemeClr val="accent1"/>
          </a:fillRef>
          <a:effectRef idx="0">
            <a:schemeClr val="accent1"/>
          </a:effectRef>
          <a:fontRef idx="minor">
            <a:schemeClr val="tx1"/>
          </a:fontRef>
        </p:style>
      </p:cxnSp>
      <p:cxnSp>
        <p:nvCxnSpPr>
          <p:cNvPr id="47" name="Lige pilforbindelse 46"/>
          <p:cNvCxnSpPr/>
          <p:nvPr/>
        </p:nvCxnSpPr>
        <p:spPr>
          <a:xfrm flipH="1">
            <a:off x="7216877" y="3997467"/>
            <a:ext cx="1" cy="288000"/>
          </a:xfrm>
          <a:prstGeom prst="straightConnector1">
            <a:avLst/>
          </a:prstGeom>
          <a:ln w="28575">
            <a:solidFill>
              <a:srgbClr val="B4B2B2"/>
            </a:solidFill>
            <a:tailEnd type="triangle"/>
          </a:ln>
        </p:spPr>
        <p:style>
          <a:lnRef idx="1">
            <a:schemeClr val="accent1"/>
          </a:lnRef>
          <a:fillRef idx="0">
            <a:schemeClr val="accent1"/>
          </a:fillRef>
          <a:effectRef idx="0">
            <a:schemeClr val="accent1"/>
          </a:effectRef>
          <a:fontRef idx="minor">
            <a:schemeClr val="tx1"/>
          </a:fontRef>
        </p:style>
      </p:cxnSp>
      <p:cxnSp>
        <p:nvCxnSpPr>
          <p:cNvPr id="36" name="Lige pilforbindelse 35"/>
          <p:cNvCxnSpPr/>
          <p:nvPr/>
        </p:nvCxnSpPr>
        <p:spPr>
          <a:xfrm flipH="1">
            <a:off x="7216876" y="4699835"/>
            <a:ext cx="1" cy="288000"/>
          </a:xfrm>
          <a:prstGeom prst="straightConnector1">
            <a:avLst/>
          </a:prstGeom>
          <a:ln w="28575">
            <a:solidFill>
              <a:srgbClr val="B4B2B2"/>
            </a:solidFill>
            <a:tailEnd type="triangle"/>
          </a:ln>
        </p:spPr>
        <p:style>
          <a:lnRef idx="1">
            <a:schemeClr val="accent1"/>
          </a:lnRef>
          <a:fillRef idx="0">
            <a:schemeClr val="accent1"/>
          </a:fillRef>
          <a:effectRef idx="0">
            <a:schemeClr val="accent1"/>
          </a:effectRef>
          <a:fontRef idx="minor">
            <a:schemeClr val="tx1"/>
          </a:fontRef>
        </p:style>
      </p:cxnSp>
      <p:cxnSp>
        <p:nvCxnSpPr>
          <p:cNvPr id="39" name="Lige pilforbindelse 38"/>
          <p:cNvCxnSpPr/>
          <p:nvPr/>
        </p:nvCxnSpPr>
        <p:spPr>
          <a:xfrm flipH="1">
            <a:off x="4920449" y="4267622"/>
            <a:ext cx="370455" cy="206844"/>
          </a:xfrm>
          <a:prstGeom prst="straightConnector1">
            <a:avLst/>
          </a:prstGeom>
          <a:ln w="28575">
            <a:solidFill>
              <a:srgbClr val="B4B2B2"/>
            </a:solidFill>
            <a:tailEnd type="triangle"/>
          </a:ln>
        </p:spPr>
        <p:style>
          <a:lnRef idx="1">
            <a:schemeClr val="accent1"/>
          </a:lnRef>
          <a:fillRef idx="0">
            <a:schemeClr val="accent1"/>
          </a:fillRef>
          <a:effectRef idx="0">
            <a:schemeClr val="accent1"/>
          </a:effectRef>
          <a:fontRef idx="minor">
            <a:schemeClr val="tx1"/>
          </a:fontRef>
        </p:style>
      </p:cxnSp>
      <p:cxnSp>
        <p:nvCxnSpPr>
          <p:cNvPr id="40" name="Lige pilforbindelse 39"/>
          <p:cNvCxnSpPr/>
          <p:nvPr/>
        </p:nvCxnSpPr>
        <p:spPr>
          <a:xfrm>
            <a:off x="9240882" y="4255276"/>
            <a:ext cx="370800" cy="208800"/>
          </a:xfrm>
          <a:prstGeom prst="straightConnector1">
            <a:avLst/>
          </a:prstGeom>
          <a:ln w="28575">
            <a:solidFill>
              <a:srgbClr val="B4B2B2"/>
            </a:solidFill>
            <a:tailEnd type="triangle"/>
          </a:ln>
        </p:spPr>
        <p:style>
          <a:lnRef idx="1">
            <a:schemeClr val="accent1"/>
          </a:lnRef>
          <a:fillRef idx="0">
            <a:schemeClr val="accent1"/>
          </a:fillRef>
          <a:effectRef idx="0">
            <a:schemeClr val="accent1"/>
          </a:effectRef>
          <a:fontRef idx="minor">
            <a:schemeClr val="tx1"/>
          </a:fontRef>
        </p:style>
      </p:cxnSp>
      <p:cxnSp>
        <p:nvCxnSpPr>
          <p:cNvPr id="43" name="Lige pilforbindelse 42"/>
          <p:cNvCxnSpPr/>
          <p:nvPr/>
        </p:nvCxnSpPr>
        <p:spPr>
          <a:xfrm flipH="1" flipV="1">
            <a:off x="4882337" y="2475746"/>
            <a:ext cx="370800" cy="208800"/>
          </a:xfrm>
          <a:prstGeom prst="straightConnector1">
            <a:avLst/>
          </a:prstGeom>
          <a:ln w="28575">
            <a:solidFill>
              <a:srgbClr val="B4B2B2"/>
            </a:solidFill>
            <a:tailEnd type="triangle"/>
          </a:ln>
        </p:spPr>
        <p:style>
          <a:lnRef idx="1">
            <a:schemeClr val="accent1"/>
          </a:lnRef>
          <a:fillRef idx="0">
            <a:schemeClr val="accent1"/>
          </a:fillRef>
          <a:effectRef idx="0">
            <a:schemeClr val="accent1"/>
          </a:effectRef>
          <a:fontRef idx="minor">
            <a:schemeClr val="tx1"/>
          </a:fontRef>
        </p:style>
      </p:cxnSp>
      <p:cxnSp>
        <p:nvCxnSpPr>
          <p:cNvPr id="44" name="Lige pilforbindelse 43"/>
          <p:cNvCxnSpPr/>
          <p:nvPr/>
        </p:nvCxnSpPr>
        <p:spPr>
          <a:xfrm flipV="1">
            <a:off x="9200112" y="2470669"/>
            <a:ext cx="370800" cy="208800"/>
          </a:xfrm>
          <a:prstGeom prst="straightConnector1">
            <a:avLst/>
          </a:prstGeom>
          <a:ln w="28575">
            <a:solidFill>
              <a:srgbClr val="B4B2B2"/>
            </a:solidFill>
            <a:tailEnd type="triangle"/>
          </a:ln>
        </p:spPr>
        <p:style>
          <a:lnRef idx="1">
            <a:schemeClr val="accent1"/>
          </a:lnRef>
          <a:fillRef idx="0">
            <a:schemeClr val="accent1"/>
          </a:fillRef>
          <a:effectRef idx="0">
            <a:schemeClr val="accent1"/>
          </a:effectRef>
          <a:fontRef idx="minor">
            <a:schemeClr val="tx1"/>
          </a:fontRef>
        </p:style>
      </p:cxnSp>
      <p:sp>
        <p:nvSpPr>
          <p:cNvPr id="25" name="Rektangel 24"/>
          <p:cNvSpPr/>
          <p:nvPr/>
        </p:nvSpPr>
        <p:spPr>
          <a:xfrm>
            <a:off x="369742" y="1752607"/>
            <a:ext cx="3508576" cy="707886"/>
          </a:xfrm>
          <a:prstGeom prst="rect">
            <a:avLst/>
          </a:prstGeom>
        </p:spPr>
        <p:txBody>
          <a:bodyPr wrap="square">
            <a:spAutoFit/>
          </a:bodyPr>
          <a:lstStyle/>
          <a:p>
            <a:r>
              <a:rPr lang="da-DK" sz="2000" b="1" dirty="0"/>
              <a:t>Individuel </a:t>
            </a:r>
            <a:r>
              <a:rPr lang="da-DK" sz="2000" b="1" dirty="0" smtClean="0"/>
              <a:t>tegning </a:t>
            </a:r>
          </a:p>
          <a:p>
            <a:r>
              <a:rPr lang="da-DK" sz="2000" b="1" dirty="0" smtClean="0"/>
              <a:t>og refleksion</a:t>
            </a:r>
            <a:endParaRPr lang="da-DK" sz="2000" b="1" dirty="0"/>
          </a:p>
        </p:txBody>
      </p:sp>
    </p:spTree>
    <p:extLst>
      <p:ext uri="{BB962C8B-B14F-4D97-AF65-F5344CB8AC3E}">
        <p14:creationId xmlns:p14="http://schemas.microsoft.com/office/powerpoint/2010/main" val="13979873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69741" y="162078"/>
            <a:ext cx="10235198" cy="1325890"/>
          </a:xfrm>
        </p:spPr>
        <p:txBody>
          <a:bodyPr>
            <a:normAutofit/>
          </a:bodyPr>
          <a:lstStyle/>
          <a:p>
            <a:r>
              <a:rPr lang="da-DK" sz="3600" dirty="0" smtClean="0"/>
              <a:t>Øvelse 2: Hvad giver jer energi og arbejdsglæde?</a:t>
            </a:r>
            <a:endParaRPr lang="da-DK" sz="3600" dirty="0"/>
          </a:p>
        </p:txBody>
      </p:sp>
      <p:sp>
        <p:nvSpPr>
          <p:cNvPr id="25" name="Afrundet rektangel 24"/>
          <p:cNvSpPr/>
          <p:nvPr/>
        </p:nvSpPr>
        <p:spPr>
          <a:xfrm>
            <a:off x="5549462" y="4899143"/>
            <a:ext cx="2122437" cy="1355232"/>
          </a:xfrm>
          <a:prstGeom prst="roundRect">
            <a:avLst/>
          </a:prstGeom>
          <a:solidFill>
            <a:srgbClr val="8C5389"/>
          </a:solidFill>
          <a:ln>
            <a:solidFill>
              <a:srgbClr val="8C538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600" dirty="0" smtClean="0"/>
              <a:t>Det giver mig energi og arbejdsglæde </a:t>
            </a:r>
            <a:endParaRPr lang="da-DK" sz="1600" dirty="0"/>
          </a:p>
        </p:txBody>
      </p:sp>
      <p:sp>
        <p:nvSpPr>
          <p:cNvPr id="27" name="Afrundet rektangel 26"/>
          <p:cNvSpPr/>
          <p:nvPr/>
        </p:nvSpPr>
        <p:spPr>
          <a:xfrm>
            <a:off x="3678400" y="3804046"/>
            <a:ext cx="1762815" cy="721156"/>
          </a:xfrm>
          <a:prstGeom prst="roundRect">
            <a:avLst/>
          </a:prstGeom>
          <a:solidFill>
            <a:srgbClr val="EEF0E5"/>
          </a:solidFill>
          <a:ln w="28575">
            <a:solidFill>
              <a:srgbClr val="BFD26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400" dirty="0" smtClean="0">
                <a:solidFill>
                  <a:srgbClr val="8C5389"/>
                </a:solidFill>
              </a:rPr>
              <a:t>Strukturering af arbejdsgange</a:t>
            </a:r>
            <a:endParaRPr lang="da-DK" sz="1400" dirty="0">
              <a:solidFill>
                <a:srgbClr val="8C5389"/>
              </a:solidFill>
            </a:endParaRPr>
          </a:p>
        </p:txBody>
      </p:sp>
      <p:cxnSp>
        <p:nvCxnSpPr>
          <p:cNvPr id="38" name="Lige pilforbindelse 37"/>
          <p:cNvCxnSpPr/>
          <p:nvPr/>
        </p:nvCxnSpPr>
        <p:spPr>
          <a:xfrm flipH="1" flipV="1">
            <a:off x="5192111" y="4661535"/>
            <a:ext cx="249104" cy="237608"/>
          </a:xfrm>
          <a:prstGeom prst="straightConnector1">
            <a:avLst/>
          </a:prstGeom>
          <a:ln w="28575">
            <a:solidFill>
              <a:srgbClr val="B4B2B2"/>
            </a:solidFill>
            <a:tailEnd type="triangle"/>
          </a:ln>
        </p:spPr>
        <p:style>
          <a:lnRef idx="1">
            <a:schemeClr val="accent1"/>
          </a:lnRef>
          <a:fillRef idx="0">
            <a:schemeClr val="accent1"/>
          </a:fillRef>
          <a:effectRef idx="0">
            <a:schemeClr val="accent1"/>
          </a:effectRef>
          <a:fontRef idx="minor">
            <a:schemeClr val="tx1"/>
          </a:fontRef>
        </p:style>
      </p:cxnSp>
      <p:cxnSp>
        <p:nvCxnSpPr>
          <p:cNvPr id="54" name="Lige pilforbindelse 53"/>
          <p:cNvCxnSpPr/>
          <p:nvPr/>
        </p:nvCxnSpPr>
        <p:spPr>
          <a:xfrm flipH="1" flipV="1">
            <a:off x="4309124" y="3476400"/>
            <a:ext cx="168202" cy="246964"/>
          </a:xfrm>
          <a:prstGeom prst="straightConnector1">
            <a:avLst/>
          </a:prstGeom>
          <a:ln w="28575">
            <a:solidFill>
              <a:srgbClr val="B4B2B2"/>
            </a:solidFill>
            <a:tailEnd type="triangle"/>
          </a:ln>
        </p:spPr>
        <p:style>
          <a:lnRef idx="1">
            <a:schemeClr val="accent1"/>
          </a:lnRef>
          <a:fillRef idx="0">
            <a:schemeClr val="accent1"/>
          </a:fillRef>
          <a:effectRef idx="0">
            <a:schemeClr val="accent1"/>
          </a:effectRef>
          <a:fontRef idx="minor">
            <a:schemeClr val="tx1"/>
          </a:fontRef>
        </p:style>
      </p:cxnSp>
      <p:sp>
        <p:nvSpPr>
          <p:cNvPr id="56" name="Afrundet rektangel 55"/>
          <p:cNvSpPr/>
          <p:nvPr/>
        </p:nvSpPr>
        <p:spPr>
          <a:xfrm>
            <a:off x="5081531" y="2651017"/>
            <a:ext cx="1762815" cy="721156"/>
          </a:xfrm>
          <a:prstGeom prst="roundRect">
            <a:avLst/>
          </a:prstGeom>
          <a:solidFill>
            <a:srgbClr val="EEF0E5"/>
          </a:solidFill>
          <a:ln w="28575">
            <a:solidFill>
              <a:srgbClr val="BFD26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400" dirty="0" smtClean="0">
                <a:solidFill>
                  <a:srgbClr val="8C5389"/>
                </a:solidFill>
              </a:rPr>
              <a:t>Procedurer ift. tilsyn</a:t>
            </a:r>
            <a:endParaRPr lang="da-DK" sz="1400" dirty="0">
              <a:solidFill>
                <a:srgbClr val="8C5389"/>
              </a:solidFill>
            </a:endParaRPr>
          </a:p>
        </p:txBody>
      </p:sp>
      <p:sp>
        <p:nvSpPr>
          <p:cNvPr id="57" name="Afrundet rektangel 56"/>
          <p:cNvSpPr/>
          <p:nvPr/>
        </p:nvSpPr>
        <p:spPr>
          <a:xfrm>
            <a:off x="5081531" y="1487968"/>
            <a:ext cx="1762815" cy="721156"/>
          </a:xfrm>
          <a:prstGeom prst="roundRect">
            <a:avLst/>
          </a:prstGeom>
          <a:solidFill>
            <a:srgbClr val="EEF0E5"/>
          </a:solidFill>
          <a:ln w="28575">
            <a:solidFill>
              <a:srgbClr val="BFD26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200" dirty="0" smtClean="0">
                <a:solidFill>
                  <a:srgbClr val="8C5389"/>
                </a:solidFill>
              </a:rPr>
              <a:t>Fordeling af opgaver og drøftelser med nøglepersoner </a:t>
            </a:r>
            <a:endParaRPr lang="da-DK" sz="1200" dirty="0">
              <a:solidFill>
                <a:srgbClr val="8C5389"/>
              </a:solidFill>
            </a:endParaRPr>
          </a:p>
        </p:txBody>
      </p:sp>
      <p:sp>
        <p:nvSpPr>
          <p:cNvPr id="58" name="Afrundet rektangel 57"/>
          <p:cNvSpPr/>
          <p:nvPr/>
        </p:nvSpPr>
        <p:spPr>
          <a:xfrm>
            <a:off x="3110620" y="2646358"/>
            <a:ext cx="1762815" cy="721156"/>
          </a:xfrm>
          <a:prstGeom prst="roundRect">
            <a:avLst/>
          </a:prstGeom>
          <a:solidFill>
            <a:srgbClr val="EEF0E5"/>
          </a:solidFill>
          <a:ln w="28575">
            <a:solidFill>
              <a:srgbClr val="BFD26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400" dirty="0" smtClean="0">
                <a:solidFill>
                  <a:srgbClr val="8C5389"/>
                </a:solidFill>
                <a:sym typeface="Wingdings" panose="05000000000000000000" pitchFamily="2" charset="2"/>
              </a:rPr>
              <a:t>Koordinering og planlægning af p-møder</a:t>
            </a:r>
            <a:endParaRPr lang="da-DK" sz="1400" dirty="0">
              <a:solidFill>
                <a:srgbClr val="8C5389"/>
              </a:solidFill>
            </a:endParaRPr>
          </a:p>
        </p:txBody>
      </p:sp>
      <p:cxnSp>
        <p:nvCxnSpPr>
          <p:cNvPr id="59" name="Lige pilforbindelse 58"/>
          <p:cNvCxnSpPr/>
          <p:nvPr/>
        </p:nvCxnSpPr>
        <p:spPr>
          <a:xfrm flipH="1" flipV="1">
            <a:off x="5962938" y="2247479"/>
            <a:ext cx="1" cy="293196"/>
          </a:xfrm>
          <a:prstGeom prst="straightConnector1">
            <a:avLst/>
          </a:prstGeom>
          <a:ln w="28575">
            <a:solidFill>
              <a:srgbClr val="B4B2B2"/>
            </a:solidFill>
            <a:tailEnd type="triangle"/>
          </a:ln>
        </p:spPr>
        <p:style>
          <a:lnRef idx="1">
            <a:schemeClr val="accent1"/>
          </a:lnRef>
          <a:fillRef idx="0">
            <a:schemeClr val="accent1"/>
          </a:fillRef>
          <a:effectRef idx="0">
            <a:schemeClr val="accent1"/>
          </a:effectRef>
          <a:fontRef idx="minor">
            <a:schemeClr val="tx1"/>
          </a:fontRef>
        </p:style>
      </p:cxnSp>
      <p:cxnSp>
        <p:nvCxnSpPr>
          <p:cNvPr id="60" name="Lige pilforbindelse 59"/>
          <p:cNvCxnSpPr/>
          <p:nvPr/>
        </p:nvCxnSpPr>
        <p:spPr>
          <a:xfrm flipV="1">
            <a:off x="5400764" y="3476400"/>
            <a:ext cx="148698" cy="246964"/>
          </a:xfrm>
          <a:prstGeom prst="straightConnector1">
            <a:avLst/>
          </a:prstGeom>
          <a:ln w="28575">
            <a:solidFill>
              <a:srgbClr val="B4B2B2"/>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849947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69741" y="162078"/>
            <a:ext cx="10235198" cy="1325890"/>
          </a:xfrm>
        </p:spPr>
        <p:txBody>
          <a:bodyPr>
            <a:normAutofit/>
          </a:bodyPr>
          <a:lstStyle/>
          <a:p>
            <a:r>
              <a:rPr lang="da-DK" sz="3600" dirty="0" smtClean="0"/>
              <a:t>Øvelse 2: Hvad giver os energi og arbejdsglæde?</a:t>
            </a:r>
            <a:endParaRPr lang="da-DK" sz="3600" dirty="0"/>
          </a:p>
        </p:txBody>
      </p:sp>
      <p:sp>
        <p:nvSpPr>
          <p:cNvPr id="7" name="Afrundet rektangel 6"/>
          <p:cNvSpPr/>
          <p:nvPr/>
        </p:nvSpPr>
        <p:spPr>
          <a:xfrm>
            <a:off x="6991288" y="2889463"/>
            <a:ext cx="1843470" cy="1086822"/>
          </a:xfrm>
          <a:prstGeom prst="roundRect">
            <a:avLst/>
          </a:prstGeom>
          <a:solidFill>
            <a:srgbClr val="8C5389"/>
          </a:solidFill>
          <a:ln>
            <a:solidFill>
              <a:srgbClr val="8C538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600" dirty="0" smtClean="0"/>
              <a:t>Det giver mig energi og arbejdsglæde </a:t>
            </a:r>
            <a:endParaRPr lang="da-DK" sz="1600" dirty="0"/>
          </a:p>
        </p:txBody>
      </p:sp>
      <p:sp>
        <p:nvSpPr>
          <p:cNvPr id="8" name="Afrundet rektangel 7"/>
          <p:cNvSpPr/>
          <p:nvPr/>
        </p:nvSpPr>
        <p:spPr>
          <a:xfrm>
            <a:off x="5487244" y="2755909"/>
            <a:ext cx="1133590" cy="358553"/>
          </a:xfrm>
          <a:prstGeom prst="roundRect">
            <a:avLst/>
          </a:prstGeom>
          <a:solidFill>
            <a:srgbClr val="EEF0E5"/>
          </a:solidFill>
          <a:ln w="28575">
            <a:solidFill>
              <a:srgbClr val="BFD26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solidFill>
                <a:srgbClr val="8C5389"/>
              </a:solidFill>
            </a:endParaRPr>
          </a:p>
        </p:txBody>
      </p:sp>
      <p:sp>
        <p:nvSpPr>
          <p:cNvPr id="9" name="Afrundet rektangel 8"/>
          <p:cNvSpPr/>
          <p:nvPr/>
        </p:nvSpPr>
        <p:spPr>
          <a:xfrm>
            <a:off x="4920449" y="2036653"/>
            <a:ext cx="1133590" cy="358553"/>
          </a:xfrm>
          <a:prstGeom prst="roundRect">
            <a:avLst/>
          </a:prstGeom>
          <a:solidFill>
            <a:srgbClr val="EEF0E5"/>
          </a:solidFill>
          <a:ln w="28575">
            <a:solidFill>
              <a:srgbClr val="BFD26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solidFill>
                <a:srgbClr val="8C5389"/>
              </a:solidFill>
            </a:endParaRPr>
          </a:p>
        </p:txBody>
      </p:sp>
      <p:sp>
        <p:nvSpPr>
          <p:cNvPr id="10" name="Afrundet rektangel 9"/>
          <p:cNvSpPr/>
          <p:nvPr/>
        </p:nvSpPr>
        <p:spPr>
          <a:xfrm>
            <a:off x="4886620" y="4540341"/>
            <a:ext cx="1133590" cy="358553"/>
          </a:xfrm>
          <a:prstGeom prst="roundRect">
            <a:avLst/>
          </a:prstGeom>
          <a:solidFill>
            <a:srgbClr val="EEF0E5"/>
          </a:solidFill>
          <a:ln w="28575">
            <a:solidFill>
              <a:srgbClr val="BFD26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solidFill>
                <a:srgbClr val="8C5389"/>
              </a:solidFill>
            </a:endParaRPr>
          </a:p>
        </p:txBody>
      </p:sp>
      <p:sp>
        <p:nvSpPr>
          <p:cNvPr id="11" name="Afrundet rektangel 10"/>
          <p:cNvSpPr/>
          <p:nvPr/>
        </p:nvSpPr>
        <p:spPr>
          <a:xfrm>
            <a:off x="5487244" y="3852267"/>
            <a:ext cx="1133590" cy="358553"/>
          </a:xfrm>
          <a:prstGeom prst="roundRect">
            <a:avLst/>
          </a:prstGeom>
          <a:solidFill>
            <a:srgbClr val="EEF0E5"/>
          </a:solidFill>
          <a:ln w="28575">
            <a:solidFill>
              <a:srgbClr val="BFD26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solidFill>
                <a:srgbClr val="8C5389"/>
              </a:solidFill>
            </a:endParaRPr>
          </a:p>
        </p:txBody>
      </p:sp>
      <p:sp>
        <p:nvSpPr>
          <p:cNvPr id="12" name="Afrundet rektangel 11"/>
          <p:cNvSpPr/>
          <p:nvPr/>
        </p:nvSpPr>
        <p:spPr>
          <a:xfrm>
            <a:off x="7346228" y="4990647"/>
            <a:ext cx="1133590" cy="358553"/>
          </a:xfrm>
          <a:prstGeom prst="roundRect">
            <a:avLst/>
          </a:prstGeom>
          <a:solidFill>
            <a:srgbClr val="EEF0E5"/>
          </a:solidFill>
          <a:ln w="28575">
            <a:solidFill>
              <a:srgbClr val="BFD26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solidFill>
                <a:srgbClr val="8C5389"/>
              </a:solidFill>
            </a:endParaRPr>
          </a:p>
        </p:txBody>
      </p:sp>
      <p:sp>
        <p:nvSpPr>
          <p:cNvPr id="13" name="Afrundet rektangel 12"/>
          <p:cNvSpPr/>
          <p:nvPr/>
        </p:nvSpPr>
        <p:spPr>
          <a:xfrm>
            <a:off x="7346228" y="4302215"/>
            <a:ext cx="1133590" cy="358553"/>
          </a:xfrm>
          <a:prstGeom prst="roundRect">
            <a:avLst/>
          </a:prstGeom>
          <a:solidFill>
            <a:srgbClr val="EEF0E5"/>
          </a:solidFill>
          <a:ln w="28575">
            <a:solidFill>
              <a:srgbClr val="BFD26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solidFill>
                <a:srgbClr val="8C5389"/>
              </a:solidFill>
            </a:endParaRPr>
          </a:p>
        </p:txBody>
      </p:sp>
      <p:sp>
        <p:nvSpPr>
          <p:cNvPr id="14" name="Afrundet rektangel 13"/>
          <p:cNvSpPr/>
          <p:nvPr/>
        </p:nvSpPr>
        <p:spPr>
          <a:xfrm>
            <a:off x="9700261" y="4540341"/>
            <a:ext cx="1133590" cy="358553"/>
          </a:xfrm>
          <a:prstGeom prst="roundRect">
            <a:avLst/>
          </a:prstGeom>
          <a:solidFill>
            <a:srgbClr val="EEF0E5"/>
          </a:solidFill>
          <a:ln w="28575">
            <a:solidFill>
              <a:srgbClr val="BFD26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solidFill>
                <a:srgbClr val="8C5389"/>
              </a:solidFill>
            </a:endParaRPr>
          </a:p>
        </p:txBody>
      </p:sp>
      <p:sp>
        <p:nvSpPr>
          <p:cNvPr id="15" name="Afrundet rektangel 14"/>
          <p:cNvSpPr/>
          <p:nvPr/>
        </p:nvSpPr>
        <p:spPr>
          <a:xfrm>
            <a:off x="9205212" y="3852267"/>
            <a:ext cx="1133590" cy="358553"/>
          </a:xfrm>
          <a:prstGeom prst="roundRect">
            <a:avLst/>
          </a:prstGeom>
          <a:solidFill>
            <a:srgbClr val="EEF0E5"/>
          </a:solidFill>
          <a:ln w="28575">
            <a:solidFill>
              <a:srgbClr val="BFD26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solidFill>
                <a:srgbClr val="8C5389"/>
              </a:solidFill>
            </a:endParaRPr>
          </a:p>
        </p:txBody>
      </p:sp>
      <p:sp>
        <p:nvSpPr>
          <p:cNvPr id="16" name="Afrundet rektangel 15"/>
          <p:cNvSpPr/>
          <p:nvPr/>
        </p:nvSpPr>
        <p:spPr>
          <a:xfrm>
            <a:off x="9205212" y="2755909"/>
            <a:ext cx="1133590" cy="358553"/>
          </a:xfrm>
          <a:prstGeom prst="roundRect">
            <a:avLst/>
          </a:prstGeom>
          <a:solidFill>
            <a:srgbClr val="EEF0E5"/>
          </a:solidFill>
          <a:ln w="28575">
            <a:solidFill>
              <a:srgbClr val="BFD26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solidFill>
                <a:srgbClr val="8C5389"/>
              </a:solidFill>
            </a:endParaRPr>
          </a:p>
        </p:txBody>
      </p:sp>
      <p:sp>
        <p:nvSpPr>
          <p:cNvPr id="17" name="Afrundet rektangel 16"/>
          <p:cNvSpPr/>
          <p:nvPr/>
        </p:nvSpPr>
        <p:spPr>
          <a:xfrm>
            <a:off x="9700261" y="2036653"/>
            <a:ext cx="1133590" cy="358553"/>
          </a:xfrm>
          <a:prstGeom prst="roundRect">
            <a:avLst/>
          </a:prstGeom>
          <a:solidFill>
            <a:srgbClr val="EEF0E5"/>
          </a:solidFill>
          <a:ln w="28575">
            <a:solidFill>
              <a:srgbClr val="BFD26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solidFill>
                <a:srgbClr val="8C5389"/>
              </a:solidFill>
            </a:endParaRPr>
          </a:p>
        </p:txBody>
      </p:sp>
      <p:cxnSp>
        <p:nvCxnSpPr>
          <p:cNvPr id="23" name="Lige pilforbindelse 22"/>
          <p:cNvCxnSpPr/>
          <p:nvPr/>
        </p:nvCxnSpPr>
        <p:spPr>
          <a:xfrm flipH="1" flipV="1">
            <a:off x="6610785" y="3150180"/>
            <a:ext cx="370800" cy="208800"/>
          </a:xfrm>
          <a:prstGeom prst="straightConnector1">
            <a:avLst/>
          </a:prstGeom>
          <a:ln w="28575">
            <a:solidFill>
              <a:srgbClr val="B4B2B2"/>
            </a:solidFill>
            <a:tailEnd type="triangle"/>
          </a:ln>
        </p:spPr>
        <p:style>
          <a:lnRef idx="1">
            <a:schemeClr val="accent1"/>
          </a:lnRef>
          <a:fillRef idx="0">
            <a:schemeClr val="accent1"/>
          </a:fillRef>
          <a:effectRef idx="0">
            <a:schemeClr val="accent1"/>
          </a:effectRef>
          <a:fontRef idx="minor">
            <a:schemeClr val="tx1"/>
          </a:fontRef>
        </p:style>
      </p:cxnSp>
      <p:cxnSp>
        <p:nvCxnSpPr>
          <p:cNvPr id="26" name="Lige pilforbindelse 25"/>
          <p:cNvCxnSpPr/>
          <p:nvPr/>
        </p:nvCxnSpPr>
        <p:spPr>
          <a:xfrm flipH="1">
            <a:off x="6604073" y="3621653"/>
            <a:ext cx="370455" cy="206844"/>
          </a:xfrm>
          <a:prstGeom prst="straightConnector1">
            <a:avLst/>
          </a:prstGeom>
          <a:ln w="28575">
            <a:solidFill>
              <a:srgbClr val="B4B2B2"/>
            </a:solidFill>
            <a:tailEnd type="triangle"/>
          </a:ln>
        </p:spPr>
        <p:style>
          <a:lnRef idx="1">
            <a:schemeClr val="accent1"/>
          </a:lnRef>
          <a:fillRef idx="0">
            <a:schemeClr val="accent1"/>
          </a:fillRef>
          <a:effectRef idx="0">
            <a:schemeClr val="accent1"/>
          </a:effectRef>
          <a:fontRef idx="minor">
            <a:schemeClr val="tx1"/>
          </a:fontRef>
        </p:style>
      </p:cxnSp>
      <p:cxnSp>
        <p:nvCxnSpPr>
          <p:cNvPr id="41" name="Lige pilforbindelse 40"/>
          <p:cNvCxnSpPr/>
          <p:nvPr/>
        </p:nvCxnSpPr>
        <p:spPr>
          <a:xfrm flipV="1">
            <a:off x="8851518" y="3146395"/>
            <a:ext cx="370800" cy="208800"/>
          </a:xfrm>
          <a:prstGeom prst="straightConnector1">
            <a:avLst/>
          </a:prstGeom>
          <a:ln w="28575">
            <a:solidFill>
              <a:srgbClr val="B4B2B2"/>
            </a:solidFill>
            <a:tailEnd type="triangle"/>
          </a:ln>
        </p:spPr>
        <p:style>
          <a:lnRef idx="1">
            <a:schemeClr val="accent1"/>
          </a:lnRef>
          <a:fillRef idx="0">
            <a:schemeClr val="accent1"/>
          </a:fillRef>
          <a:effectRef idx="0">
            <a:schemeClr val="accent1"/>
          </a:effectRef>
          <a:fontRef idx="minor">
            <a:schemeClr val="tx1"/>
          </a:fontRef>
        </p:style>
      </p:cxnSp>
      <p:cxnSp>
        <p:nvCxnSpPr>
          <p:cNvPr id="45" name="Lige pilforbindelse 44"/>
          <p:cNvCxnSpPr/>
          <p:nvPr/>
        </p:nvCxnSpPr>
        <p:spPr>
          <a:xfrm>
            <a:off x="8844461" y="3619697"/>
            <a:ext cx="370800" cy="208800"/>
          </a:xfrm>
          <a:prstGeom prst="straightConnector1">
            <a:avLst/>
          </a:prstGeom>
          <a:ln w="28575">
            <a:solidFill>
              <a:srgbClr val="B4B2B2"/>
            </a:solidFill>
            <a:tailEnd type="triangle"/>
          </a:ln>
        </p:spPr>
        <p:style>
          <a:lnRef idx="1">
            <a:schemeClr val="accent1"/>
          </a:lnRef>
          <a:fillRef idx="0">
            <a:schemeClr val="accent1"/>
          </a:fillRef>
          <a:effectRef idx="0">
            <a:schemeClr val="accent1"/>
          </a:effectRef>
          <a:fontRef idx="minor">
            <a:schemeClr val="tx1"/>
          </a:fontRef>
        </p:style>
      </p:cxnSp>
      <p:cxnSp>
        <p:nvCxnSpPr>
          <p:cNvPr id="47" name="Lige pilforbindelse 46"/>
          <p:cNvCxnSpPr/>
          <p:nvPr/>
        </p:nvCxnSpPr>
        <p:spPr>
          <a:xfrm flipH="1">
            <a:off x="7913021" y="3997466"/>
            <a:ext cx="1" cy="288000"/>
          </a:xfrm>
          <a:prstGeom prst="straightConnector1">
            <a:avLst/>
          </a:prstGeom>
          <a:ln w="28575">
            <a:solidFill>
              <a:srgbClr val="B4B2B2"/>
            </a:solidFill>
            <a:tailEnd type="triangle"/>
          </a:ln>
        </p:spPr>
        <p:style>
          <a:lnRef idx="1">
            <a:schemeClr val="accent1"/>
          </a:lnRef>
          <a:fillRef idx="0">
            <a:schemeClr val="accent1"/>
          </a:fillRef>
          <a:effectRef idx="0">
            <a:schemeClr val="accent1"/>
          </a:effectRef>
          <a:fontRef idx="minor">
            <a:schemeClr val="tx1"/>
          </a:fontRef>
        </p:style>
      </p:cxnSp>
      <p:cxnSp>
        <p:nvCxnSpPr>
          <p:cNvPr id="36" name="Lige pilforbindelse 35"/>
          <p:cNvCxnSpPr/>
          <p:nvPr/>
        </p:nvCxnSpPr>
        <p:spPr>
          <a:xfrm flipH="1">
            <a:off x="7913020" y="4699834"/>
            <a:ext cx="1" cy="288000"/>
          </a:xfrm>
          <a:prstGeom prst="straightConnector1">
            <a:avLst/>
          </a:prstGeom>
          <a:ln w="28575">
            <a:solidFill>
              <a:srgbClr val="B4B2B2"/>
            </a:solidFill>
            <a:tailEnd type="triangle"/>
          </a:ln>
        </p:spPr>
        <p:style>
          <a:lnRef idx="1">
            <a:schemeClr val="accent1"/>
          </a:lnRef>
          <a:fillRef idx="0">
            <a:schemeClr val="accent1"/>
          </a:fillRef>
          <a:effectRef idx="0">
            <a:schemeClr val="accent1"/>
          </a:effectRef>
          <a:fontRef idx="minor">
            <a:schemeClr val="tx1"/>
          </a:fontRef>
        </p:style>
      </p:cxnSp>
      <p:cxnSp>
        <p:nvCxnSpPr>
          <p:cNvPr id="39" name="Lige pilforbindelse 38"/>
          <p:cNvCxnSpPr/>
          <p:nvPr/>
        </p:nvCxnSpPr>
        <p:spPr>
          <a:xfrm flipH="1">
            <a:off x="5616593" y="4267621"/>
            <a:ext cx="370455" cy="206844"/>
          </a:xfrm>
          <a:prstGeom prst="straightConnector1">
            <a:avLst/>
          </a:prstGeom>
          <a:ln w="28575">
            <a:solidFill>
              <a:srgbClr val="B4B2B2"/>
            </a:solidFill>
            <a:tailEnd type="triangle"/>
          </a:ln>
        </p:spPr>
        <p:style>
          <a:lnRef idx="1">
            <a:schemeClr val="accent1"/>
          </a:lnRef>
          <a:fillRef idx="0">
            <a:schemeClr val="accent1"/>
          </a:fillRef>
          <a:effectRef idx="0">
            <a:schemeClr val="accent1"/>
          </a:effectRef>
          <a:fontRef idx="minor">
            <a:schemeClr val="tx1"/>
          </a:fontRef>
        </p:style>
      </p:cxnSp>
      <p:cxnSp>
        <p:nvCxnSpPr>
          <p:cNvPr id="40" name="Lige pilforbindelse 39"/>
          <p:cNvCxnSpPr/>
          <p:nvPr/>
        </p:nvCxnSpPr>
        <p:spPr>
          <a:xfrm>
            <a:off x="9937026" y="4255275"/>
            <a:ext cx="370800" cy="208800"/>
          </a:xfrm>
          <a:prstGeom prst="straightConnector1">
            <a:avLst/>
          </a:prstGeom>
          <a:ln w="28575">
            <a:solidFill>
              <a:srgbClr val="B4B2B2"/>
            </a:solidFill>
            <a:tailEnd type="triangle"/>
          </a:ln>
        </p:spPr>
        <p:style>
          <a:lnRef idx="1">
            <a:schemeClr val="accent1"/>
          </a:lnRef>
          <a:fillRef idx="0">
            <a:schemeClr val="accent1"/>
          </a:fillRef>
          <a:effectRef idx="0">
            <a:schemeClr val="accent1"/>
          </a:effectRef>
          <a:fontRef idx="minor">
            <a:schemeClr val="tx1"/>
          </a:fontRef>
        </p:style>
      </p:cxnSp>
      <p:cxnSp>
        <p:nvCxnSpPr>
          <p:cNvPr id="43" name="Lige pilforbindelse 42"/>
          <p:cNvCxnSpPr/>
          <p:nvPr/>
        </p:nvCxnSpPr>
        <p:spPr>
          <a:xfrm flipH="1" flipV="1">
            <a:off x="5578481" y="2475745"/>
            <a:ext cx="370800" cy="208800"/>
          </a:xfrm>
          <a:prstGeom prst="straightConnector1">
            <a:avLst/>
          </a:prstGeom>
          <a:ln w="28575">
            <a:solidFill>
              <a:srgbClr val="B4B2B2"/>
            </a:solidFill>
            <a:tailEnd type="triangle"/>
          </a:ln>
        </p:spPr>
        <p:style>
          <a:lnRef idx="1">
            <a:schemeClr val="accent1"/>
          </a:lnRef>
          <a:fillRef idx="0">
            <a:schemeClr val="accent1"/>
          </a:fillRef>
          <a:effectRef idx="0">
            <a:schemeClr val="accent1"/>
          </a:effectRef>
          <a:fontRef idx="minor">
            <a:schemeClr val="tx1"/>
          </a:fontRef>
        </p:style>
      </p:cxnSp>
      <p:cxnSp>
        <p:nvCxnSpPr>
          <p:cNvPr id="44" name="Lige pilforbindelse 43"/>
          <p:cNvCxnSpPr/>
          <p:nvPr/>
        </p:nvCxnSpPr>
        <p:spPr>
          <a:xfrm flipV="1">
            <a:off x="9896256" y="2470668"/>
            <a:ext cx="370800" cy="208800"/>
          </a:xfrm>
          <a:prstGeom prst="straightConnector1">
            <a:avLst/>
          </a:prstGeom>
          <a:ln w="28575">
            <a:solidFill>
              <a:srgbClr val="B4B2B2"/>
            </a:solidFill>
            <a:tailEnd type="triangle"/>
          </a:ln>
        </p:spPr>
        <p:style>
          <a:lnRef idx="1">
            <a:schemeClr val="accent1"/>
          </a:lnRef>
          <a:fillRef idx="0">
            <a:schemeClr val="accent1"/>
          </a:fillRef>
          <a:effectRef idx="0">
            <a:schemeClr val="accent1"/>
          </a:effectRef>
          <a:fontRef idx="minor">
            <a:schemeClr val="tx1"/>
          </a:fontRef>
        </p:style>
      </p:cxnSp>
      <p:sp>
        <p:nvSpPr>
          <p:cNvPr id="25" name="Rektangel 24"/>
          <p:cNvSpPr/>
          <p:nvPr/>
        </p:nvSpPr>
        <p:spPr>
          <a:xfrm>
            <a:off x="369740" y="1376094"/>
            <a:ext cx="4026409" cy="4108817"/>
          </a:xfrm>
          <a:prstGeom prst="rect">
            <a:avLst/>
          </a:prstGeom>
        </p:spPr>
        <p:txBody>
          <a:bodyPr wrap="square">
            <a:spAutoFit/>
          </a:bodyPr>
          <a:lstStyle/>
          <a:p>
            <a:pPr lvl="0">
              <a:lnSpc>
                <a:spcPct val="120000"/>
              </a:lnSpc>
              <a:spcBef>
                <a:spcPts val="1000"/>
              </a:spcBef>
              <a:buClr>
                <a:srgbClr val="8D9950"/>
              </a:buClr>
            </a:pPr>
            <a:r>
              <a:rPr lang="da-DK" sz="2000" b="1" dirty="0" smtClean="0">
                <a:solidFill>
                  <a:srgbClr val="000000"/>
                </a:solidFill>
              </a:rPr>
              <a:t>Refleksion og præsentation i gruppen</a:t>
            </a:r>
            <a:endParaRPr lang="da-DK" sz="2000" b="1" dirty="0">
              <a:solidFill>
                <a:srgbClr val="000000"/>
              </a:solidFill>
            </a:endParaRPr>
          </a:p>
          <a:p>
            <a:pPr marL="342900" lvl="0" indent="-342900">
              <a:lnSpc>
                <a:spcPct val="120000"/>
              </a:lnSpc>
              <a:spcBef>
                <a:spcPts val="1000"/>
              </a:spcBef>
              <a:buClr>
                <a:srgbClr val="8D9950"/>
              </a:buClr>
              <a:buFont typeface="Arial" panose="020B0604020202020204" pitchFamily="34" charset="0"/>
              <a:buChar char="•"/>
            </a:pPr>
            <a:r>
              <a:rPr lang="da-DK" sz="2000" dirty="0" smtClean="0">
                <a:solidFill>
                  <a:srgbClr val="000000"/>
                </a:solidFill>
              </a:rPr>
              <a:t>Hvordan oplever du selv, at netop disse opgaver giver dig energi og arbejdsglæde?</a:t>
            </a:r>
          </a:p>
          <a:p>
            <a:pPr marL="342900" lvl="0" indent="-342900">
              <a:lnSpc>
                <a:spcPct val="120000"/>
              </a:lnSpc>
              <a:spcBef>
                <a:spcPts val="1000"/>
              </a:spcBef>
              <a:buClr>
                <a:srgbClr val="8D9950"/>
              </a:buClr>
              <a:buFont typeface="Arial" panose="020B0604020202020204" pitchFamily="34" charset="0"/>
              <a:buChar char="•"/>
            </a:pPr>
            <a:r>
              <a:rPr lang="da-DK" sz="2000" dirty="0" smtClean="0">
                <a:solidFill>
                  <a:srgbClr val="000000"/>
                </a:solidFill>
              </a:rPr>
              <a:t>Hvordan oplever kollegerne og medarbejdere det?</a:t>
            </a:r>
          </a:p>
          <a:p>
            <a:pPr marL="342900" lvl="0" indent="-342900">
              <a:lnSpc>
                <a:spcPct val="120000"/>
              </a:lnSpc>
              <a:spcBef>
                <a:spcPts val="1000"/>
              </a:spcBef>
              <a:buClr>
                <a:srgbClr val="8D9950"/>
              </a:buClr>
              <a:buFont typeface="Arial" panose="020B0604020202020204" pitchFamily="34" charset="0"/>
              <a:buChar char="•"/>
            </a:pPr>
            <a:r>
              <a:rPr lang="da-DK" sz="2000" dirty="0" smtClean="0">
                <a:solidFill>
                  <a:srgbClr val="000000"/>
                </a:solidFill>
              </a:rPr>
              <a:t>Hvad betyder det for din arbejdsglæde?</a:t>
            </a:r>
            <a:endParaRPr lang="da-DK" sz="2000" dirty="0"/>
          </a:p>
          <a:p>
            <a:endParaRPr lang="da-DK" sz="2000" dirty="0" smtClean="0"/>
          </a:p>
        </p:txBody>
      </p:sp>
    </p:spTree>
    <p:extLst>
      <p:ext uri="{BB962C8B-B14F-4D97-AF65-F5344CB8AC3E}">
        <p14:creationId xmlns:p14="http://schemas.microsoft.com/office/powerpoint/2010/main" val="903325191"/>
      </p:ext>
    </p:extLst>
  </p:cSld>
  <p:clrMapOvr>
    <a:masterClrMapping/>
  </p:clrMapOvr>
</p:sld>
</file>

<file path=ppt/theme/theme1.xml><?xml version="1.0" encoding="utf-8"?>
<a:theme xmlns:a="http://schemas.openxmlformats.org/drawingml/2006/main" name="ModOverlayVTI">
  <a:themeElements>
    <a:clrScheme name="Brugerdefineret 3">
      <a:dk1>
        <a:srgbClr val="000000"/>
      </a:dk1>
      <a:lt1>
        <a:srgbClr val="F8F8F8"/>
      </a:lt1>
      <a:dk2>
        <a:srgbClr val="8D9950"/>
      </a:dk2>
      <a:lt2>
        <a:srgbClr val="F8F8F8"/>
      </a:lt2>
      <a:accent1>
        <a:srgbClr val="000000"/>
      </a:accent1>
      <a:accent2>
        <a:srgbClr val="8D9950"/>
      </a:accent2>
      <a:accent3>
        <a:srgbClr val="49C5B1"/>
      </a:accent3>
      <a:accent4>
        <a:srgbClr val="1B365D"/>
      </a:accent4>
      <a:accent5>
        <a:srgbClr val="F8485E"/>
      </a:accent5>
      <a:accent6>
        <a:srgbClr val="C6CCA7"/>
      </a:accent6>
      <a:hlink>
        <a:srgbClr val="000000"/>
      </a:hlink>
      <a:folHlink>
        <a:srgbClr val="8D9950"/>
      </a:folHlink>
    </a:clrScheme>
    <a:fontScheme name="Randers Kommune">
      <a:majorFont>
        <a:latin typeface="Roboto Black"/>
        <a:ea typeface=""/>
        <a:cs typeface=""/>
      </a:majorFont>
      <a:minorFont>
        <a:latin typeface="Rockwell"/>
        <a:ea typeface=""/>
        <a:cs typeface=""/>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74515729.tgt.Office_50301014_TF89118109_Win32_OJ112196119.potx" id="{E2641469-1BD5-4ECF-8E87-9C7FC6745475}" vid="{099E4878-7F2F-463D-93C4-1E94CD217324}"/>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8" ma:contentTypeDescription="Create a new document." ma:contentTypeScope="" ma:versionID="22a266b9fa9a230c5a512669d8b298c3">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eddc33fff6b14141ee5c74a0d29ea6a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element ref="ns1:_ip_UnifiedCompliancePolicyProperties" minOccurs="0"/>
                <xsd:element ref="ns1:_ip_UnifiedCompliancePolicyUIAction" minOccurs="0"/>
                <xsd:element ref="ns2:Image" minOccurs="0"/>
                <xsd:element ref="ns2:lcf76f155ced4ddcb4097134ff3c332f" minOccurs="0"/>
                <xsd:element ref="ns4: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xsd:simpleType>
        <xsd:restriction base="dms:Note"/>
      </xsd:simpleType>
    </xsd:element>
    <xsd:element name="_ip_UnifiedCompliancePolicyUIAction" ma:index="2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element name="Image" ma:index="22" nillable="true" ma:displayName="Image" ma:format="Image" ma:internalName="Image">
      <xsd:complexType>
        <xsd:complexContent>
          <xsd:extension base="dms:URL">
            <xsd:sequence>
              <xsd:element name="Url" type="dms:ValidUrl" minOccurs="0" nillable="true"/>
              <xsd:element name="Description" type="xsd:string" nillable="true"/>
            </xsd:sequence>
          </xsd:extension>
        </xsd:complexContent>
      </xsd:complexType>
    </xsd:element>
    <xsd:element name="lcf76f155ced4ddcb4097134ff3c332f" ma:index="24" nillable="true" ma:taxonomy="true" ma:internalName="lcf76f155ced4ddcb4097134ff3c332f" ma:taxonomyFieldName="MediaServiceAITags" ma:displayName="Image Tags" ma:readOnly="false" ma:fieldId="{5cf76f15-5ced-4ddc-b409-7134ff3c332f}" ma:taxonomyMulti="true" ma:sspId="e385fb40-52d4-4fae-9c5b-3e8ff8a5878e" ma:termSetId="09814cd3-568e-4e90-9814-8d621ff8fb84" ma:anchorId="00000000-0000-0000-0000-000000000000"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5" nillable="true" ma:displayName="Taxonomy Catch All Column" ma:hidden="true" ma:list="{3f6bfcbc-3db3-4ae6-bd76-326f0798ad28}" ma:internalName="TaxCatchAll"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_ip_UnifiedCompliancePolicyUIAction xmlns="http://schemas.microsoft.com/sharepoint/v3" xsi:nil="true"/>
    <Image xmlns="71af3243-3dd4-4a8d-8c0d-dd76da1f02a5">
      <Url xsi:nil="true"/>
      <Description xsi:nil="true"/>
    </Image>
    <_ip_UnifiedCompliancePolicyProperties xmlns="http://schemas.microsoft.com/sharepoint/v3" xsi:nil="true"/>
    <lcf76f155ced4ddcb4097134ff3c332f xmlns="71af3243-3dd4-4a8d-8c0d-dd76da1f02a5">
      <Terms xmlns="http://schemas.microsoft.com/office/infopath/2007/PartnerControls"/>
    </lcf76f155ced4ddcb4097134ff3c332f>
    <TaxCatchAll xmlns="230e9df3-be65-4c73-a93b-d1236ebd677e"/>
    <MediaServiceKeyPoints xmlns="71af3243-3dd4-4a8d-8c0d-dd76da1f02a5" xsi:nil="true"/>
  </documentManagement>
</p:properties>
</file>

<file path=customXml/itemProps1.xml><?xml version="1.0" encoding="utf-8"?>
<ds:datastoreItem xmlns:ds="http://schemas.openxmlformats.org/officeDocument/2006/customXml" ds:itemID="{0B61E4D0-D101-4A17-BA61-F29B2B6CFE74}">
  <ds:schemaRefs>
    <ds:schemaRef ds:uri="http://schemas.microsoft.com/sharepoint/v3/contenttype/forms"/>
  </ds:schemaRefs>
</ds:datastoreItem>
</file>

<file path=customXml/itemProps2.xml><?xml version="1.0" encoding="utf-8"?>
<ds:datastoreItem xmlns:ds="http://schemas.openxmlformats.org/officeDocument/2006/customXml" ds:itemID="{5BD36D06-4CB7-4DF0-BC60-E9BFBDAC456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EAB8BBB-9A18-4050-923B-7FC6E36DA496}">
  <ds:schemaRefs>
    <ds:schemaRef ds:uri="16c05727-aa75-4e4a-9b5f-8a80a1165891"/>
    <ds:schemaRef ds:uri="http://purl.org/dc/dcmitype/"/>
    <ds:schemaRef ds:uri="230e9df3-be65-4c73-a93b-d1236ebd677e"/>
    <ds:schemaRef ds:uri="http://purl.org/dc/elements/1.1/"/>
    <ds:schemaRef ds:uri="http://schemas.microsoft.com/office/2006/metadata/properties"/>
    <ds:schemaRef ds:uri="http://schemas.microsoft.com/office/2006/documentManagement/types"/>
    <ds:schemaRef ds:uri="http://schemas.microsoft.com/office/infopath/2007/PartnerControls"/>
    <ds:schemaRef ds:uri="http://schemas.microsoft.com/sharepoint/v3"/>
    <ds:schemaRef ds:uri="http://purl.org/dc/terms/"/>
    <ds:schemaRef ds:uri="http://schemas.openxmlformats.org/package/2006/metadata/core-properties"/>
    <ds:schemaRef ds:uri="71af3243-3dd4-4a8d-8c0d-dd76da1f02a5"/>
    <ds:schemaRef ds:uri="http://www.w3.org/XML/1998/namespace"/>
  </ds:schemaRefs>
</ds:datastoreItem>
</file>

<file path=docMetadata/LabelInfo.xml><?xml version="1.0" encoding="utf-8"?>
<clbl:labelList xmlns:clbl="http://schemas.microsoft.com/office/2020/mipLabelMetadata">
  <clbl:label id="{f42aa342-8706-4288-bd11-ebb85995028c}" enabled="1" method="Standard" siteId="{72f988bf-86f1-41af-91ab-2d7cd011db47}" contentBits="0" removed="0"/>
</clbl:labelList>
</file>

<file path=docProps/app.xml><?xml version="1.0" encoding="utf-8"?>
<Properties xmlns="http://schemas.openxmlformats.org/officeDocument/2006/extended-properties" xmlns:vt="http://schemas.openxmlformats.org/officeDocument/2006/docPropsVTypes">
  <Template/>
  <TotalTime>6568</TotalTime>
  <Words>1506</Words>
  <Application>Microsoft Office PowerPoint</Application>
  <PresentationFormat>Widescreen</PresentationFormat>
  <Paragraphs>152</Paragraphs>
  <Slides>11</Slides>
  <Notes>11</Notes>
  <HiddenSlides>0</HiddenSlides>
  <MMClips>0</MMClips>
  <ScaleCrop>false</ScaleCrop>
  <HeadingPairs>
    <vt:vector size="6" baseType="variant">
      <vt:variant>
        <vt:lpstr>Benyttede skrifttyper</vt:lpstr>
      </vt:variant>
      <vt:variant>
        <vt:i4>6</vt:i4>
      </vt:variant>
      <vt:variant>
        <vt:lpstr>Tema</vt:lpstr>
      </vt:variant>
      <vt:variant>
        <vt:i4>1</vt:i4>
      </vt:variant>
      <vt:variant>
        <vt:lpstr>Slidetitler</vt:lpstr>
      </vt:variant>
      <vt:variant>
        <vt:i4>11</vt:i4>
      </vt:variant>
    </vt:vector>
  </HeadingPairs>
  <TitlesOfParts>
    <vt:vector size="18" baseType="lpstr">
      <vt:lpstr>Arial</vt:lpstr>
      <vt:lpstr>Calibri</vt:lpstr>
      <vt:lpstr>Roboto Black</vt:lpstr>
      <vt:lpstr>Rockwell</vt:lpstr>
      <vt:lpstr>Times New Roman</vt:lpstr>
      <vt:lpstr>Wingdings</vt:lpstr>
      <vt:lpstr>ModOverlayVTI</vt:lpstr>
      <vt:lpstr>Del 1: Din egen trivsel som leder</vt:lpstr>
      <vt:lpstr>Dagsorden</vt:lpstr>
      <vt:lpstr>Del 1: Din egen trivsel som leder</vt:lpstr>
      <vt:lpstr>Øvelse 1: Trivsel i sammenhæng mellem arbejdsliv og familieliv?</vt:lpstr>
      <vt:lpstr>Øvelse 1: Trivsel i sammenhæng mellem arbejdsliv og familieliv?</vt:lpstr>
      <vt:lpstr>Øvelse 1: Trivsel i sammenhæng mellem arbejdsliv og familieliv?</vt:lpstr>
      <vt:lpstr>Øvelse 2: Hvad giver os energi og arbejdsglæde?</vt:lpstr>
      <vt:lpstr>Øvelse 2: Hvad giver jer energi og arbejdsglæde?</vt:lpstr>
      <vt:lpstr>Øvelse 2: Hvad giver os energi og arbejdsglæde?</vt:lpstr>
      <vt:lpstr>Øvelse 2: Hvad giver os energi og arbejdsglæde?</vt:lpstr>
      <vt:lpstr>Opsamling</vt:lpstr>
    </vt:vector>
  </TitlesOfParts>
  <Company>Randers Kommune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Titel på præsentation</dc:title>
  <dc:creator>Agnesa Zejnullahu</dc:creator>
  <cp:lastModifiedBy>Microsoft-konto</cp:lastModifiedBy>
  <cp:revision>400</cp:revision>
  <dcterms:created xsi:type="dcterms:W3CDTF">2022-04-01T09:13:51Z</dcterms:created>
  <dcterms:modified xsi:type="dcterms:W3CDTF">2023-01-12T12:29:17Z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