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467" r:id="rId5"/>
    <p:sldId id="504" r:id="rId6"/>
    <p:sldId id="503" r:id="rId7"/>
    <p:sldId id="491" r:id="rId8"/>
    <p:sldId id="497" r:id="rId9"/>
    <p:sldId id="498" r:id="rId10"/>
    <p:sldId id="493" r:id="rId11"/>
    <p:sldId id="499" r:id="rId12"/>
    <p:sldId id="500" r:id="rId13"/>
    <p:sldId id="502" r:id="rId14"/>
    <p:sldId id="501" r:id="rId15"/>
  </p:sldIdLst>
  <p:sldSz cx="12192000" cy="6858000"/>
  <p:notesSz cx="6858000" cy="9144000"/>
  <p:defaultTextStyle>
    <a:defPPr rtl="0">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esa Zejnullahu" initials="AZ" lastIdx="2" clrIdx="0">
    <p:extLst>
      <p:ext uri="{19B8F6BF-5375-455C-9EA6-DF929625EA0E}">
        <p15:presenceInfo xmlns:p15="http://schemas.microsoft.com/office/powerpoint/2012/main" userId="S-1-5-21-1136665172-943260962-315576832-125425" providerId="AD"/>
      </p:ext>
    </p:extLst>
  </p:cmAuthor>
  <p:cmAuthor id="2" name="Dina Jung Vetter Kristensen" initials="DJVK" lastIdx="1" clrIdx="1">
    <p:extLst>
      <p:ext uri="{19B8F6BF-5375-455C-9EA6-DF929625EA0E}">
        <p15:presenceInfo xmlns:p15="http://schemas.microsoft.com/office/powerpoint/2012/main" userId="S-1-5-21-1136665172-943260962-315576832-128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268"/>
    <a:srgbClr val="EEF0E5"/>
    <a:srgbClr val="8C5389"/>
    <a:srgbClr val="8D9950"/>
    <a:srgbClr val="B4B2B2"/>
    <a:srgbClr val="49C5B1"/>
    <a:srgbClr val="C6CCA7"/>
    <a:srgbClr val="1B365D"/>
    <a:srgbClr val="F4F2EC"/>
    <a:srgbClr val="F0F1E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yst layou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yst layout 2 - Markerin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366" autoAdjust="0"/>
  </p:normalViewPr>
  <p:slideViewPr>
    <p:cSldViewPr snapToGrid="0">
      <p:cViewPr varScale="1">
        <p:scale>
          <a:sx n="68" d="100"/>
          <a:sy n="68" d="100"/>
        </p:scale>
        <p:origin x="1206" y="72"/>
      </p:cViewPr>
      <p:guideLst/>
    </p:cSldViewPr>
  </p:slideViewPr>
  <p:notesTextViewPr>
    <p:cViewPr>
      <p:scale>
        <a:sx n="1" d="1"/>
        <a:sy n="1" d="1"/>
      </p:scale>
      <p:origin x="0" y="0"/>
    </p:cViewPr>
  </p:notesTextViewPr>
  <p:sorterViewPr>
    <p:cViewPr>
      <p:scale>
        <a:sx n="60" d="100"/>
        <a:sy n="6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pc:chgData name="Fake Test User" userId="SID-0" providerId="Test" clId="FakeClientId" dt="2021-03-10T13:15:46.762" v="25" actId="20577"/>
      <pc:docMkLst>
        <pc:docMk/>
      </pc:docMkLst>
      <pc:sldChg chg="modSp mod">
        <pc:chgData name="Fake Test User" userId="SID-0" providerId="Test" clId="FakeClientId" dt="2021-03-10T13:15:46.762" v="25" actId="20577"/>
        <pc:sldMkLst>
          <pc:docMk/>
          <pc:sldMk cId="1279475182" sldId="391"/>
        </pc:sldMkLst>
        <pc:graphicFrameChg chg="modGraphic">
          <ac:chgData name="Fake Test User" userId="SID-0" providerId="Test" clId="FakeClientId" dt="2021-03-10T13:15:46.762" v="25" actId="20577"/>
          <ac:graphicFrameMkLst>
            <pc:docMk/>
            <pc:sldMk cId="1279475182" sldId="391"/>
            <ac:graphicFrameMk id="4" creationId="{115C55EB-D35E-42BE-8A0C-ED4493EFBDD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 xmlns:a16="http://schemas.microsoft.com/office/drawing/2014/main" id="{F33E5B8B-815B-4064-9F90-2942C569B9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 xmlns:a16="http://schemas.microsoft.com/office/drawing/2014/main" id="{2B2661FF-5A45-4552-B14C-01072181AB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728023-FB5B-4AFA-BC0C-B8C09A447258}" type="datetime1">
              <a:rPr lang="da-DK" smtClean="0"/>
              <a:t>12-01-2023</a:t>
            </a:fld>
            <a:endParaRPr lang="da-DK"/>
          </a:p>
        </p:txBody>
      </p:sp>
      <p:sp>
        <p:nvSpPr>
          <p:cNvPr id="4" name="Pladsholder til sidefod 3">
            <a:extLst>
              <a:ext uri="{FF2B5EF4-FFF2-40B4-BE49-F238E27FC236}">
                <a16:creationId xmlns="" xmlns:a16="http://schemas.microsoft.com/office/drawing/2014/main" id="{638B0CAD-8F70-4D4A-A3C9-E7A2DA2852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 xmlns:a16="http://schemas.microsoft.com/office/drawing/2014/main" id="{A1855DC9-87B8-47BF-B386-7A143A40D8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11889-0153-4773-BA20-A32778916893}" type="slidenum">
              <a:rPr lang="da-DK" smtClean="0"/>
              <a:t>‹nr.›</a:t>
            </a:fld>
            <a:endParaRPr lang="da-DK"/>
          </a:p>
        </p:txBody>
      </p:sp>
    </p:spTree>
    <p:extLst>
      <p:ext uri="{BB962C8B-B14F-4D97-AF65-F5344CB8AC3E}">
        <p14:creationId xmlns:p14="http://schemas.microsoft.com/office/powerpoint/2010/main" val="3337633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F0EF012-9481-4585-AD96-7A28668926F8}" type="datetime1">
              <a:rPr lang="da-DK" smtClean="0"/>
              <a:t>12-01-2023</a:t>
            </a:fld>
            <a:endParaRPr lang="en-US"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a"/>
              <a:t>Klik for at redigere i master</a:t>
            </a:r>
          </a:p>
          <a:p>
            <a:pPr lvl="1" rtl="0"/>
            <a:r>
              <a:rPr lang="da"/>
              <a:t>Andet niveau</a:t>
            </a:r>
          </a:p>
          <a:p>
            <a:pPr lvl="2" rtl="0"/>
            <a:r>
              <a:rPr lang="da"/>
              <a:t>Tredje niveau</a:t>
            </a:r>
          </a:p>
          <a:p>
            <a:pPr lvl="3" rtl="0"/>
            <a:r>
              <a:rPr lang="da"/>
              <a:t>Fjerde niveau</a:t>
            </a:r>
          </a:p>
          <a:p>
            <a:pPr lvl="4" rtl="0"/>
            <a:r>
              <a:rPr lang="da"/>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BF9438-3EEF-4192-9815-F6F44770AEF7}" type="slidenum">
              <a:rPr lang="da-DK" noProof="0" smtClean="0"/>
              <a:t>‹nr.›</a:t>
            </a:fld>
            <a:endParaRPr lang="da-DK" noProof="0"/>
          </a:p>
        </p:txBody>
      </p:sp>
    </p:spTree>
    <p:extLst>
      <p:ext uri="{BB962C8B-B14F-4D97-AF65-F5344CB8AC3E}">
        <p14:creationId xmlns:p14="http://schemas.microsoft.com/office/powerpoint/2010/main" val="265226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Som leder </a:t>
            </a:r>
            <a:r>
              <a:rPr lang="da-DK" sz="1200" b="0" i="0" kern="1200" baseline="0" dirty="0" smtClean="0">
                <a:solidFill>
                  <a:schemeClr val="tx1"/>
                </a:solidFill>
                <a:effectLst/>
                <a:latin typeface="+mn-lt"/>
                <a:ea typeface="+mn-ea"/>
                <a:cs typeface="+mn-cs"/>
              </a:rPr>
              <a:t>prioriterer vi vores ledelsesmæssige opgaver og har måske svært ved at afsætte tid til os selv samt refleksion over egen ledelse og trivsel. </a:t>
            </a:r>
            <a:r>
              <a:rPr lang="da-DK" sz="1200" b="0" i="0" kern="1200" dirty="0" smtClean="0">
                <a:solidFill>
                  <a:schemeClr val="tx1"/>
                </a:solidFill>
                <a:effectLst/>
                <a:latin typeface="+mn-lt"/>
                <a:ea typeface="+mn-ea"/>
                <a:cs typeface="+mn-cs"/>
              </a:rPr>
              <a:t>Vi kan hver især og sammen styrke vores trivsel og arbejdsglæde ved at skærpe vores opmærksomhed på, hvad der giver og dræner os</a:t>
            </a:r>
            <a:r>
              <a:rPr lang="da-DK" sz="1200" b="0" i="0" kern="1200" baseline="0" dirty="0" smtClean="0">
                <a:solidFill>
                  <a:schemeClr val="tx1"/>
                </a:solidFill>
                <a:effectLst/>
                <a:latin typeface="+mn-lt"/>
                <a:ea typeface="+mn-ea"/>
                <a:cs typeface="+mn-cs"/>
              </a:rPr>
              <a:t> for</a:t>
            </a:r>
            <a:r>
              <a:rPr lang="da-DK" sz="1200" b="0" i="0" kern="1200" dirty="0" smtClean="0">
                <a:solidFill>
                  <a:schemeClr val="tx1"/>
                </a:solidFill>
                <a:effectLst/>
                <a:latin typeface="+mn-lt"/>
                <a:ea typeface="+mn-ea"/>
                <a:cs typeface="+mn-cs"/>
              </a:rPr>
              <a:t> energi og ved at prioritere vores tid og opgaver. </a:t>
            </a:r>
          </a:p>
          <a:p>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baseline="0" dirty="0" smtClean="0">
                <a:solidFill>
                  <a:schemeClr val="tx1"/>
                </a:solidFill>
                <a:effectLst/>
                <a:latin typeface="+mn-lt"/>
                <a:ea typeface="+mn-ea"/>
                <a:cs typeface="+mn-cs"/>
              </a:rPr>
              <a:t>Derfor sætter vi fokus på ledertrivsel og skaber netop dette rum til refleksion over egen ledelse og trivsel, hvor vi gennem en tretrinsraket vil arbejde med temaerne: ”Din egen trivsel som leder”, ”Trivsel i ledergruppen” og ”Trivsel i forhold til omverdenen”. </a:t>
            </a:r>
          </a:p>
          <a:p>
            <a:endParaRPr lang="da-DK" sz="1200" b="0" i="0" kern="1200" baseline="0" dirty="0" smtClean="0">
              <a:solidFill>
                <a:schemeClr val="tx1"/>
              </a:solidFill>
              <a:effectLst/>
              <a:latin typeface="+mn-lt"/>
              <a:ea typeface="+mn-ea"/>
              <a:cs typeface="+mn-cs"/>
            </a:endParaRPr>
          </a:p>
          <a:p>
            <a:r>
              <a:rPr lang="da-DK" dirty="0" smtClean="0"/>
              <a:t>I dag</a:t>
            </a:r>
            <a:r>
              <a:rPr lang="da-DK" baseline="0" dirty="0" smtClean="0"/>
              <a:t> vil vi beskæftige os med </a:t>
            </a:r>
            <a:r>
              <a:rPr lang="da-DK" dirty="0" smtClean="0"/>
              <a:t>Del 1, som omhandler ”Din egen trivsel som leder”. Del 1 består</a:t>
            </a:r>
            <a:r>
              <a:rPr lang="da-DK" baseline="0" dirty="0" smtClean="0"/>
              <a:t> af 2 øvelser, der sætter fokus på forholdet mellem arbejdsliv og privatliv samt en drøftelse af, hvad der giver energi og arbejdsglæde. Øvelserne består af en individuel del med egen refleksion efterfulgt af dialog i gruppen på baggrund af de individuelle refleksioner. </a:t>
            </a:r>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1</a:t>
            </a:fld>
            <a:endParaRPr lang="da-DK" noProof="0"/>
          </a:p>
        </p:txBody>
      </p:sp>
    </p:spTree>
    <p:extLst>
      <p:ext uri="{BB962C8B-B14F-4D97-AF65-F5344CB8AC3E}">
        <p14:creationId xmlns:p14="http://schemas.microsoft.com/office/powerpoint/2010/main" val="249891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Tak for at dele jeres mindmaps</a:t>
            </a:r>
            <a:r>
              <a:rPr lang="da-DK" i="0" baseline="0" dirty="0" smtClean="0">
                <a:solidFill>
                  <a:srgbClr val="8C5389"/>
                </a:solidFill>
              </a:rPr>
              <a:t> </a:t>
            </a:r>
            <a:r>
              <a:rPr lang="da-DK" i="0" dirty="0" smtClean="0">
                <a:solidFill>
                  <a:srgbClr val="8C5389"/>
                </a:solidFill>
              </a:rPr>
              <a:t>med os andre.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Lad os samle op på de indsigter, vi har fået ved at reflektere over eget mindmap, præsentere for de andre og lytte til de andres præsentationer.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lvl="0" indent="0">
              <a:buFont typeface="Arial" panose="020B0604020202020204" pitchFamily="34" charset="0"/>
              <a:buNone/>
            </a:pPr>
            <a:r>
              <a:rPr lang="da-DK" sz="1200" dirty="0" smtClean="0"/>
              <a:t>Giver præsentationerne af vores mindmaps anledning til særlig opmærksomhed på visse ledelsesopgaver?</a:t>
            </a:r>
          </a:p>
          <a:p>
            <a:pPr marL="0" lvl="0" indent="0">
              <a:buFont typeface="Arial" panose="020B0604020202020204" pitchFamily="34" charset="0"/>
              <a:buNone/>
            </a:pPr>
            <a:endParaRPr lang="da-DK" sz="12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i="0" dirty="0" smtClean="0"/>
              <a:t>”Hvis ledelsesopgaverne somme tider er lidt ”op ad bakke” så tag papiret frem og genopfrisk, hvad det er, der giver netop dig arbejdsglæde i dagligdagen.”</a:t>
            </a:r>
          </a:p>
          <a:p>
            <a:pPr marL="0" lvl="0" indent="0">
              <a:buFont typeface="Arial" panose="020B0604020202020204" pitchFamily="34" charset="0"/>
              <a:buNone/>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10</a:t>
            </a:fld>
            <a:endParaRPr lang="da-DK" noProof="0"/>
          </a:p>
        </p:txBody>
      </p:sp>
    </p:spTree>
    <p:extLst>
      <p:ext uri="{BB962C8B-B14F-4D97-AF65-F5344CB8AC3E}">
        <p14:creationId xmlns:p14="http://schemas.microsoft.com/office/powerpoint/2010/main" val="319232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Inden</a:t>
            </a:r>
            <a:r>
              <a:rPr lang="da-DK" sz="1200" b="0" i="0" kern="1200" baseline="0" dirty="0" smtClean="0">
                <a:solidFill>
                  <a:schemeClr val="tx1"/>
                </a:solidFill>
                <a:effectLst/>
                <a:latin typeface="+mn-lt"/>
                <a:ea typeface="+mn-ea"/>
                <a:cs typeface="+mn-cs"/>
              </a:rPr>
              <a:t> for temaet ”</a:t>
            </a:r>
            <a:r>
              <a:rPr lang="da-DK" dirty="0" smtClean="0"/>
              <a:t>Din egen trivsel som leder” er vi blevet</a:t>
            </a:r>
            <a:r>
              <a:rPr lang="da-DK" baseline="0" dirty="0" smtClean="0"/>
              <a:t> klogere på, hvordan vores livscirkler ser ud hos os selv og hinanden samt hvad der hver især giver os energi og arbejdsglæde.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Som nævnt indledningsvist er dette tema en del af en tretrinsraket omhandlende ledertrivsel, så vi slipper ikke emnet helt. Den XX.XX.XX arbejder vi videre med 2. del omhandlende ”</a:t>
            </a:r>
            <a:r>
              <a:rPr lang="da-DK" sz="1200" b="0" i="0" kern="1200" baseline="0" dirty="0" smtClean="0">
                <a:solidFill>
                  <a:schemeClr val="tx1"/>
                </a:solidFill>
                <a:effectLst/>
                <a:latin typeface="+mn-lt"/>
                <a:ea typeface="+mn-ea"/>
                <a:cs typeface="+mn-cs"/>
              </a:rPr>
              <a:t>Trivsel i ledergruppen”</a:t>
            </a: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smtClean="0"/>
              <a:t>Mange tak for gode drøftelser og for at dele med jeres lederkolleger.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1" baseline="0" dirty="0" smtClean="0"/>
              <a:t>Aftal evt. hvordan der arbejdes videre med dagens temaer og holdes fokus på det i det daglige.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dirty="0" smtClean="0">
              <a:solidFill>
                <a:schemeClr val="tx1"/>
              </a:solidFill>
              <a:effectLst/>
              <a:latin typeface="+mn-lt"/>
              <a:ea typeface="+mn-ea"/>
              <a:cs typeface="+mn-cs"/>
            </a:endParaRP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11</a:t>
            </a:fld>
            <a:endParaRPr lang="da-DK" noProof="0"/>
          </a:p>
        </p:txBody>
      </p:sp>
    </p:spTree>
    <p:extLst>
      <p:ext uri="{BB962C8B-B14F-4D97-AF65-F5344CB8AC3E}">
        <p14:creationId xmlns:p14="http://schemas.microsoft.com/office/powerpoint/2010/main" val="3107514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kern="1200" dirty="0" smtClean="0">
                <a:solidFill>
                  <a:schemeClr val="tx1"/>
                </a:solidFill>
                <a:effectLst/>
                <a:latin typeface="+mn-lt"/>
                <a:ea typeface="+mn-ea"/>
                <a:cs typeface="+mn-cs"/>
              </a:rPr>
              <a:t>I dag skal vi arbejde med del 1: ”Din egen trivsel som leder”, her er der fokus på den individuelle ledertrivsel.</a:t>
            </a:r>
            <a:r>
              <a:rPr lang="da-DK" sz="1200" b="0" i="0" kern="1200" baseline="0" dirty="0" smtClean="0">
                <a:solidFill>
                  <a:schemeClr val="tx1"/>
                </a:solidFill>
                <a:effectLst/>
                <a:latin typeface="+mn-lt"/>
                <a:ea typeface="+mn-ea"/>
                <a:cs typeface="+mn-cs"/>
              </a:rPr>
              <a:t> V</a:t>
            </a:r>
            <a:r>
              <a:rPr lang="da-DK" sz="1200" b="0" i="0" kern="1200" dirty="0" smtClean="0">
                <a:solidFill>
                  <a:schemeClr val="tx1"/>
                </a:solidFill>
                <a:effectLst/>
                <a:latin typeface="+mn-lt"/>
                <a:ea typeface="+mn-ea"/>
                <a:cs typeface="+mn-cs"/>
              </a:rPr>
              <a:t>i skal arbejde med to øvelser, der sætter fokus på forholdet mellem arbejdsliv og privatliv samt en drøftelse af, hvad der giver energi og arbejdsglæde. Øvelserne består af en individuel del med egen refleksion efterfulgt af dialog i gruppen på baggrund af de individuelle refleksioner.</a:t>
            </a: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2</a:t>
            </a:fld>
            <a:endParaRPr lang="da-DK" noProof="0"/>
          </a:p>
        </p:txBody>
      </p:sp>
    </p:spTree>
    <p:extLst>
      <p:ext uri="{BB962C8B-B14F-4D97-AF65-F5344CB8AC3E}">
        <p14:creationId xmlns:p14="http://schemas.microsoft.com/office/powerpoint/2010/main" val="3669799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har forud for</a:t>
            </a:r>
            <a:r>
              <a:rPr lang="da-DK" baseline="0" dirty="0" smtClean="0"/>
              <a:t> dette møde fået tilsendt nogle artikler om dagens emne. Tanken er, at disse artikler giver information og refleksion, og kan danne baggrund for dagens øvelser og drøftelser.</a:t>
            </a:r>
          </a:p>
          <a:p>
            <a:endParaRPr lang="da-DK" baseline="0" dirty="0" smtClean="0"/>
          </a:p>
          <a:p>
            <a:r>
              <a:rPr lang="da-DK" baseline="0" dirty="0" smtClean="0"/>
              <a:t>Endvidere </a:t>
            </a:r>
            <a:r>
              <a:rPr lang="da-DK" baseline="0" smtClean="0"/>
              <a:t>kan </a:t>
            </a:r>
            <a:r>
              <a:rPr lang="da-DK" baseline="0" smtClean="0"/>
              <a:t>jeres </a:t>
            </a:r>
            <a:r>
              <a:rPr lang="da-DK" baseline="0" dirty="0" smtClean="0"/>
              <a:t>seneste lederevaluering også inddrages.</a:t>
            </a:r>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3</a:t>
            </a:fld>
            <a:endParaRPr lang="da-DK" noProof="0"/>
          </a:p>
        </p:txBody>
      </p:sp>
    </p:spTree>
    <p:extLst>
      <p:ext uri="{BB962C8B-B14F-4D97-AF65-F5344CB8AC3E}">
        <p14:creationId xmlns:p14="http://schemas.microsoft.com/office/powerpoint/2010/main" val="3373732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1. øvelse består af</a:t>
            </a:r>
            <a:r>
              <a:rPr lang="da-DK" sz="1200" baseline="0" dirty="0" smtClean="0"/>
              <a:t> at tegne vores </a:t>
            </a:r>
            <a:r>
              <a:rPr lang="da-DK" sz="1200" dirty="0" smtClean="0"/>
              <a:t>’livscirkler’ hver især og få et overblik over, hvor meget vores arbejdsliv, familieliv og ’eget’ liv fylder i forhold til hinanden.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Vores</a:t>
            </a:r>
            <a:r>
              <a:rPr lang="da-DK" sz="1200" baseline="0" dirty="0" smtClean="0"/>
              <a:t> </a:t>
            </a:r>
            <a:r>
              <a:rPr lang="da-DK" sz="1200" dirty="0" smtClean="0"/>
              <a:t>livserfaring, alder, familieliv og arbejdserfaring har betydning for, hvor store hver af vores ‘livscirkler’ hver især</a:t>
            </a:r>
            <a:r>
              <a:rPr lang="da-DK" sz="1200" baseline="0" dirty="0" smtClean="0"/>
              <a:t> er </a:t>
            </a:r>
            <a:r>
              <a:rPr lang="da-DK" sz="1200" dirty="0" smtClean="0"/>
              <a:t>lige nu. De ændrer sig gennem livet. Men der skal altid være plads til både arbejdet, familien og jeres eget liv. De tre cirkler skal ikke nødvendigvis være helt adskilte, og der kan være naturlige overlap mellem nogle cirkler. Erfaringer og sociale relationer fra den ene sociale sfære kan give inspiration og energi til de andre.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‘Livscirklerne’ kan eksempelvis se sådan ud.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stykke A4-papir, hvor vi hver især tegner vores egne ‘livscirkler’.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Når</a:t>
            </a:r>
            <a:r>
              <a:rPr lang="da-DK" i="0" baseline="0" dirty="0" smtClean="0">
                <a:solidFill>
                  <a:srgbClr val="8C5389"/>
                </a:solidFill>
              </a:rPr>
              <a:t> vi tegner cirklerne, skal vi tænke over: </a:t>
            </a:r>
            <a:r>
              <a:rPr lang="da-DK" i="0" dirty="0" smtClean="0">
                <a:solidFill>
                  <a:srgbClr val="8C5389"/>
                </a:solidFill>
              </a:rPr>
              <a:t>Hvordan ser</a:t>
            </a:r>
            <a:r>
              <a:rPr lang="da-DK" i="0" baseline="0" dirty="0" smtClean="0">
                <a:solidFill>
                  <a:srgbClr val="8C5389"/>
                </a:solidFill>
              </a:rPr>
              <a:t> mine</a:t>
            </a:r>
            <a:r>
              <a:rPr lang="da-DK" i="0" dirty="0" smtClean="0">
                <a:solidFill>
                  <a:srgbClr val="8C5389"/>
                </a:solidFill>
              </a:rPr>
              <a:t> egne cirkler ud? Hvor store er de hver især? Hvor er der overlap og sammenhæng?</a:t>
            </a: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4</a:t>
            </a:fld>
            <a:endParaRPr lang="da-DK" noProof="0"/>
          </a:p>
        </p:txBody>
      </p:sp>
    </p:spTree>
    <p:extLst>
      <p:ext uri="{BB962C8B-B14F-4D97-AF65-F5344CB8AC3E}">
        <p14:creationId xmlns:p14="http://schemas.microsoft.com/office/powerpoint/2010/main" val="4132664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Når vi alle har tegnet vores ‘livscirkler’, deler vi dem på skift med hinanden</a:t>
            </a:r>
            <a:r>
              <a:rPr lang="da-DK" i="0" baseline="0" dirty="0" smtClean="0">
                <a:solidFill>
                  <a:srgbClr val="8C5389"/>
                </a:solidFill>
              </a:rPr>
              <a:t> i gruppen (eller i mindre grupper, hvis gruppen er stor) med afsæt i refleksionsspørgsmålene.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5</a:t>
            </a:fld>
            <a:endParaRPr lang="da-DK" noProof="0"/>
          </a:p>
        </p:txBody>
      </p:sp>
    </p:spTree>
    <p:extLst>
      <p:ext uri="{BB962C8B-B14F-4D97-AF65-F5344CB8AC3E}">
        <p14:creationId xmlns:p14="http://schemas.microsoft.com/office/powerpoint/2010/main" val="270380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Tak for at dele jeres ‘livscirkler’ med os andre.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Lad os samle op på de indsigter, vi har fået ved at reflektere og egne ‘livscirkler’, præsentere for de andre og lytte til de andres præsentationer.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baseline="0" dirty="0" smtClean="0">
                <a:solidFill>
                  <a:srgbClr val="8C5389"/>
                </a:solidFill>
              </a:rPr>
              <a:t>Er der træk, der går igen i præsentationerne, og som vi skal være særlig opmærksomme på?</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baseline="0" dirty="0" smtClean="0">
              <a:solidFill>
                <a:srgbClr val="8C5389"/>
              </a:solidFill>
            </a:endParaRP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6</a:t>
            </a:fld>
            <a:endParaRPr lang="da-DK" noProof="0"/>
          </a:p>
        </p:txBody>
      </p:sp>
    </p:spTree>
    <p:extLst>
      <p:ext uri="{BB962C8B-B14F-4D97-AF65-F5344CB8AC3E}">
        <p14:creationId xmlns:p14="http://schemas.microsoft.com/office/powerpoint/2010/main" val="2868620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I</a:t>
            </a:r>
            <a:r>
              <a:rPr lang="da-DK" sz="1200" b="0" i="0" kern="1200" baseline="0" dirty="0" smtClean="0">
                <a:solidFill>
                  <a:schemeClr val="tx1"/>
                </a:solidFill>
                <a:effectLst/>
                <a:latin typeface="+mn-lt"/>
                <a:ea typeface="+mn-ea"/>
                <a:cs typeface="+mn-cs"/>
              </a:rPr>
              <a:t> 2. øvelse inden for ”Din egen trivsel som leder” er fokus på, hvad der hver især giver os energi og arbejdsglæde.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baseline="0" dirty="0" smtClean="0">
                <a:solidFill>
                  <a:schemeClr val="tx1"/>
                </a:solidFill>
                <a:effectLst/>
                <a:latin typeface="+mn-lt"/>
                <a:ea typeface="+mn-ea"/>
                <a:cs typeface="+mn-cs"/>
              </a:rPr>
              <a:t>Det kan være meget forskelligt, hvad der giver os energi hver især. Her spiller blandt andet vores personlige præferencer ind. Nogen synes, det mest energigivende er at </a:t>
            </a:r>
            <a:r>
              <a:rPr lang="da-DK" sz="1200" b="0" i="0" kern="1200" baseline="0" dirty="0" err="1" smtClean="0">
                <a:solidFill>
                  <a:schemeClr val="tx1"/>
                </a:solidFill>
                <a:effectLst/>
                <a:latin typeface="+mn-lt"/>
                <a:ea typeface="+mn-ea"/>
                <a:cs typeface="+mn-cs"/>
              </a:rPr>
              <a:t>netværke</a:t>
            </a:r>
            <a:r>
              <a:rPr lang="da-DK" sz="1200" b="0" i="0" kern="1200" baseline="0" dirty="0" smtClean="0">
                <a:solidFill>
                  <a:schemeClr val="tx1"/>
                </a:solidFill>
                <a:effectLst/>
                <a:latin typeface="+mn-lt"/>
                <a:ea typeface="+mn-ea"/>
                <a:cs typeface="+mn-cs"/>
              </a:rPr>
              <a:t> mens andre får energi af at arbejde i </a:t>
            </a:r>
            <a:r>
              <a:rPr lang="da-DK" sz="1200" b="0" i="0" kern="1200" baseline="0" dirty="0" err="1" smtClean="0">
                <a:solidFill>
                  <a:schemeClr val="tx1"/>
                </a:solidFill>
                <a:effectLst/>
                <a:latin typeface="+mn-lt"/>
                <a:ea typeface="+mn-ea"/>
                <a:cs typeface="+mn-cs"/>
              </a:rPr>
              <a:t>Excell</a:t>
            </a:r>
            <a:r>
              <a:rPr lang="da-DK" sz="1200" b="0" i="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Vi kan hver især og sammen styrke vores trivsel og arbejdsglæde ved netop at være opmærksomme på, hvad der giver os selv og hinanden energi</a:t>
            </a:r>
            <a:r>
              <a:rPr lang="da-DK" sz="1200" b="0" i="0" kern="1200" baseline="0" dirty="0" smtClean="0">
                <a:solidFill>
                  <a:schemeClr val="tx1"/>
                </a:solidFill>
                <a:effectLst/>
                <a:latin typeface="+mn-lt"/>
                <a:ea typeface="+mn-ea"/>
                <a:cs typeface="+mn-cs"/>
              </a:rPr>
              <a:t> og arbejdsglæde i hverdagen.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stykke A4-papir, hvor vi hver især tegner et mindmap over, hvad der giver os selv energi og arbejdsglæde. </a:t>
            </a:r>
            <a:endParaRPr lang="da-DK" i="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 </a:t>
            </a: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7</a:t>
            </a:fld>
            <a:endParaRPr lang="da-DK" noProof="0"/>
          </a:p>
        </p:txBody>
      </p:sp>
    </p:spTree>
    <p:extLst>
      <p:ext uri="{BB962C8B-B14F-4D97-AF65-F5344CB8AC3E}">
        <p14:creationId xmlns:p14="http://schemas.microsoft.com/office/powerpoint/2010/main" val="5726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a:t>
            </a:r>
            <a:r>
              <a:rPr lang="da-DK" baseline="0" dirty="0" smtClean="0"/>
              <a:t> er et eksempel på, hvad der kan give nogle energi og arbejdsglæde. </a:t>
            </a:r>
          </a:p>
          <a:p>
            <a:endParaRPr lang="da-DK" baseline="0" dirty="0"/>
          </a:p>
          <a:p>
            <a:r>
              <a:rPr lang="da-DK" baseline="0" dirty="0" smtClean="0"/>
              <a:t>Der er ingen begrænsning på, hvor mange elementer, vi sætter på, og nogle af elementerne kan forgrenes på forskellig vis – nogle mere end andre. </a:t>
            </a:r>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8</a:t>
            </a:fld>
            <a:endParaRPr lang="da-DK" noProof="0"/>
          </a:p>
        </p:txBody>
      </p:sp>
    </p:spTree>
    <p:extLst>
      <p:ext uri="{BB962C8B-B14F-4D97-AF65-F5344CB8AC3E}">
        <p14:creationId xmlns:p14="http://schemas.microsoft.com/office/powerpoint/2010/main" val="4290791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Når vi hver</a:t>
            </a:r>
            <a:r>
              <a:rPr lang="da-DK" i="0" baseline="0" dirty="0" smtClean="0">
                <a:solidFill>
                  <a:srgbClr val="8C5389"/>
                </a:solidFill>
              </a:rPr>
              <a:t> især</a:t>
            </a:r>
            <a:r>
              <a:rPr lang="da-DK" i="0" dirty="0" smtClean="0">
                <a:solidFill>
                  <a:srgbClr val="8C5389"/>
                </a:solidFill>
              </a:rPr>
              <a:t> har tegnet vores mindmap, deler vi dem på skift med hinanden</a:t>
            </a:r>
            <a:r>
              <a:rPr lang="da-DK" i="0" baseline="0" dirty="0" smtClean="0">
                <a:solidFill>
                  <a:srgbClr val="8C5389"/>
                </a:solidFill>
              </a:rPr>
              <a:t> i gruppen (eller i mindre grupper, hvis gruppen er stor) med inddragelse af refleksionsspørgsmålene:</a:t>
            </a:r>
          </a:p>
          <a:p>
            <a:pPr marL="0" lvl="0" indent="0">
              <a:lnSpc>
                <a:spcPct val="120000"/>
              </a:lnSpc>
              <a:spcBef>
                <a:spcPts val="1000"/>
              </a:spcBef>
              <a:buClr>
                <a:srgbClr val="8D9950"/>
              </a:buClr>
              <a:buFont typeface="Arial" panose="020B0604020202020204" pitchFamily="34" charset="0"/>
              <a:buNone/>
            </a:pPr>
            <a:endParaRPr lang="da-DK" dirty="0" smtClean="0">
              <a:solidFill>
                <a:srgbClr val="000000"/>
              </a:solidFill>
            </a:endParaRPr>
          </a:p>
          <a:p>
            <a:pPr marL="0" lvl="0" indent="0">
              <a:lnSpc>
                <a:spcPct val="120000"/>
              </a:lnSpc>
              <a:spcBef>
                <a:spcPts val="1000"/>
              </a:spcBef>
              <a:buClr>
                <a:srgbClr val="8D9950"/>
              </a:buClr>
              <a:buFont typeface="Arial" panose="020B0604020202020204" pitchFamily="34" charset="0"/>
              <a:buNone/>
            </a:pPr>
            <a:r>
              <a:rPr lang="da-DK" dirty="0" smtClean="0">
                <a:solidFill>
                  <a:srgbClr val="000000"/>
                </a:solidFill>
              </a:rPr>
              <a:t>Hvordan oplever du selv, at netop disse opgaver giver dig energi og arbejdsglæde?</a:t>
            </a:r>
          </a:p>
          <a:p>
            <a:pPr marL="0" lvl="0" indent="0">
              <a:lnSpc>
                <a:spcPct val="120000"/>
              </a:lnSpc>
              <a:spcBef>
                <a:spcPts val="1000"/>
              </a:spcBef>
              <a:buClr>
                <a:srgbClr val="8D9950"/>
              </a:buClr>
              <a:buFont typeface="Arial" panose="020B0604020202020204" pitchFamily="34" charset="0"/>
              <a:buNone/>
            </a:pPr>
            <a:r>
              <a:rPr lang="da-DK" dirty="0" smtClean="0">
                <a:solidFill>
                  <a:srgbClr val="000000"/>
                </a:solidFill>
              </a:rPr>
              <a:t>Hvordan oplever kollegerne og medarbejdere det?</a:t>
            </a:r>
          </a:p>
          <a:p>
            <a:pPr marL="0" lvl="0" indent="0">
              <a:lnSpc>
                <a:spcPct val="120000"/>
              </a:lnSpc>
              <a:spcBef>
                <a:spcPts val="1000"/>
              </a:spcBef>
              <a:buClr>
                <a:srgbClr val="8D9950"/>
              </a:buClr>
              <a:buFont typeface="Arial" panose="020B0604020202020204" pitchFamily="34" charset="0"/>
              <a:buNone/>
            </a:pPr>
            <a:r>
              <a:rPr lang="da-DK" dirty="0" smtClean="0">
                <a:solidFill>
                  <a:srgbClr val="000000"/>
                </a:solidFill>
              </a:rPr>
              <a:t>Hvad betyder det for din arbejdsglæde?</a:t>
            </a:r>
          </a:p>
          <a:p>
            <a:pPr marL="0" lvl="0" indent="0">
              <a:lnSpc>
                <a:spcPct val="120000"/>
              </a:lnSpc>
              <a:spcBef>
                <a:spcPts val="1000"/>
              </a:spcBef>
              <a:buClr>
                <a:srgbClr val="8D9950"/>
              </a:buClr>
              <a:buFont typeface="Arial" panose="020B0604020202020204" pitchFamily="34" charset="0"/>
              <a:buNone/>
            </a:pPr>
            <a:endParaRPr lang="da-DK" dirty="0" smtClean="0">
              <a:solidFill>
                <a:srgbClr val="000000"/>
              </a:solidFill>
            </a:endParaRPr>
          </a:p>
          <a:p>
            <a:pPr marL="0" lvl="0" indent="0">
              <a:lnSpc>
                <a:spcPct val="120000"/>
              </a:lnSpc>
              <a:spcBef>
                <a:spcPts val="1000"/>
              </a:spcBef>
              <a:buClr>
                <a:srgbClr val="8D9950"/>
              </a:buClr>
              <a:buFont typeface="Arial" panose="020B0604020202020204" pitchFamily="34" charset="0"/>
              <a:buNone/>
            </a:pPr>
            <a:r>
              <a:rPr lang="da-DK" dirty="0" smtClean="0">
                <a:solidFill>
                  <a:srgbClr val="000000"/>
                </a:solidFill>
              </a:rPr>
              <a:t>Giver vores mindmaps anledning til </a:t>
            </a: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kern="1200" dirty="0" smtClean="0">
                <a:solidFill>
                  <a:schemeClr val="tx1"/>
                </a:solidFill>
                <a:effectLst/>
                <a:latin typeface="+mn-lt"/>
                <a:ea typeface="+mn-ea"/>
                <a:cs typeface="+mn-cs"/>
              </a:rPr>
              <a:t> </a:t>
            </a:r>
          </a:p>
          <a:p>
            <a:endParaRPr lang="da-DK" dirty="0"/>
          </a:p>
        </p:txBody>
      </p:sp>
      <p:sp>
        <p:nvSpPr>
          <p:cNvPr id="4" name="Pladsholder til dato 3"/>
          <p:cNvSpPr>
            <a:spLocks noGrp="1"/>
          </p:cNvSpPr>
          <p:nvPr>
            <p:ph type="dt" idx="10"/>
          </p:nvPr>
        </p:nvSpPr>
        <p:spPr/>
        <p:txBody>
          <a:bodyPr/>
          <a:lstStyle/>
          <a:p>
            <a:pPr rtl="0"/>
            <a:fld id="{0F0EF012-9481-4585-AD96-7A28668926F8}" type="datetime1">
              <a:rPr lang="da-DK" smtClean="0"/>
              <a:t>12-01-2023</a:t>
            </a:fld>
            <a:endParaRPr lang="en-US" dirty="0"/>
          </a:p>
        </p:txBody>
      </p:sp>
      <p:sp>
        <p:nvSpPr>
          <p:cNvPr id="5" name="Pladsholder til slidenummer 4"/>
          <p:cNvSpPr>
            <a:spLocks noGrp="1"/>
          </p:cNvSpPr>
          <p:nvPr>
            <p:ph type="sldNum" sz="quarter" idx="11"/>
          </p:nvPr>
        </p:nvSpPr>
        <p:spPr/>
        <p:txBody>
          <a:bodyPr/>
          <a:lstStyle/>
          <a:p>
            <a:pPr rtl="0"/>
            <a:fld id="{32BF9438-3EEF-4192-9815-F6F44770AEF7}" type="slidenum">
              <a:rPr lang="da-DK" noProof="0" smtClean="0"/>
              <a:t>9</a:t>
            </a:fld>
            <a:endParaRPr lang="da-DK" noProof="0"/>
          </a:p>
        </p:txBody>
      </p:sp>
    </p:spTree>
    <p:extLst>
      <p:ext uri="{BB962C8B-B14F-4D97-AF65-F5344CB8AC3E}">
        <p14:creationId xmlns:p14="http://schemas.microsoft.com/office/powerpoint/2010/main" val="902959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gi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rgbClr val="EEF0E5"/>
        </a:solidFill>
        <a:effectLst/>
      </p:bgPr>
    </p:bg>
    <p:spTree>
      <p:nvGrpSpPr>
        <p:cNvPr id="1" name=""/>
        <p:cNvGrpSpPr/>
        <p:nvPr/>
      </p:nvGrpSpPr>
      <p:grpSpPr>
        <a:xfrm>
          <a:off x="0" y="0"/>
          <a:ext cx="0" cy="0"/>
          <a:chOff x="0" y="0"/>
          <a:chExt cx="0" cy="0"/>
        </a:xfrm>
      </p:grpSpPr>
      <p:sp>
        <p:nvSpPr>
          <p:cNvPr id="9" name="Kombinationstegning: Figur 8">
            <a:extLst>
              <a:ext uri="{FF2B5EF4-FFF2-40B4-BE49-F238E27FC236}">
                <a16:creationId xmlns="" xmlns:a16="http://schemas.microsoft.com/office/drawing/2014/main" id="{ED724945-48CE-43AA-A2D7-D18FC7CB735C}"/>
              </a:ext>
              <a:ext uri="{C183D7F6-B498-43B3-948B-1728B52AA6E4}">
                <adec:decorative xmlns="" xmlns:adec="http://schemas.microsoft.com/office/drawing/2017/decorative"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 xmlns:a16="http://schemas.microsoft.com/office/drawing/2014/main" id="{FF4C4F21-0086-44BC-AE2C-731756B16DCD}"/>
              </a:ext>
            </a:extLst>
          </p:cNvPr>
          <p:cNvSpPr>
            <a:spLocks noGrp="1"/>
          </p:cNvSpPr>
          <p:nvPr>
            <p:ph type="ctrTitle"/>
          </p:nvPr>
        </p:nvSpPr>
        <p:spPr>
          <a:xfrm>
            <a:off x="609520" y="3810000"/>
            <a:ext cx="11582479" cy="304800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 xmlns:a16="http://schemas.microsoft.com/office/drawing/2014/main" id="{9A0315CC-EC7D-4E65-936E-03F3BE2200E3}"/>
              </a:ext>
              <a:ext uri="{C183D7F6-B498-43B3-948B-1728B52AA6E4}">
                <adec:decorative xmlns="" xmlns:adec="http://schemas.microsoft.com/office/drawing/2017/decorative" val="1"/>
              </a:ext>
            </a:extLst>
          </p:cNvPr>
          <p:cNvSpPr/>
          <p:nvPr userDrawn="1"/>
        </p:nvSpPr>
        <p:spPr>
          <a:xfrm>
            <a:off x="7477124"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 xmlns:a16="http://schemas.microsoft.com/office/drawing/2014/main" id="{1DAB5A3B-4D59-4E0D-9EA9-FAFC9BFBB574}"/>
              </a:ext>
            </a:extLst>
          </p:cNvPr>
          <p:cNvSpPr>
            <a:spLocks noGrp="1"/>
          </p:cNvSpPr>
          <p:nvPr>
            <p:ph type="body" sz="quarter" idx="14"/>
          </p:nvPr>
        </p:nvSpPr>
        <p:spPr>
          <a:xfrm>
            <a:off x="2000613" y="5722399"/>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 xmlns:a16="http://schemas.microsoft.com/office/drawing/2014/main" id="{1DAB5A3B-4D59-4E0D-9EA9-FAFC9BFBB574}"/>
              </a:ext>
            </a:extLst>
          </p:cNvPr>
          <p:cNvSpPr>
            <a:spLocks noGrp="1"/>
          </p:cNvSpPr>
          <p:nvPr>
            <p:ph type="body" sz="quarter" idx="15"/>
          </p:nvPr>
        </p:nvSpPr>
        <p:spPr>
          <a:xfrm>
            <a:off x="2000613" y="6221119"/>
            <a:ext cx="5476511" cy="492953"/>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endParaRPr lang="da-DK" noProof="0" dirty="0" smtClean="0"/>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pic>
        <p:nvPicPr>
          <p:cNvPr id="19" name="Billede 18">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spTree>
    <p:extLst>
      <p:ext uri="{BB962C8B-B14F-4D97-AF65-F5344CB8AC3E}">
        <p14:creationId xmlns:p14="http://schemas.microsoft.com/office/powerpoint/2010/main" val="1847062919"/>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ndardslide med billeder">
    <p:bg>
      <p:bgRef idx="1001">
        <a:schemeClr val="bg2"/>
      </p:bgRef>
    </p:bg>
    <p:spTree>
      <p:nvGrpSpPr>
        <p:cNvPr id="1" name=""/>
        <p:cNvGrpSpPr/>
        <p:nvPr/>
      </p:nvGrpSpPr>
      <p:grpSpPr>
        <a:xfrm>
          <a:off x="0" y="0"/>
          <a:ext cx="0" cy="0"/>
          <a:chOff x="0" y="0"/>
          <a:chExt cx="0" cy="0"/>
        </a:xfrm>
      </p:grpSpPr>
      <p:sp>
        <p:nvSpPr>
          <p:cNvPr id="7" name="Rektangel 6">
            <a:extLst>
              <a:ext uri="{FF2B5EF4-FFF2-40B4-BE49-F238E27FC236}">
                <a16:creationId xmlns="" xmlns:a16="http://schemas.microsoft.com/office/drawing/2014/main" id="{7624BCA1-E0EF-42A1-B762-D68E4B984818}"/>
              </a:ext>
              <a:ext uri="{C183D7F6-B498-43B3-948B-1728B52AA6E4}">
                <adec:decorative xmlns="" xmlns:adec="http://schemas.microsoft.com/office/drawing/2017/decorative" val="1"/>
              </a:ext>
            </a:extLst>
          </p:cNvPr>
          <p:cNvSpPr/>
          <p:nvPr userDrawn="1"/>
        </p:nvSpPr>
        <p:spPr>
          <a:xfrm>
            <a:off x="0" y="1043998"/>
            <a:ext cx="12192000" cy="5830007"/>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 xmlns:a16="http://schemas.microsoft.com/office/drawing/2014/main" id="{704EC18E-B48D-4AD7-A5B5-3D57255D1A23}"/>
              </a:ext>
            </a:extLst>
          </p:cNvPr>
          <p:cNvSpPr>
            <a:spLocks noGrp="1"/>
          </p:cNvSpPr>
          <p:nvPr>
            <p:ph type="pic" sz="quarter" idx="13"/>
          </p:nvPr>
        </p:nvSpPr>
        <p:spPr>
          <a:xfrm>
            <a:off x="9316528" y="0"/>
            <a:ext cx="2875472" cy="2198972"/>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1" name="Pladsholder til billede 20">
            <a:extLst>
              <a:ext uri="{FF2B5EF4-FFF2-40B4-BE49-F238E27FC236}">
                <a16:creationId xmlns="" xmlns:a16="http://schemas.microsoft.com/office/drawing/2014/main" id="{FAE5A08C-2BA6-4754-806E-3BEAE8D2EC19}"/>
              </a:ext>
            </a:extLst>
          </p:cNvPr>
          <p:cNvSpPr>
            <a:spLocks noGrp="1"/>
          </p:cNvSpPr>
          <p:nvPr>
            <p:ph type="pic" sz="quarter" idx="14"/>
          </p:nvPr>
        </p:nvSpPr>
        <p:spPr>
          <a:xfrm>
            <a:off x="9316528" y="4530254"/>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5" name="Pladsholder til billede 24">
            <a:extLst>
              <a:ext uri="{FF2B5EF4-FFF2-40B4-BE49-F238E27FC236}">
                <a16:creationId xmlns="" xmlns:a16="http://schemas.microsoft.com/office/drawing/2014/main" id="{BBE1FA0E-416C-4623-840A-A04A5237BCF4}"/>
              </a:ext>
            </a:extLst>
          </p:cNvPr>
          <p:cNvSpPr>
            <a:spLocks noGrp="1"/>
          </p:cNvSpPr>
          <p:nvPr>
            <p:ph type="pic" sz="quarter" idx="15"/>
          </p:nvPr>
        </p:nvSpPr>
        <p:spPr>
          <a:xfrm>
            <a:off x="9316528" y="2186502"/>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 name="Titel 1"/>
          <p:cNvSpPr>
            <a:spLocks noGrp="1"/>
          </p:cNvSpPr>
          <p:nvPr>
            <p:ph type="title"/>
          </p:nvPr>
        </p:nvSpPr>
        <p:spPr>
          <a:xfrm>
            <a:off x="450763" y="16933"/>
            <a:ext cx="8498505" cy="1044000"/>
          </a:xfrm>
        </p:spPr>
        <p:txBody>
          <a:bodyPr/>
          <a:lstStyle>
            <a:lvl1pPr>
              <a:defRPr>
                <a:solidFill>
                  <a:schemeClr val="tx2"/>
                </a:solidFill>
              </a:defRPr>
            </a:lvl1pPr>
          </a:lstStyle>
          <a:p>
            <a:r>
              <a:rPr lang="da-DK" dirty="0" smtClean="0"/>
              <a:t>Klik for at redigere i master</a:t>
            </a:r>
            <a:endParaRPr lang="da-DK" dirty="0"/>
          </a:p>
        </p:txBody>
      </p:sp>
      <p:sp>
        <p:nvSpPr>
          <p:cNvPr id="4" name="Pladsholder til tekst 3"/>
          <p:cNvSpPr>
            <a:spLocks noGrp="1"/>
          </p:cNvSpPr>
          <p:nvPr>
            <p:ph type="body" sz="quarter" idx="16"/>
          </p:nvPr>
        </p:nvSpPr>
        <p:spPr>
          <a:xfrm>
            <a:off x="450763" y="1197937"/>
            <a:ext cx="8498505" cy="5078413"/>
          </a:xfrm>
        </p:spPr>
        <p:txBody>
          <a:bodyPr>
            <a:normAutofit/>
          </a:bodyPr>
          <a:lstStyle>
            <a:lvl1pPr marL="0" indent="0">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da-DK" dirty="0" smtClean="0"/>
              <a:t>Klik for at redigere i master</a:t>
            </a:r>
          </a:p>
        </p:txBody>
      </p:sp>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40805240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Præsentation">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299839C-7D7A-49F1-8BFE-85C6C7D78BE7}"/>
              </a:ext>
            </a:extLst>
          </p:cNvPr>
          <p:cNvSpPr>
            <a:spLocks noGrp="1"/>
          </p:cNvSpPr>
          <p:nvPr>
            <p:ph type="title"/>
          </p:nvPr>
        </p:nvSpPr>
        <p:spPr>
          <a:xfrm>
            <a:off x="450763" y="76203"/>
            <a:ext cx="10251060" cy="1044000"/>
          </a:xfrm>
        </p:spPr>
        <p:txBody>
          <a:bodyPr rtlCol="0">
            <a:normAutofit/>
          </a:bodyPr>
          <a:lstStyle>
            <a:lvl1pPr>
              <a:lnSpc>
                <a:spcPct val="100000"/>
              </a:lnSpc>
              <a:defRPr sz="4000">
                <a:solidFill>
                  <a:schemeClr val="tx1"/>
                </a:solidFill>
              </a:defRPr>
            </a:lvl1pPr>
          </a:lstStyle>
          <a:p>
            <a:pPr rtl="0"/>
            <a:r>
              <a:rPr lang="da-DK" noProof="0" dirty="0" smtClean="0"/>
              <a:t>Klik for at redigere i master</a:t>
            </a:r>
            <a:endParaRPr lang="da-DK" noProof="0" dirty="0"/>
          </a:p>
        </p:txBody>
      </p:sp>
      <p:sp>
        <p:nvSpPr>
          <p:cNvPr id="3" name="Pladsholder til indhold 2">
            <a:extLst>
              <a:ext uri="{FF2B5EF4-FFF2-40B4-BE49-F238E27FC236}">
                <a16:creationId xmlns="" xmlns:a16="http://schemas.microsoft.com/office/drawing/2014/main" id="{C7E748DC-EBB9-44C6-8566-38F87FF7FD53}"/>
              </a:ext>
            </a:extLst>
          </p:cNvPr>
          <p:cNvSpPr>
            <a:spLocks noGrp="1"/>
          </p:cNvSpPr>
          <p:nvPr>
            <p:ph idx="1"/>
          </p:nvPr>
        </p:nvSpPr>
        <p:spPr>
          <a:xfrm>
            <a:off x="450763" y="1243369"/>
            <a:ext cx="11311650" cy="5005031"/>
          </a:xfrm>
        </p:spPr>
        <p:txBody>
          <a:bodyPr rtlCol="0">
            <a:normAutofit/>
          </a:bodyPr>
          <a:lstStyle>
            <a:lvl1pPr marL="0" indent="0">
              <a:buNone/>
              <a:defRPr sz="2600"/>
            </a:lvl1pPr>
            <a:lvl2pPr marL="457200" indent="0">
              <a:buFont typeface="Arial" panose="020B0604020202020204" pitchFamily="34" charset="0"/>
              <a:buNone/>
              <a:defRPr lang="da-DK" sz="2400" kern="1200" noProof="0" dirty="0" smtClean="0">
                <a:solidFill>
                  <a:schemeClr val="tx1"/>
                </a:solidFill>
                <a:latin typeface="+mn-lt"/>
                <a:ea typeface="+mn-ea"/>
                <a:cs typeface="+mn-cs"/>
              </a:defRPr>
            </a:lvl2pPr>
            <a:lvl3pPr marL="914400" indent="0">
              <a:buNone/>
              <a:defRPr sz="1600"/>
            </a:lvl3pPr>
            <a:lvl4pPr marL="1371600" indent="0">
              <a:buNone/>
              <a:defRPr sz="1400"/>
            </a:lvl4pPr>
            <a:lvl5pPr marL="1828800" indent="0">
              <a:buNone/>
              <a:defRPr sz="1400"/>
            </a:lvl5pPr>
          </a:lstStyle>
          <a:p>
            <a:pPr lvl="0" rtl="0"/>
            <a:r>
              <a:rPr lang="da-DK" noProof="0" dirty="0" smtClean="0"/>
              <a:t>Klik for at redigere i master</a:t>
            </a:r>
          </a:p>
          <a:p>
            <a:pPr lvl="1" rtl="0"/>
            <a:r>
              <a:rPr lang="da-DK" noProof="0" dirty="0" smtClean="0"/>
              <a:t>Andet niveau</a:t>
            </a:r>
          </a:p>
          <a:p>
            <a:pPr marL="457200" lvl="1" indent="0" algn="l" defTabSz="914400" rtl="0" eaLnBrk="1" latinLnBrk="0" hangingPunct="1">
              <a:lnSpc>
                <a:spcPct val="120000"/>
              </a:lnSpc>
              <a:spcBef>
                <a:spcPts val="500"/>
              </a:spcBef>
              <a:buClr>
                <a:schemeClr val="accent5"/>
              </a:buClr>
              <a:buFont typeface="Arial" panose="020B0604020202020204" pitchFamily="34" charset="0"/>
              <a:buNone/>
            </a:pPr>
            <a:r>
              <a:rPr lang="da-DK" noProof="0" dirty="0" smtClean="0"/>
              <a:t>Tredje niveau</a:t>
            </a:r>
          </a:p>
          <a:p>
            <a:pPr lvl="1" rtl="0"/>
            <a:r>
              <a:rPr lang="da-DK" noProof="0" dirty="0" smtClean="0"/>
              <a:t>Fjerde niveau</a:t>
            </a:r>
          </a:p>
          <a:p>
            <a:pPr lvl="1" rtl="0"/>
            <a:r>
              <a:rPr lang="da-DK" noProof="0" dirty="0" smtClean="0"/>
              <a:t>Femte niveau</a:t>
            </a:r>
            <a:endParaRPr lang="da-DK" noProof="0" dirty="0"/>
          </a:p>
        </p:txBody>
      </p:sp>
      <p:pic>
        <p:nvPicPr>
          <p:cNvPr id="7" name="Billede 6"/>
          <p:cNvPicPr>
            <a:picLocks noChangeAspect="1"/>
          </p:cNvPicPr>
          <p:nvPr userDrawn="1"/>
        </p:nvPicPr>
        <p:blipFill>
          <a:blip r:embed="rId2">
            <a:biLevel thresh="50000"/>
            <a:extLst>
              <a:ext uri="{28A0092B-C50C-407E-A947-70E740481C1C}">
                <a14:useLocalDpi xmlns:a14="http://schemas.microsoft.com/office/drawing/2010/main" val="0"/>
              </a:ext>
            </a:extLst>
          </a:blip>
          <a:stretch>
            <a:fillRect/>
          </a:stretch>
        </p:blipFill>
        <p:spPr>
          <a:xfrm>
            <a:off x="10645280" y="21677"/>
            <a:ext cx="1117133" cy="540000"/>
          </a:xfrm>
          <a:prstGeom prst="rect">
            <a:avLst/>
          </a:prstGeom>
        </p:spPr>
      </p:pic>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469544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Layout">
    <p:bg>
      <p:bgPr>
        <a:solidFill>
          <a:srgbClr val="EEF0E5"/>
        </a:solidFill>
        <a:effectLst/>
      </p:bgPr>
    </p:bg>
    <p:spTree>
      <p:nvGrpSpPr>
        <p:cNvPr id="1" name=""/>
        <p:cNvGrpSpPr/>
        <p:nvPr/>
      </p:nvGrpSpPr>
      <p:grpSpPr>
        <a:xfrm>
          <a:off x="0" y="0"/>
          <a:ext cx="0" cy="0"/>
          <a:chOff x="0" y="0"/>
          <a:chExt cx="0" cy="0"/>
        </a:xfrm>
      </p:grpSpPr>
      <p:sp>
        <p:nvSpPr>
          <p:cNvPr id="16" name="Rektangel med enkelt afrundet hjørne 15"/>
          <p:cNvSpPr/>
          <p:nvPr userDrawn="1"/>
        </p:nvSpPr>
        <p:spPr>
          <a:xfrm flipH="1">
            <a:off x="7967648" y="-8981"/>
            <a:ext cx="4325952" cy="6883200"/>
          </a:xfrm>
          <a:prstGeom prst="round1Rect">
            <a:avLst>
              <a:gd name="adj" fmla="val 50000"/>
            </a:avLst>
          </a:prstGeom>
          <a:solidFill>
            <a:srgbClr val="8D99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a:extLst>
              <a:ext uri="{FF2B5EF4-FFF2-40B4-BE49-F238E27FC236}">
                <a16:creationId xmlns="" xmlns:a16="http://schemas.microsoft.com/office/drawing/2014/main" id="{F21A2820-A76E-454D-9A0E-F8F7B2136764}"/>
              </a:ext>
            </a:extLst>
          </p:cNvPr>
          <p:cNvSpPr>
            <a:spLocks noGrp="1"/>
          </p:cNvSpPr>
          <p:nvPr>
            <p:ph type="ctrTitle"/>
          </p:nvPr>
        </p:nvSpPr>
        <p:spPr>
          <a:xfrm>
            <a:off x="450762" y="440267"/>
            <a:ext cx="7169237" cy="4148666"/>
          </a:xfrm>
        </p:spPr>
        <p:txBody>
          <a:bodyPr rtlCol="0" anchor="b"/>
          <a:lstStyle>
            <a:lvl1pPr>
              <a:defRPr baseline="0">
                <a:solidFill>
                  <a:schemeClr val="bg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 xmlns:a16="http://schemas.microsoft.com/office/drawing/2014/main" id="{0ED9A69A-6A32-4722-924D-7FEFEA9195BD}"/>
              </a:ext>
            </a:extLst>
          </p:cNvPr>
          <p:cNvSpPr>
            <a:spLocks noGrp="1"/>
          </p:cNvSpPr>
          <p:nvPr>
            <p:ph type="subTitle" idx="1"/>
          </p:nvPr>
        </p:nvSpPr>
        <p:spPr>
          <a:xfrm>
            <a:off x="457199" y="4795284"/>
            <a:ext cx="6553202" cy="1084522"/>
          </a:xfrm>
        </p:spPr>
        <p:txBody>
          <a:bodyPr rtlCol="0">
            <a:normAutofit/>
          </a:bodyPr>
          <a:lstStyle>
            <a:lvl1pPr>
              <a:buNone/>
              <a:defRPr sz="2400">
                <a:solidFill>
                  <a:schemeClr val="bg1"/>
                </a:solidFill>
              </a:defRPr>
            </a:lvl1pPr>
          </a:lstStyle>
          <a:p>
            <a:pPr rtl="0"/>
            <a:r>
              <a:rPr lang="da-DK" noProof="0" dirty="0" smtClean="0">
                <a:solidFill>
                  <a:srgbClr val="FFFFFF"/>
                </a:solidFill>
              </a:rPr>
              <a:t>Klik for at redigere i master</a:t>
            </a:r>
          </a:p>
        </p:txBody>
      </p:sp>
      <p:sp>
        <p:nvSpPr>
          <p:cNvPr id="12"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5400000">
            <a:off x="4588102" y="3423638"/>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0" y="6336078"/>
            <a:ext cx="1725166" cy="540000"/>
          </a:xfrm>
          <a:prstGeom prst="rect">
            <a:avLst/>
          </a:prstGeom>
        </p:spPr>
      </p:pic>
      <p:sp>
        <p:nvSpPr>
          <p:cNvPr id="18"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16200000">
            <a:off x="7977342" y="-9080"/>
            <a:ext cx="34563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cxnSp>
        <p:nvCxnSpPr>
          <p:cNvPr id="3" name="Lige forbindelse 2"/>
          <p:cNvCxnSpPr/>
          <p:nvPr userDrawn="1"/>
        </p:nvCxnSpPr>
        <p:spPr>
          <a:xfrm>
            <a:off x="7962997" y="1894693"/>
            <a:ext cx="0" cy="1463898"/>
          </a:xfrm>
          <a:prstGeom prst="line">
            <a:avLst/>
          </a:prstGeom>
          <a:ln w="12700">
            <a:solidFill>
              <a:srgbClr val="EEF0E5"/>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userDrawn="1"/>
        </p:nvCxnSpPr>
        <p:spPr>
          <a:xfrm flipV="1">
            <a:off x="7959274" y="3295859"/>
            <a:ext cx="70100" cy="102096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userDrawn="1"/>
        </p:nvCxnSpPr>
        <p:spPr>
          <a:xfrm flipH="1">
            <a:off x="7971981" y="2967789"/>
            <a:ext cx="16042" cy="328070"/>
          </a:xfrm>
          <a:prstGeom prst="line">
            <a:avLst/>
          </a:prstGeom>
          <a:ln>
            <a:solidFill>
              <a:srgbClr val="EEF0E5"/>
            </a:solidFill>
          </a:ln>
        </p:spPr>
        <p:style>
          <a:lnRef idx="1">
            <a:schemeClr val="accent1"/>
          </a:lnRef>
          <a:fillRef idx="0">
            <a:schemeClr val="accent1"/>
          </a:fillRef>
          <a:effectRef idx="0">
            <a:schemeClr val="accent1"/>
          </a:effectRef>
          <a:fontRef idx="minor">
            <a:schemeClr val="tx1"/>
          </a:fontRef>
        </p:style>
      </p:cxnSp>
      <p:pic>
        <p:nvPicPr>
          <p:cNvPr id="17" name="Billed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9" name="Billede 18">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416019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med billede">
    <p:bg>
      <p:bgPr>
        <a:solidFill>
          <a:srgbClr val="EEF0E5"/>
        </a:solidFill>
        <a:effectLst/>
      </p:bgPr>
    </p:bg>
    <p:spTree>
      <p:nvGrpSpPr>
        <p:cNvPr id="1" name=""/>
        <p:cNvGrpSpPr/>
        <p:nvPr/>
      </p:nvGrpSpPr>
      <p:grpSpPr>
        <a:xfrm>
          <a:off x="0" y="0"/>
          <a:ext cx="0" cy="0"/>
          <a:chOff x="0" y="0"/>
          <a:chExt cx="0" cy="0"/>
        </a:xfrm>
      </p:grpSpPr>
      <p:sp>
        <p:nvSpPr>
          <p:cNvPr id="14" name="Kombinationstegning: Figur 13">
            <a:extLst>
              <a:ext uri="{FF2B5EF4-FFF2-40B4-BE49-F238E27FC236}">
                <a16:creationId xmlns="" xmlns:a16="http://schemas.microsoft.com/office/drawing/2014/main" id="{9F47EA1B-2641-431A-B894-4A66FC5A0484}"/>
              </a:ext>
              <a:ext uri="{C183D7F6-B498-43B3-948B-1728B52AA6E4}">
                <adec:decorative xmlns="" xmlns:adec="http://schemas.microsoft.com/office/drawing/2017/decorative" val="1"/>
              </a:ext>
            </a:extLst>
          </p:cNvPr>
          <p:cNvSpPr/>
          <p:nvPr userDrawn="1"/>
        </p:nvSpPr>
        <p:spPr>
          <a:xfrm rot="16200000">
            <a:off x="6257296"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8" name="Titel 1">
            <a:extLst>
              <a:ext uri="{FF2B5EF4-FFF2-40B4-BE49-F238E27FC236}">
                <a16:creationId xmlns="" xmlns:a16="http://schemas.microsoft.com/office/drawing/2014/main" id="{F21A2820-A76E-454D-9A0E-F8F7B2136764}"/>
              </a:ext>
            </a:extLst>
          </p:cNvPr>
          <p:cNvSpPr>
            <a:spLocks noGrp="1"/>
          </p:cNvSpPr>
          <p:nvPr>
            <p:ph type="ctrTitle"/>
          </p:nvPr>
        </p:nvSpPr>
        <p:spPr>
          <a:xfrm>
            <a:off x="450763" y="440266"/>
            <a:ext cx="7101504" cy="4140201"/>
          </a:xfrm>
        </p:spPr>
        <p:txBody>
          <a:bodyPr rtlCol="0" anchor="b"/>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 xmlns:a16="http://schemas.microsoft.com/office/drawing/2014/main" id="{0ED9A69A-6A32-4722-924D-7FEFEA9195BD}"/>
              </a:ext>
            </a:extLst>
          </p:cNvPr>
          <p:cNvSpPr>
            <a:spLocks noGrp="1"/>
          </p:cNvSpPr>
          <p:nvPr>
            <p:ph type="subTitle" idx="1"/>
          </p:nvPr>
        </p:nvSpPr>
        <p:spPr>
          <a:xfrm>
            <a:off x="450763" y="4795284"/>
            <a:ext cx="6559638" cy="1084522"/>
          </a:xfrm>
        </p:spPr>
        <p:txBody>
          <a:bodyPr rtlCol="0">
            <a:normAutofit/>
          </a:bodyPr>
          <a:lstStyle>
            <a:lvl1pPr>
              <a:buNone/>
              <a:defRPr sz="2400">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2"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5400000">
            <a:off x="4524494"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9" name="Pladsholder til billede 18">
            <a:extLst>
              <a:ext uri="{FF2B5EF4-FFF2-40B4-BE49-F238E27FC236}">
                <a16:creationId xmlns="" xmlns:a16="http://schemas.microsoft.com/office/drawing/2014/main" id="{31E70801-1BA4-4276-9934-E418115C0325}"/>
              </a:ext>
            </a:extLst>
          </p:cNvPr>
          <p:cNvSpPr>
            <a:spLocks noGrp="1"/>
          </p:cNvSpPr>
          <p:nvPr>
            <p:ph type="pic" sz="quarter" idx="13"/>
          </p:nvPr>
        </p:nvSpPr>
        <p:spPr>
          <a:xfrm>
            <a:off x="7931886" y="-2"/>
            <a:ext cx="4260114" cy="6858002"/>
          </a:xfrm>
          <a:custGeom>
            <a:avLst/>
            <a:gdLst>
              <a:gd name="connsiteX0" fmla="*/ 3466352 w 4267200"/>
              <a:gd name="connsiteY0" fmla="*/ 0 h 6858000"/>
              <a:gd name="connsiteX1" fmla="*/ 4267200 w 4267200"/>
              <a:gd name="connsiteY1" fmla="*/ 0 h 6858000"/>
              <a:gd name="connsiteX2" fmla="*/ 4267200 w 4267200"/>
              <a:gd name="connsiteY2" fmla="*/ 6858000 h 6858000"/>
              <a:gd name="connsiteX3" fmla="*/ 0 w 4267200"/>
              <a:gd name="connsiteY3" fmla="*/ 6858000 h 6858000"/>
              <a:gd name="connsiteX4" fmla="*/ 0 w 4267200"/>
              <a:gd name="connsiteY4" fmla="*/ 3338980 h 6858000"/>
              <a:gd name="connsiteX5" fmla="*/ 8352 w 4267200"/>
              <a:gd name="connsiteY5" fmla="*/ 3162578 h 6858000"/>
              <a:gd name="connsiteX6" fmla="*/ 3132972 w 4267200"/>
              <a:gd name="connsiteY6" fmla="*/ 18059 h 6858000"/>
              <a:gd name="connsiteX7" fmla="*/ 3466352 w 4267200"/>
              <a:gd name="connsiteY7" fmla="*/ 122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7200" h="6858000">
                <a:moveTo>
                  <a:pt x="3466352" y="0"/>
                </a:moveTo>
                <a:lnTo>
                  <a:pt x="4267200" y="0"/>
                </a:lnTo>
                <a:lnTo>
                  <a:pt x="4267200" y="6858000"/>
                </a:lnTo>
                <a:lnTo>
                  <a:pt x="0" y="6858000"/>
                </a:lnTo>
                <a:lnTo>
                  <a:pt x="0" y="3338980"/>
                </a:lnTo>
                <a:lnTo>
                  <a:pt x="8352" y="3162578"/>
                </a:lnTo>
                <a:cubicBezTo>
                  <a:pt x="166042" y="1505839"/>
                  <a:pt x="1479242" y="186005"/>
                  <a:pt x="3132972" y="18059"/>
                </a:cubicBezTo>
                <a:lnTo>
                  <a:pt x="3466352" y="1225"/>
                </a:lnTo>
                <a:close/>
              </a:path>
            </a:pathLst>
          </a:custGeom>
          <a:solidFill>
            <a:schemeClr val="tx1"/>
          </a:solidFill>
        </p:spPr>
        <p:txBody>
          <a:bodyPr wrap="square" rtlCol="0" anchor="ctr">
            <a:noAutofit/>
          </a:bodyPr>
          <a:lstStyle>
            <a:lvl1pPr>
              <a:defRPr>
                <a:solidFill>
                  <a:schemeClr val="bg1"/>
                </a:solidFill>
              </a:defRPr>
            </a:lvl1pPr>
          </a:lstStyle>
          <a:p>
            <a:pPr rtl="0"/>
            <a:r>
              <a:rPr lang="da-DK" noProof="0" smtClean="0"/>
              <a:t>Klik på ikonet for at tilføje et billede</a:t>
            </a:r>
            <a:endParaRPr lang="da-DK" noProof="0"/>
          </a:p>
        </p:txBody>
      </p:sp>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1883" y="6318000"/>
            <a:ext cx="1725166" cy="540000"/>
          </a:xfrm>
          <a:prstGeom prst="rect">
            <a:avLst/>
          </a:prstGeom>
        </p:spPr>
      </p:pic>
      <p:sp>
        <p:nvSpPr>
          <p:cNvPr id="13" name="Kombinationstegning: Figur 11">
            <a:extLst>
              <a:ext uri="{FF2B5EF4-FFF2-40B4-BE49-F238E27FC236}">
                <a16:creationId xmlns="" xmlns:a16="http://schemas.microsoft.com/office/drawing/2014/main" id="{F1587820-C6FA-402E-9F8D-2DAE5BF9588D}"/>
              </a:ext>
              <a:ext uri="{C183D7F6-B498-43B3-948B-1728B52AA6E4}">
                <adec:decorative xmlns="" xmlns:adec="http://schemas.microsoft.com/office/drawing/2017/decorative" val="1"/>
              </a:ext>
            </a:extLst>
          </p:cNvPr>
          <p:cNvSpPr/>
          <p:nvPr userDrawn="1"/>
        </p:nvSpPr>
        <p:spPr>
          <a:xfrm rot="16200000">
            <a:off x="7964624" y="-28785"/>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092770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
    <p:bg>
      <p:bgRef idx="1001">
        <a:schemeClr val="bg2"/>
      </p:bgRef>
    </p:bg>
    <p:spTree>
      <p:nvGrpSpPr>
        <p:cNvPr id="1" name=""/>
        <p:cNvGrpSpPr/>
        <p:nvPr/>
      </p:nvGrpSpPr>
      <p:grpSpPr>
        <a:xfrm>
          <a:off x="0" y="0"/>
          <a:ext cx="0" cy="0"/>
          <a:chOff x="0" y="0"/>
          <a:chExt cx="0" cy="0"/>
        </a:xfrm>
      </p:grpSpPr>
      <p:sp>
        <p:nvSpPr>
          <p:cNvPr id="30" name="Rektangel 29">
            <a:extLst>
              <a:ext uri="{FF2B5EF4-FFF2-40B4-BE49-F238E27FC236}">
                <a16:creationId xmlns="" xmlns:a16="http://schemas.microsoft.com/office/drawing/2014/main" id="{BCA75F14-4851-4FA1-AF45-240D9124B95E}"/>
              </a:ext>
              <a:ext uri="{C183D7F6-B498-43B3-948B-1728B52AA6E4}">
                <adec:decorative xmlns="" xmlns:adec="http://schemas.microsoft.com/office/drawing/2017/decorative" val="1"/>
              </a:ext>
            </a:extLst>
          </p:cNvPr>
          <p:cNvSpPr/>
          <p:nvPr userDrawn="1"/>
        </p:nvSpPr>
        <p:spPr>
          <a:xfrm>
            <a:off x="0" y="1049328"/>
            <a:ext cx="12192000" cy="5808671"/>
          </a:xfrm>
          <a:prstGeom prst="rect">
            <a:avLst/>
          </a:prstGeom>
          <a:solidFill>
            <a:srgbClr val="EEF0E5"/>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25" name="Pladsholder til billede 36">
            <a:extLst>
              <a:ext uri="{FF2B5EF4-FFF2-40B4-BE49-F238E27FC236}">
                <a16:creationId xmlns="" xmlns:a16="http://schemas.microsoft.com/office/drawing/2014/main" id="{22F784D1-8CE5-4710-ADC3-2F70D5766F77}"/>
              </a:ext>
            </a:extLst>
          </p:cNvPr>
          <p:cNvSpPr>
            <a:spLocks noGrp="1"/>
          </p:cNvSpPr>
          <p:nvPr>
            <p:ph type="pic" sz="quarter" idx="21"/>
          </p:nvPr>
        </p:nvSpPr>
        <p:spPr>
          <a:xfrm>
            <a:off x="468225"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 xmlns:a16="http://schemas.microsoft.com/office/drawing/2014/main" id="{1F2D6BF5-159D-4F01-BDEB-0FBD75D3F498}"/>
              </a:ext>
            </a:extLst>
          </p:cNvPr>
          <p:cNvSpPr>
            <a:spLocks noGrp="1"/>
          </p:cNvSpPr>
          <p:nvPr>
            <p:ph type="body" sz="quarter" idx="20" hasCustomPrompt="1"/>
          </p:nvPr>
        </p:nvSpPr>
        <p:spPr>
          <a:xfrm>
            <a:off x="468225"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7" name="Pladsholder til tekst 2">
            <a:extLst>
              <a:ext uri="{FF2B5EF4-FFF2-40B4-BE49-F238E27FC236}">
                <a16:creationId xmlns="" xmlns:a16="http://schemas.microsoft.com/office/drawing/2014/main" id="{518C033F-CC28-477A-8A72-AD0398D3680F}"/>
              </a:ext>
            </a:extLst>
          </p:cNvPr>
          <p:cNvSpPr>
            <a:spLocks noGrp="1"/>
          </p:cNvSpPr>
          <p:nvPr>
            <p:ph type="body" idx="13" hasCustomPrompt="1"/>
          </p:nvPr>
        </p:nvSpPr>
        <p:spPr>
          <a:xfrm>
            <a:off x="468806"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smtClean="0"/>
              <a:t>Titel</a:t>
            </a:r>
          </a:p>
        </p:txBody>
      </p:sp>
      <p:sp>
        <p:nvSpPr>
          <p:cNvPr id="26" name="Pladsholder til billede 36">
            <a:extLst>
              <a:ext uri="{FF2B5EF4-FFF2-40B4-BE49-F238E27FC236}">
                <a16:creationId xmlns="" xmlns:a16="http://schemas.microsoft.com/office/drawing/2014/main" id="{599604B7-B0E5-4112-9123-341EB9C62675}"/>
              </a:ext>
            </a:extLst>
          </p:cNvPr>
          <p:cNvSpPr>
            <a:spLocks noGrp="1"/>
          </p:cNvSpPr>
          <p:nvPr>
            <p:ph type="pic" sz="quarter" idx="22"/>
          </p:nvPr>
        </p:nvSpPr>
        <p:spPr>
          <a:xfrm>
            <a:off x="3435279"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 xmlns:a16="http://schemas.microsoft.com/office/drawing/2014/main" id="{B4836FAA-F9D8-465B-8985-A5A10F5F2E29}"/>
              </a:ext>
            </a:extLst>
          </p:cNvPr>
          <p:cNvSpPr>
            <a:spLocks noGrp="1"/>
          </p:cNvSpPr>
          <p:nvPr>
            <p:ph type="body" sz="quarter" idx="17" hasCustomPrompt="1"/>
          </p:nvPr>
        </p:nvSpPr>
        <p:spPr>
          <a:xfrm>
            <a:off x="3435279"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8" name="Pladsholder til tekst 2">
            <a:extLst>
              <a:ext uri="{FF2B5EF4-FFF2-40B4-BE49-F238E27FC236}">
                <a16:creationId xmlns="" xmlns:a16="http://schemas.microsoft.com/office/drawing/2014/main" id="{83A2A0BF-0F76-4FDC-97BF-55EBAD5FFFE7}"/>
              </a:ext>
            </a:extLst>
          </p:cNvPr>
          <p:cNvSpPr>
            <a:spLocks noGrp="1"/>
          </p:cNvSpPr>
          <p:nvPr>
            <p:ph type="body" idx="14" hasCustomPrompt="1"/>
          </p:nvPr>
        </p:nvSpPr>
        <p:spPr>
          <a:xfrm>
            <a:off x="3435279"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 xmlns:a16="http://schemas.microsoft.com/office/drawing/2014/main" id="{811A58E2-70B8-4F18-AF4A-136F58682C43}"/>
              </a:ext>
            </a:extLst>
          </p:cNvPr>
          <p:cNvSpPr>
            <a:spLocks noGrp="1"/>
          </p:cNvSpPr>
          <p:nvPr>
            <p:ph type="pic" sz="quarter" idx="23"/>
          </p:nvPr>
        </p:nvSpPr>
        <p:spPr>
          <a:xfrm>
            <a:off x="6405042"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 xmlns:a16="http://schemas.microsoft.com/office/drawing/2014/main" id="{51A90A66-376F-4665-B6E9-475C686D7971}"/>
              </a:ext>
            </a:extLst>
          </p:cNvPr>
          <p:cNvSpPr>
            <a:spLocks noGrp="1"/>
          </p:cNvSpPr>
          <p:nvPr>
            <p:ph type="body" sz="quarter" idx="18" hasCustomPrompt="1"/>
          </p:nvPr>
        </p:nvSpPr>
        <p:spPr>
          <a:xfrm>
            <a:off x="6405042"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9" name="Pladsholder til tekst 2">
            <a:extLst>
              <a:ext uri="{FF2B5EF4-FFF2-40B4-BE49-F238E27FC236}">
                <a16:creationId xmlns="" xmlns:a16="http://schemas.microsoft.com/office/drawing/2014/main" id="{7FD8E69F-7035-465B-98F7-47AAF27D3AD7}"/>
              </a:ext>
            </a:extLst>
          </p:cNvPr>
          <p:cNvSpPr>
            <a:spLocks noGrp="1"/>
          </p:cNvSpPr>
          <p:nvPr>
            <p:ph type="body" idx="15" hasCustomPrompt="1"/>
          </p:nvPr>
        </p:nvSpPr>
        <p:spPr>
          <a:xfrm>
            <a:off x="6405042" y="4321136"/>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 xmlns:a16="http://schemas.microsoft.com/office/drawing/2014/main" id="{D390D85C-0A55-413E-9301-4F451686AB8B}"/>
              </a:ext>
            </a:extLst>
          </p:cNvPr>
          <p:cNvSpPr>
            <a:spLocks noGrp="1"/>
          </p:cNvSpPr>
          <p:nvPr>
            <p:ph type="pic" sz="quarter" idx="24"/>
          </p:nvPr>
        </p:nvSpPr>
        <p:spPr>
          <a:xfrm>
            <a:off x="9365661"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 xmlns:a16="http://schemas.microsoft.com/office/drawing/2014/main" id="{4C70777F-7849-4350-9858-AB46DD43F28E}"/>
              </a:ext>
            </a:extLst>
          </p:cNvPr>
          <p:cNvSpPr>
            <a:spLocks noGrp="1"/>
          </p:cNvSpPr>
          <p:nvPr>
            <p:ph type="body" sz="quarter" idx="19" hasCustomPrompt="1"/>
          </p:nvPr>
        </p:nvSpPr>
        <p:spPr>
          <a:xfrm>
            <a:off x="9365661" y="3348230"/>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20" name="Pladsholder til tekst 2">
            <a:extLst>
              <a:ext uri="{FF2B5EF4-FFF2-40B4-BE49-F238E27FC236}">
                <a16:creationId xmlns="" xmlns:a16="http://schemas.microsoft.com/office/drawing/2014/main" id="{08918885-EB29-485A-A99A-D589B7ABAD71}"/>
              </a:ext>
            </a:extLst>
          </p:cNvPr>
          <p:cNvSpPr>
            <a:spLocks noGrp="1"/>
          </p:cNvSpPr>
          <p:nvPr>
            <p:ph type="body" idx="16" hasCustomPrompt="1"/>
          </p:nvPr>
        </p:nvSpPr>
        <p:spPr>
          <a:xfrm>
            <a:off x="9365661" y="4317494"/>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pic>
        <p:nvPicPr>
          <p:cNvPr id="29" name="Billede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09192" y="297778"/>
            <a:ext cx="1725166" cy="540000"/>
          </a:xfrm>
          <a:prstGeom prst="rect">
            <a:avLst/>
          </a:prstGeom>
        </p:spPr>
      </p:pic>
      <p:sp>
        <p:nvSpPr>
          <p:cNvPr id="2" name="Titel 1"/>
          <p:cNvSpPr>
            <a:spLocks noGrp="1"/>
          </p:cNvSpPr>
          <p:nvPr>
            <p:ph type="title"/>
          </p:nvPr>
        </p:nvSpPr>
        <p:spPr>
          <a:xfrm>
            <a:off x="450763" y="75766"/>
            <a:ext cx="10243104" cy="1044000"/>
          </a:xfrm>
        </p:spPr>
        <p:txBody>
          <a:bodyPr/>
          <a:lstStyle>
            <a:lvl1pPr>
              <a:defRPr>
                <a:solidFill>
                  <a:schemeClr val="tx1"/>
                </a:solidFill>
              </a:defRPr>
            </a:lvl1pPr>
          </a:lstStyle>
          <a:p>
            <a:r>
              <a:rPr lang="da-DK" dirty="0" smtClean="0"/>
              <a:t>Klik for at redigere i master</a:t>
            </a:r>
            <a:endParaRPr lang="da-DK" dirty="0"/>
          </a:p>
        </p:txBody>
      </p:sp>
      <p:pic>
        <p:nvPicPr>
          <p:cNvPr id="34" name="Billede 3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36" name="Billede 35">
            <a:extLst>
              <a:ext uri="{FF2B5EF4-FFF2-40B4-BE49-F238E27FC236}">
                <a16:creationId xmlns="" xmlns:a16="http://schemas.microsoft.com/office/drawing/2014/main"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5791133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
    <p:bg>
      <p:bgPr>
        <a:solidFill>
          <a:srgbClr val="EEF0E5"/>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 xmlns:a16="http://schemas.microsoft.com/office/drawing/2014/main" id="{BCA75F14-4851-4FA1-AF45-240D9124B95E}"/>
              </a:ext>
              <a:ext uri="{C183D7F6-B498-43B3-948B-1728B52AA6E4}">
                <adec:decorative xmlns="" xmlns:adec="http://schemas.microsoft.com/office/drawing/2017/decorative" val="1"/>
              </a:ext>
            </a:extLst>
          </p:cNvPr>
          <p:cNvSpPr/>
          <p:nvPr userDrawn="1"/>
        </p:nvSpPr>
        <p:spPr>
          <a:xfrm>
            <a:off x="0" y="1044000"/>
            <a:ext cx="12192000" cy="5814000"/>
          </a:xfrm>
          <a:prstGeom prst="rect">
            <a:avLst/>
          </a:prstGeom>
          <a:solidFill>
            <a:srgbClr val="8D9950"/>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solidFill>
                <a:schemeClr val="tx1"/>
              </a:solidFill>
            </a:endParaRPr>
          </a:p>
        </p:txBody>
      </p:sp>
      <p:sp>
        <p:nvSpPr>
          <p:cNvPr id="25" name="Pladsholder til billede 36">
            <a:extLst>
              <a:ext uri="{FF2B5EF4-FFF2-40B4-BE49-F238E27FC236}">
                <a16:creationId xmlns="" xmlns:a16="http://schemas.microsoft.com/office/drawing/2014/main" id="{22F784D1-8CE5-4710-ADC3-2F70D5766F77}"/>
              </a:ext>
            </a:extLst>
          </p:cNvPr>
          <p:cNvSpPr>
            <a:spLocks noGrp="1"/>
          </p:cNvSpPr>
          <p:nvPr>
            <p:ph type="pic" sz="quarter" idx="21"/>
          </p:nvPr>
        </p:nvSpPr>
        <p:spPr>
          <a:xfrm>
            <a:off x="44026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 xmlns:a16="http://schemas.microsoft.com/office/drawing/2014/main" id="{1F2D6BF5-159D-4F01-BDEB-0FBD75D3F498}"/>
              </a:ext>
            </a:extLst>
          </p:cNvPr>
          <p:cNvSpPr>
            <a:spLocks noGrp="1"/>
          </p:cNvSpPr>
          <p:nvPr>
            <p:ph type="body" sz="quarter" idx="20" hasCustomPrompt="1"/>
          </p:nvPr>
        </p:nvSpPr>
        <p:spPr>
          <a:xfrm>
            <a:off x="447965" y="3240848"/>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7" name="Pladsholder til tekst 2">
            <a:extLst>
              <a:ext uri="{FF2B5EF4-FFF2-40B4-BE49-F238E27FC236}">
                <a16:creationId xmlns="" xmlns:a16="http://schemas.microsoft.com/office/drawing/2014/main" id="{518C033F-CC28-477A-8A72-AD0398D3680F}"/>
              </a:ext>
            </a:extLst>
          </p:cNvPr>
          <p:cNvSpPr>
            <a:spLocks noGrp="1"/>
          </p:cNvSpPr>
          <p:nvPr>
            <p:ph type="body" idx="13" hasCustomPrompt="1"/>
          </p:nvPr>
        </p:nvSpPr>
        <p:spPr>
          <a:xfrm>
            <a:off x="440848"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6" name="Pladsholder til billede 36">
            <a:extLst>
              <a:ext uri="{FF2B5EF4-FFF2-40B4-BE49-F238E27FC236}">
                <a16:creationId xmlns="" xmlns:a16="http://schemas.microsoft.com/office/drawing/2014/main" id="{599604B7-B0E5-4112-9123-341EB9C62675}"/>
              </a:ext>
            </a:extLst>
          </p:cNvPr>
          <p:cNvSpPr>
            <a:spLocks noGrp="1"/>
          </p:cNvSpPr>
          <p:nvPr>
            <p:ph type="pic" sz="quarter" idx="22"/>
          </p:nvPr>
        </p:nvSpPr>
        <p:spPr>
          <a:xfrm>
            <a:off x="3424262"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 xmlns:a16="http://schemas.microsoft.com/office/drawing/2014/main" id="{B4836FAA-F9D8-465B-8985-A5A10F5F2E29}"/>
              </a:ext>
            </a:extLst>
          </p:cNvPr>
          <p:cNvSpPr>
            <a:spLocks noGrp="1"/>
          </p:cNvSpPr>
          <p:nvPr>
            <p:ph type="body" sz="quarter" idx="17" hasCustomPrompt="1"/>
          </p:nvPr>
        </p:nvSpPr>
        <p:spPr>
          <a:xfrm>
            <a:off x="3424262"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8" name="Pladsholder til tekst 2">
            <a:extLst>
              <a:ext uri="{FF2B5EF4-FFF2-40B4-BE49-F238E27FC236}">
                <a16:creationId xmlns="" xmlns:a16="http://schemas.microsoft.com/office/drawing/2014/main" id="{83A2A0BF-0F76-4FDC-97BF-55EBAD5FFFE7}"/>
              </a:ext>
            </a:extLst>
          </p:cNvPr>
          <p:cNvSpPr>
            <a:spLocks noGrp="1"/>
          </p:cNvSpPr>
          <p:nvPr>
            <p:ph type="body" idx="14" hasCustomPrompt="1"/>
          </p:nvPr>
        </p:nvSpPr>
        <p:spPr>
          <a:xfrm>
            <a:off x="3424262"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 xmlns:a16="http://schemas.microsoft.com/office/drawing/2014/main" id="{811A58E2-70B8-4F18-AF4A-136F58682C43}"/>
              </a:ext>
            </a:extLst>
          </p:cNvPr>
          <p:cNvSpPr>
            <a:spLocks noGrp="1"/>
          </p:cNvSpPr>
          <p:nvPr>
            <p:ph type="pic" sz="quarter" idx="23"/>
          </p:nvPr>
        </p:nvSpPr>
        <p:spPr>
          <a:xfrm>
            <a:off x="6410958"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 xmlns:a16="http://schemas.microsoft.com/office/drawing/2014/main" id="{51A90A66-376F-4665-B6E9-475C686D7971}"/>
              </a:ext>
            </a:extLst>
          </p:cNvPr>
          <p:cNvSpPr>
            <a:spLocks noGrp="1"/>
          </p:cNvSpPr>
          <p:nvPr>
            <p:ph type="body" sz="quarter" idx="18" hasCustomPrompt="1"/>
          </p:nvPr>
        </p:nvSpPr>
        <p:spPr>
          <a:xfrm>
            <a:off x="6410958"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9" name="Pladsholder til tekst 2">
            <a:extLst>
              <a:ext uri="{FF2B5EF4-FFF2-40B4-BE49-F238E27FC236}">
                <a16:creationId xmlns="" xmlns:a16="http://schemas.microsoft.com/office/drawing/2014/main" id="{7FD8E69F-7035-465B-98F7-47AAF27D3AD7}"/>
              </a:ext>
            </a:extLst>
          </p:cNvPr>
          <p:cNvSpPr>
            <a:spLocks noGrp="1"/>
          </p:cNvSpPr>
          <p:nvPr>
            <p:ph type="body" idx="15" hasCustomPrompt="1"/>
          </p:nvPr>
        </p:nvSpPr>
        <p:spPr>
          <a:xfrm>
            <a:off x="6410958" y="4219716"/>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 xmlns:a16="http://schemas.microsoft.com/office/drawing/2014/main" id="{D390D85C-0A55-413E-9301-4F451686AB8B}"/>
              </a:ext>
            </a:extLst>
          </p:cNvPr>
          <p:cNvSpPr>
            <a:spLocks noGrp="1"/>
          </p:cNvSpPr>
          <p:nvPr>
            <p:ph type="pic" sz="quarter" idx="24"/>
          </p:nvPr>
        </p:nvSpPr>
        <p:spPr>
          <a:xfrm>
            <a:off x="937157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 xmlns:a16="http://schemas.microsoft.com/office/drawing/2014/main" id="{4C70777F-7849-4350-9858-AB46DD43F28E}"/>
              </a:ext>
            </a:extLst>
          </p:cNvPr>
          <p:cNvSpPr>
            <a:spLocks noGrp="1"/>
          </p:cNvSpPr>
          <p:nvPr>
            <p:ph type="body" sz="quarter" idx="19" hasCustomPrompt="1"/>
          </p:nvPr>
        </p:nvSpPr>
        <p:spPr>
          <a:xfrm>
            <a:off x="9371577" y="3246810"/>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20" name="Pladsholder til tekst 2">
            <a:extLst>
              <a:ext uri="{FF2B5EF4-FFF2-40B4-BE49-F238E27FC236}">
                <a16:creationId xmlns="" xmlns:a16="http://schemas.microsoft.com/office/drawing/2014/main" id="{08918885-EB29-485A-A99A-D589B7ABAD71}"/>
              </a:ext>
            </a:extLst>
          </p:cNvPr>
          <p:cNvSpPr>
            <a:spLocks noGrp="1"/>
          </p:cNvSpPr>
          <p:nvPr>
            <p:ph type="body" idx="16" hasCustomPrompt="1"/>
          </p:nvPr>
        </p:nvSpPr>
        <p:spPr>
          <a:xfrm>
            <a:off x="9371577" y="4216074"/>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 name="Titel 1"/>
          <p:cNvSpPr>
            <a:spLocks noGrp="1"/>
          </p:cNvSpPr>
          <p:nvPr>
            <p:ph type="title"/>
          </p:nvPr>
        </p:nvSpPr>
        <p:spPr>
          <a:xfrm>
            <a:off x="428120" y="25401"/>
            <a:ext cx="10202248" cy="1044000"/>
          </a:xfrm>
        </p:spPr>
        <p:txBody>
          <a:bodyPr/>
          <a:lstStyle>
            <a:lvl1pPr>
              <a:defRPr>
                <a:solidFill>
                  <a:schemeClr val="bg1"/>
                </a:solidFill>
              </a:defRPr>
            </a:lvl1pPr>
          </a:lstStyle>
          <a:p>
            <a:r>
              <a:rPr lang="da-DK" dirty="0" smtClean="0"/>
              <a:t>Klik for at redigere i master</a:t>
            </a:r>
            <a:endParaRPr lang="da-DK" dirty="0"/>
          </a:p>
        </p:txBody>
      </p:sp>
      <p:pic>
        <p:nvPicPr>
          <p:cNvPr id="36" name="Billede 3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8301" y="6328250"/>
            <a:ext cx="1725166" cy="540000"/>
          </a:xfrm>
          <a:prstGeom prst="rect">
            <a:avLst/>
          </a:prstGeom>
        </p:spPr>
      </p:pic>
      <p:pic>
        <p:nvPicPr>
          <p:cNvPr id="32" name="Billede 31">
            <a:extLst>
              <a:ext uri="{FF2B5EF4-FFF2-40B4-BE49-F238E27FC236}">
                <a16:creationId xmlns="" xmlns:a16="http://schemas.microsoft.com/office/drawing/2014/main"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33" name="Billede 3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522" y="6065363"/>
            <a:ext cx="1811867" cy="875821"/>
          </a:xfrm>
          <a:prstGeom prst="rect">
            <a:avLst/>
          </a:prstGeom>
        </p:spPr>
      </p:pic>
    </p:spTree>
    <p:extLst>
      <p:ext uri="{BB962C8B-B14F-4D97-AF65-F5344CB8AC3E}">
        <p14:creationId xmlns:p14="http://schemas.microsoft.com/office/powerpoint/2010/main" val="1002459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C51886-4F39-4E3E-948D-DBC73F267AED}"/>
              </a:ext>
            </a:extLst>
          </p:cNvPr>
          <p:cNvSpPr>
            <a:spLocks noGrp="1"/>
          </p:cNvSpPr>
          <p:nvPr>
            <p:ph type="title"/>
          </p:nvPr>
        </p:nvSpPr>
        <p:spPr>
          <a:xfrm>
            <a:off x="339407" y="135472"/>
            <a:ext cx="10370926" cy="1044000"/>
          </a:xfrm>
        </p:spPr>
        <p:txBody>
          <a:bodyPr rtlCol="0"/>
          <a:lstStyle>
            <a:lvl1pPr>
              <a:defRPr>
                <a:solidFill>
                  <a:schemeClr val="tx1"/>
                </a:solidFill>
              </a:defRPr>
            </a:lvl1pPr>
          </a:lstStyle>
          <a:p>
            <a:pPr rtl="0"/>
            <a:r>
              <a:rPr lang="da-DK" noProof="0" dirty="0" smtClean="0"/>
              <a:t>Klik for at redigere i master</a:t>
            </a:r>
            <a:endParaRPr lang="da-DK" noProof="0" dirty="0"/>
          </a:p>
        </p:txBody>
      </p:sp>
      <p:sp>
        <p:nvSpPr>
          <p:cNvPr id="3" name="Pladsholder til tekst 2">
            <a:extLst>
              <a:ext uri="{FF2B5EF4-FFF2-40B4-BE49-F238E27FC236}">
                <a16:creationId xmlns="" xmlns:a16="http://schemas.microsoft.com/office/drawing/2014/main" id="{4B2C7B2A-B6BE-46FD-9278-A5246BF7EEB8}"/>
              </a:ext>
            </a:extLst>
          </p:cNvPr>
          <p:cNvSpPr>
            <a:spLocks noGrp="1"/>
          </p:cNvSpPr>
          <p:nvPr>
            <p:ph type="body" idx="1"/>
          </p:nvPr>
        </p:nvSpPr>
        <p:spPr>
          <a:xfrm>
            <a:off x="347874" y="1071553"/>
            <a:ext cx="558196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5" name="Pladsholder til tekst 4">
            <a:extLst>
              <a:ext uri="{FF2B5EF4-FFF2-40B4-BE49-F238E27FC236}">
                <a16:creationId xmlns="" xmlns:a16="http://schemas.microsoft.com/office/drawing/2014/main" id="{E687ABF0-C78D-4589-8FA5-0D6238B4B084}"/>
              </a:ext>
            </a:extLst>
          </p:cNvPr>
          <p:cNvSpPr>
            <a:spLocks noGrp="1"/>
          </p:cNvSpPr>
          <p:nvPr>
            <p:ph type="body" sz="quarter" idx="3"/>
          </p:nvPr>
        </p:nvSpPr>
        <p:spPr>
          <a:xfrm>
            <a:off x="6291008" y="1071553"/>
            <a:ext cx="5519992"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10" name="Pladsholder til tekst 9"/>
          <p:cNvSpPr>
            <a:spLocks noGrp="1"/>
          </p:cNvSpPr>
          <p:nvPr>
            <p:ph type="body" sz="quarter" idx="10"/>
          </p:nvPr>
        </p:nvSpPr>
        <p:spPr>
          <a:xfrm>
            <a:off x="348190" y="1958969"/>
            <a:ext cx="5581650" cy="4238631"/>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2" name="Pladsholder til tekst 9"/>
          <p:cNvSpPr>
            <a:spLocks noGrp="1"/>
          </p:cNvSpPr>
          <p:nvPr>
            <p:ph type="body" sz="quarter" idx="11"/>
          </p:nvPr>
        </p:nvSpPr>
        <p:spPr>
          <a:xfrm>
            <a:off x="6291008" y="1966322"/>
            <a:ext cx="5519992" cy="4231278"/>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5" name="Billede 14">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6" name="Billede 15">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4" name="Billed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16955687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 (flere punkter)">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C51886-4F39-4E3E-948D-DBC73F267AED}"/>
              </a:ext>
            </a:extLst>
          </p:cNvPr>
          <p:cNvSpPr>
            <a:spLocks noGrp="1"/>
          </p:cNvSpPr>
          <p:nvPr>
            <p:ph type="title"/>
          </p:nvPr>
        </p:nvSpPr>
        <p:spPr>
          <a:xfrm>
            <a:off x="340252" y="147345"/>
            <a:ext cx="10437815" cy="1044000"/>
          </a:xfrm>
        </p:spPr>
        <p:txBody>
          <a:bodyPr rtlCol="0"/>
          <a:lstStyle>
            <a:lvl1pPr rtl="0">
              <a:defRPr>
                <a:solidFill>
                  <a:schemeClr val="tx1"/>
                </a:solidFill>
              </a:defRPr>
            </a:lvl1pPr>
          </a:lstStyle>
          <a:p>
            <a:pPr rtl="0"/>
            <a:endParaRPr lang="da-DK" noProof="0" dirty="0"/>
          </a:p>
        </p:txBody>
      </p:sp>
      <p:sp>
        <p:nvSpPr>
          <p:cNvPr id="3" name="Pladsholder til tekst 2">
            <a:extLst>
              <a:ext uri="{FF2B5EF4-FFF2-40B4-BE49-F238E27FC236}">
                <a16:creationId xmlns="" xmlns:a16="http://schemas.microsoft.com/office/drawing/2014/main" id="{4B2C7B2A-B6BE-46FD-9278-A5246BF7EEB8}"/>
              </a:ext>
            </a:extLst>
          </p:cNvPr>
          <p:cNvSpPr>
            <a:spLocks noGrp="1"/>
          </p:cNvSpPr>
          <p:nvPr>
            <p:ph type="body" idx="1" hasCustomPrompt="1"/>
          </p:nvPr>
        </p:nvSpPr>
        <p:spPr>
          <a:xfrm>
            <a:off x="340251" y="1086341"/>
            <a:ext cx="3471337"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5" name="Pladsholder til tekst 4">
            <a:extLst>
              <a:ext uri="{FF2B5EF4-FFF2-40B4-BE49-F238E27FC236}">
                <a16:creationId xmlns="" xmlns:a16="http://schemas.microsoft.com/office/drawing/2014/main" id="{E687ABF0-C78D-4589-8FA5-0D6238B4B084}"/>
              </a:ext>
            </a:extLst>
          </p:cNvPr>
          <p:cNvSpPr>
            <a:spLocks noGrp="1"/>
          </p:cNvSpPr>
          <p:nvPr>
            <p:ph type="body" sz="quarter" idx="3" hasCustomPrompt="1"/>
          </p:nvPr>
        </p:nvSpPr>
        <p:spPr>
          <a:xfrm>
            <a:off x="4352655" y="1086341"/>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10" name="Pladsholder til tekst 4">
            <a:extLst>
              <a:ext uri="{FF2B5EF4-FFF2-40B4-BE49-F238E27FC236}">
                <a16:creationId xmlns="" xmlns:a16="http://schemas.microsoft.com/office/drawing/2014/main" id="{255FA165-37DF-4E15-9395-3DD34C0F1CC8}"/>
              </a:ext>
            </a:extLst>
          </p:cNvPr>
          <p:cNvSpPr>
            <a:spLocks noGrp="1"/>
          </p:cNvSpPr>
          <p:nvPr>
            <p:ph type="body" sz="quarter" idx="13" hasCustomPrompt="1"/>
          </p:nvPr>
        </p:nvSpPr>
        <p:spPr>
          <a:xfrm>
            <a:off x="8331200" y="1089825"/>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8" name="Pladsholder til tekst 7"/>
          <p:cNvSpPr>
            <a:spLocks noGrp="1"/>
          </p:cNvSpPr>
          <p:nvPr>
            <p:ph type="body" sz="quarter" idx="15"/>
          </p:nvPr>
        </p:nvSpPr>
        <p:spPr>
          <a:xfrm>
            <a:off x="340252"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4" name="Pladsholder til tekst 7"/>
          <p:cNvSpPr>
            <a:spLocks noGrp="1"/>
          </p:cNvSpPr>
          <p:nvPr>
            <p:ph type="body" sz="quarter" idx="16"/>
          </p:nvPr>
        </p:nvSpPr>
        <p:spPr>
          <a:xfrm>
            <a:off x="4352655"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6" name="Pladsholder til tekst 7"/>
          <p:cNvSpPr>
            <a:spLocks noGrp="1"/>
          </p:cNvSpPr>
          <p:nvPr>
            <p:ph type="body" sz="quarter" idx="17"/>
          </p:nvPr>
        </p:nvSpPr>
        <p:spPr>
          <a:xfrm>
            <a:off x="8331200" y="1955800"/>
            <a:ext cx="346287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7" name="Billede 16">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8" name="Billede 17">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2" name="Billed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4179743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slutning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 xmlns:a16="http://schemas.microsoft.com/office/drawing/2014/main" id="{4AD247D9-20CF-4BAD-906D-66DB8B85270B}"/>
              </a:ext>
            </a:extLst>
          </p:cNvPr>
          <p:cNvSpPr>
            <a:spLocks noGrp="1"/>
          </p:cNvSpPr>
          <p:nvPr>
            <p:ph type="title"/>
          </p:nvPr>
        </p:nvSpPr>
        <p:spPr>
          <a:xfrm>
            <a:off x="5613400" y="596393"/>
            <a:ext cx="61438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3" name="Pladsholder til indhold 2">
            <a:extLst>
              <a:ext uri="{FF2B5EF4-FFF2-40B4-BE49-F238E27FC236}">
                <a16:creationId xmlns="" xmlns:a16="http://schemas.microsoft.com/office/drawing/2014/main" id="{E5EAFE93-40B7-4FF8-BEE7-E39911ECD80B}"/>
              </a:ext>
            </a:extLst>
          </p:cNvPr>
          <p:cNvSpPr>
            <a:spLocks noGrp="1"/>
          </p:cNvSpPr>
          <p:nvPr>
            <p:ph idx="1"/>
          </p:nvPr>
        </p:nvSpPr>
        <p:spPr>
          <a:xfrm>
            <a:off x="5613400" y="2138901"/>
            <a:ext cx="6143823"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 xmlns:a16="http://schemas.microsoft.com/office/drawing/2014/main" id="{C752B41F-4B4E-4E1F-9191-6BB3F421EDEC}"/>
              </a:ext>
              <a:ext uri="{C183D7F6-B498-43B3-948B-1728B52AA6E4}">
                <adec:decorative xmlns="" xmlns:adec="http://schemas.microsoft.com/office/drawing/2017/decorative"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 xmlns:a16="http://schemas.microsoft.com/office/drawing/2014/main" id="{E3EFD1DB-7478-445F-ACEF-64BE4DFEC83E}"/>
              </a:ext>
              <a:ext uri="{C183D7F6-B498-43B3-948B-1728B52AA6E4}">
                <adec:decorative xmlns="" xmlns:adec="http://schemas.microsoft.com/office/drawing/2017/decorative"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17" name="Billede 16"/>
          <p:cNvPicPr>
            <a:picLocks noChangeAspect="1"/>
          </p:cNvPicPr>
          <p:nvPr userDrawn="1"/>
        </p:nvPicPr>
        <p:blipFill>
          <a:blip r:embed="rId2"/>
          <a:stretch>
            <a:fillRect/>
          </a:stretch>
        </p:blipFill>
        <p:spPr>
          <a:xfrm>
            <a:off x="0" y="0"/>
            <a:ext cx="5181600" cy="6858000"/>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
        <p:nvSpPr>
          <p:cNvPr id="12" name="Rektangel med enkelt afrundet hjørne 11"/>
          <p:cNvSpPr/>
          <p:nvPr userDrawn="1"/>
        </p:nvSpPr>
        <p:spPr>
          <a:xfrm rot="10800000" flipH="1">
            <a:off x="0" y="-5"/>
            <a:ext cx="5181600" cy="6858003"/>
          </a:xfrm>
          <a:prstGeom prst="round1Rect">
            <a:avLst>
              <a:gd name="adj" fmla="val 47794"/>
            </a:avLst>
          </a:pr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0" name="Billede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spTree>
    <p:extLst>
      <p:ext uri="{BB962C8B-B14F-4D97-AF65-F5344CB8AC3E}">
        <p14:creationId xmlns:p14="http://schemas.microsoft.com/office/powerpoint/2010/main" val="34140394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slutning med billede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 xmlns:a16="http://schemas.microsoft.com/office/drawing/2014/main" id="{4AD247D9-20CF-4BAD-906D-66DB8B85270B}"/>
              </a:ext>
            </a:extLst>
          </p:cNvPr>
          <p:cNvSpPr>
            <a:spLocks noGrp="1"/>
          </p:cNvSpPr>
          <p:nvPr>
            <p:ph type="title"/>
          </p:nvPr>
        </p:nvSpPr>
        <p:spPr>
          <a:xfrm>
            <a:off x="5621867" y="596393"/>
            <a:ext cx="61184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6" name="Pladsholder til billede 15">
            <a:extLst>
              <a:ext uri="{FF2B5EF4-FFF2-40B4-BE49-F238E27FC236}">
                <a16:creationId xmlns="" xmlns:a16="http://schemas.microsoft.com/office/drawing/2014/main" id="{80E4B7A8-67F1-4290-B537-DE49AD9FBFF7}"/>
              </a:ext>
              <a:ext uri="{C183D7F6-B498-43B3-948B-1728B52AA6E4}">
                <adec:decorative xmlns="" xmlns:adec="http://schemas.microsoft.com/office/drawing/2017/decorative" val="0"/>
              </a:ext>
            </a:extLst>
          </p:cNvPr>
          <p:cNvSpPr>
            <a:spLocks noGrp="1"/>
          </p:cNvSpPr>
          <p:nvPr>
            <p:ph type="pic" sz="quarter" idx="13"/>
          </p:nvPr>
        </p:nvSpPr>
        <p:spPr>
          <a:xfrm>
            <a:off x="0" y="-1"/>
            <a:ext cx="5181600" cy="6858003"/>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tx1"/>
          </a:solidFill>
        </p:spPr>
        <p:txBody>
          <a:bodyPr wrap="square" rtlCol="0">
            <a:noAutofit/>
          </a:bodyPr>
          <a:lstStyle>
            <a:lvl1pPr>
              <a:defRPr>
                <a:solidFill>
                  <a:schemeClr val="bg1"/>
                </a:solidFill>
              </a:defRPr>
            </a:lvl1pPr>
          </a:lstStyle>
          <a:p>
            <a:pPr rtl="0"/>
            <a:r>
              <a:rPr lang="da-DK" noProof="0" smtClean="0"/>
              <a:t>Klik på ikonet for at tilføje et billede</a:t>
            </a:r>
            <a:endParaRPr lang="da-DK" noProof="0" dirty="0"/>
          </a:p>
        </p:txBody>
      </p:sp>
      <p:sp>
        <p:nvSpPr>
          <p:cNvPr id="13" name="Pladsholder til indhold 2">
            <a:extLst>
              <a:ext uri="{FF2B5EF4-FFF2-40B4-BE49-F238E27FC236}">
                <a16:creationId xmlns="" xmlns:a16="http://schemas.microsoft.com/office/drawing/2014/main" id="{E5EAFE93-40B7-4FF8-BEE7-E39911ECD80B}"/>
              </a:ext>
            </a:extLst>
          </p:cNvPr>
          <p:cNvSpPr>
            <a:spLocks noGrp="1"/>
          </p:cNvSpPr>
          <p:nvPr>
            <p:ph idx="1"/>
          </p:nvPr>
        </p:nvSpPr>
        <p:spPr>
          <a:xfrm>
            <a:off x="5621867" y="2138901"/>
            <a:ext cx="6118424"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 xmlns:a16="http://schemas.microsoft.com/office/drawing/2014/main" id="{C752B41F-4B4E-4E1F-9191-6BB3F421EDEC}"/>
              </a:ext>
              <a:ext uri="{C183D7F6-B498-43B3-948B-1728B52AA6E4}">
                <adec:decorative xmlns="" xmlns:adec="http://schemas.microsoft.com/office/drawing/2017/decorative"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sp>
        <p:nvSpPr>
          <p:cNvPr id="18" name="Kombinationstegning: Figur 17">
            <a:extLst>
              <a:ext uri="{FF2B5EF4-FFF2-40B4-BE49-F238E27FC236}">
                <a16:creationId xmlns="" xmlns:a16="http://schemas.microsoft.com/office/drawing/2014/main" id="{E3EFD1DB-7478-445F-ACEF-64BE4DFEC83E}"/>
              </a:ext>
              <a:ext uri="{C183D7F6-B498-43B3-948B-1728B52AA6E4}">
                <adec:decorative xmlns="" xmlns:adec="http://schemas.microsoft.com/office/drawing/2017/decorative"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dirty="0"/>
          </a:p>
        </p:txBody>
      </p:sp>
      <p:pic>
        <p:nvPicPr>
          <p:cNvPr id="20" name="Bille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Tree>
    <p:extLst>
      <p:ext uri="{BB962C8B-B14F-4D97-AF65-F5344CB8AC3E}">
        <p14:creationId xmlns:p14="http://schemas.microsoft.com/office/powerpoint/2010/main" val="328600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34" name="Pladsholder til billede 33">
            <a:extLst>
              <a:ext uri="{FF2B5EF4-FFF2-40B4-BE49-F238E27FC236}">
                <a16:creationId xmlns="" xmlns:a16="http://schemas.microsoft.com/office/drawing/2014/main" id="{FD177CC8-001B-43AD-8769-8F49681EBEDD}"/>
              </a:ext>
            </a:extLst>
          </p:cNvPr>
          <p:cNvSpPr>
            <a:spLocks noGrp="1"/>
          </p:cNvSpPr>
          <p:nvPr>
            <p:ph type="pic" sz="quarter" idx="13"/>
          </p:nvPr>
        </p:nvSpPr>
        <p:spPr>
          <a:xfrm>
            <a:off x="0" y="0"/>
            <a:ext cx="11273115" cy="6858000"/>
          </a:xfrm>
          <a:custGeom>
            <a:avLst/>
            <a:gdLst>
              <a:gd name="connsiteX0" fmla="*/ 3348090 w 11273115"/>
              <a:gd name="connsiteY0" fmla="*/ 0 h 6858000"/>
              <a:gd name="connsiteX1" fmla="*/ 3350669 w 11273115"/>
              <a:gd name="connsiteY1" fmla="*/ 66 h 6858000"/>
              <a:gd name="connsiteX2" fmla="*/ 3350669 w 11273115"/>
              <a:gd name="connsiteY2" fmla="*/ 0 h 6858000"/>
              <a:gd name="connsiteX3" fmla="*/ 11272195 w 11273115"/>
              <a:gd name="connsiteY3" fmla="*/ 0 h 6858000"/>
              <a:gd name="connsiteX4" fmla="*/ 11272195 w 11273115"/>
              <a:gd name="connsiteY4" fmla="*/ 2961216 h 6858000"/>
              <a:gd name="connsiteX5" fmla="*/ 11271695 w 11273115"/>
              <a:gd name="connsiteY5" fmla="*/ 2961216 h 6858000"/>
              <a:gd name="connsiteX6" fmla="*/ 11273115 w 11273115"/>
              <a:gd name="connsiteY6" fmla="*/ 3017366 h 6858000"/>
              <a:gd name="connsiteX7" fmla="*/ 7818094 w 11273115"/>
              <a:gd name="connsiteY7" fmla="*/ 6846005 h 6858000"/>
              <a:gd name="connsiteX8" fmla="*/ 7660345 w 11273115"/>
              <a:gd name="connsiteY8" fmla="*/ 6858000 h 6858000"/>
              <a:gd name="connsiteX9" fmla="*/ 0 w 11273115"/>
              <a:gd name="connsiteY9" fmla="*/ 6858000 h 6858000"/>
              <a:gd name="connsiteX10" fmla="*/ 0 w 11273115"/>
              <a:gd name="connsiteY10" fmla="*/ 3105006 h 6858000"/>
              <a:gd name="connsiteX11" fmla="*/ 1984 w 11273115"/>
              <a:gd name="connsiteY11" fmla="*/ 3078405 h 6858000"/>
              <a:gd name="connsiteX12" fmla="*/ 3348090 w 11273115"/>
              <a:gd name="connsiteY1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3115" h="6858000">
                <a:moveTo>
                  <a:pt x="3348090" y="0"/>
                </a:moveTo>
                <a:lnTo>
                  <a:pt x="3350669" y="66"/>
                </a:lnTo>
                <a:lnTo>
                  <a:pt x="3350669" y="0"/>
                </a:lnTo>
                <a:lnTo>
                  <a:pt x="11272195" y="0"/>
                </a:lnTo>
                <a:lnTo>
                  <a:pt x="11272195" y="2961216"/>
                </a:lnTo>
                <a:lnTo>
                  <a:pt x="11271695" y="2961216"/>
                </a:lnTo>
                <a:lnTo>
                  <a:pt x="11273115" y="3017366"/>
                </a:lnTo>
                <a:cubicBezTo>
                  <a:pt x="11273115" y="5009996"/>
                  <a:pt x="9758729" y="6648923"/>
                  <a:pt x="7818094" y="6846005"/>
                </a:cubicBezTo>
                <a:lnTo>
                  <a:pt x="7660345" y="6858000"/>
                </a:lnTo>
                <a:lnTo>
                  <a:pt x="0" y="6858000"/>
                </a:lnTo>
                <a:lnTo>
                  <a:pt x="0" y="3105006"/>
                </a:lnTo>
                <a:lnTo>
                  <a:pt x="1984" y="3078405"/>
                </a:lnTo>
                <a:cubicBezTo>
                  <a:pt x="174228" y="1349311"/>
                  <a:pt x="1606596" y="0"/>
                  <a:pt x="3348090" y="0"/>
                </a:cubicBezTo>
                <a:close/>
              </a:path>
            </a:pathLst>
          </a:custGeom>
          <a:solidFill>
            <a:schemeClr val="bg1"/>
          </a:solidFill>
        </p:spPr>
        <p:txBody>
          <a:bodyPr wrap="square" rtlCol="0" anchor="ctr">
            <a:noAutofit/>
          </a:bodyPr>
          <a:lstStyle>
            <a:lvl1pPr algn="ctr">
              <a:defRPr/>
            </a:lvl1pPr>
          </a:lstStyle>
          <a:p>
            <a:pPr rtl="0"/>
            <a:r>
              <a:rPr lang="da-DK" noProof="0" dirty="0" smtClean="0"/>
              <a:t>Klik på ikonet for at tilføje et billede</a:t>
            </a:r>
            <a:endParaRPr lang="da-DK" noProof="0" dirty="0"/>
          </a:p>
        </p:txBody>
      </p:sp>
      <p:sp>
        <p:nvSpPr>
          <p:cNvPr id="9" name="Kombinationstegning: Figur 8">
            <a:extLst>
              <a:ext uri="{FF2B5EF4-FFF2-40B4-BE49-F238E27FC236}">
                <a16:creationId xmlns="" xmlns:a16="http://schemas.microsoft.com/office/drawing/2014/main" id="{ED724945-48CE-43AA-A2D7-D18FC7CB735C}"/>
              </a:ext>
              <a:ext uri="{C183D7F6-B498-43B3-948B-1728B52AA6E4}">
                <adec:decorative xmlns="" xmlns:adec="http://schemas.microsoft.com/office/drawing/2017/decorative"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14" name="Titel 1">
            <a:extLst>
              <a:ext uri="{FF2B5EF4-FFF2-40B4-BE49-F238E27FC236}">
                <a16:creationId xmlns="" xmlns:a16="http://schemas.microsoft.com/office/drawing/2014/main" id="{FF4C4F21-0086-44BC-AE2C-731756B16DCD}"/>
              </a:ext>
            </a:extLst>
          </p:cNvPr>
          <p:cNvSpPr>
            <a:spLocks noGrp="1"/>
          </p:cNvSpPr>
          <p:nvPr>
            <p:ph type="ctrTitle"/>
          </p:nvPr>
        </p:nvSpPr>
        <p:spPr>
          <a:xfrm>
            <a:off x="609521" y="3943350"/>
            <a:ext cx="11582479" cy="291465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 xmlns:a16="http://schemas.microsoft.com/office/drawing/2014/main" id="{9A0315CC-EC7D-4E65-936E-03F3BE2200E3}"/>
              </a:ext>
              <a:ext uri="{C183D7F6-B498-43B3-948B-1728B52AA6E4}">
                <adec:decorative xmlns="" xmlns:adec="http://schemas.microsoft.com/office/drawing/2017/decorative" val="1"/>
              </a:ext>
            </a:extLst>
          </p:cNvPr>
          <p:cNvSpPr/>
          <p:nvPr userDrawn="1"/>
        </p:nvSpPr>
        <p:spPr>
          <a:xfrm>
            <a:off x="7477125"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7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6" name="Pladsholder til tekst 5">
            <a:extLst>
              <a:ext uri="{FF2B5EF4-FFF2-40B4-BE49-F238E27FC236}">
                <a16:creationId xmlns="" xmlns:a16="http://schemas.microsoft.com/office/drawing/2014/main" id="{1DAB5A3B-4D59-4E0D-9EA9-FAFC9BFBB574}"/>
              </a:ext>
            </a:extLst>
          </p:cNvPr>
          <p:cNvSpPr>
            <a:spLocks noGrp="1"/>
          </p:cNvSpPr>
          <p:nvPr>
            <p:ph type="body" sz="quarter" idx="14"/>
          </p:nvPr>
        </p:nvSpPr>
        <p:spPr>
          <a:xfrm>
            <a:off x="2000614" y="5920740"/>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 xmlns:a16="http://schemas.microsoft.com/office/drawing/2014/main" id="{1DAB5A3B-4D59-4E0D-9EA9-FAFC9BFBB574}"/>
              </a:ext>
            </a:extLst>
          </p:cNvPr>
          <p:cNvSpPr>
            <a:spLocks noGrp="1"/>
          </p:cNvSpPr>
          <p:nvPr>
            <p:ph type="body" sz="quarter" idx="15"/>
          </p:nvPr>
        </p:nvSpPr>
        <p:spPr>
          <a:xfrm>
            <a:off x="2000614" y="6419461"/>
            <a:ext cx="5476510" cy="350442"/>
          </a:xfrm>
        </p:spPr>
        <p:txBody>
          <a:bodyPr rtlCol="0">
            <a:noAutofit/>
          </a:bodyPr>
          <a:lstStyle>
            <a:lvl1pPr>
              <a:buNone/>
              <a:defRPr sz="2400" baseline="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a:t>
            </a:r>
          </a:p>
        </p:txBody>
      </p:sp>
      <p:pic>
        <p:nvPicPr>
          <p:cNvPr id="12" name="Bille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spTree>
    <p:extLst>
      <p:ext uri="{BB962C8B-B14F-4D97-AF65-F5344CB8AC3E}">
        <p14:creationId xmlns:p14="http://schemas.microsoft.com/office/powerpoint/2010/main" val="75538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slutning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235168"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2" y="2129467"/>
            <a:ext cx="11235169" cy="3975327"/>
          </a:xfrm>
        </p:spPr>
        <p:txBody>
          <a:bodyPr>
            <a:normAutofit/>
          </a:bodyPr>
          <a:lstStyle>
            <a:lvl1pPr marL="0" indent="0">
              <a:buNone/>
              <a:defRPr sz="2400"/>
            </a:lvl1pPr>
          </a:lstStyle>
          <a:p>
            <a:pPr lvl="0"/>
            <a:endParaRPr lang="da-DK" dirty="0"/>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5330217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slutning med billede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6211294"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3" y="2052452"/>
            <a:ext cx="6211294" cy="4195947"/>
          </a:xfrm>
        </p:spPr>
        <p:txBody>
          <a:bodyPr>
            <a:normAutofit/>
          </a:bodyPr>
          <a:lstStyle>
            <a:lvl1pPr marL="0" indent="0">
              <a:buNone/>
              <a:defRPr sz="2400"/>
            </a:lvl1pPr>
          </a:lstStyle>
          <a:p>
            <a:pPr lvl="0"/>
            <a:endParaRPr lang="da-DK" dirty="0"/>
          </a:p>
        </p:txBody>
      </p:sp>
      <p:sp>
        <p:nvSpPr>
          <p:cNvPr id="5" name="Pladsholder til billede 15">
            <a:extLst>
              <a:ext uri="{FF2B5EF4-FFF2-40B4-BE49-F238E27FC236}">
                <a16:creationId xmlns="" xmlns:a16="http://schemas.microsoft.com/office/drawing/2014/main" id="{80E4B7A8-67F1-4290-B537-DE49AD9FBFF7}"/>
              </a:ext>
              <a:ext uri="{C183D7F6-B498-43B3-948B-1728B52AA6E4}">
                <adec:decorative xmlns="" xmlns:adec="http://schemas.microsoft.com/office/drawing/2017/decorative" val="0"/>
              </a:ext>
            </a:extLst>
          </p:cNvPr>
          <p:cNvSpPr>
            <a:spLocks noGrp="1"/>
          </p:cNvSpPr>
          <p:nvPr>
            <p:ph type="pic" sz="quarter" idx="13"/>
          </p:nvPr>
        </p:nvSpPr>
        <p:spPr>
          <a:xfrm>
            <a:off x="7010400" y="1"/>
            <a:ext cx="5181600" cy="6857999"/>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accent6"/>
          </a:solidFill>
        </p:spPr>
        <p:txBody>
          <a:bodyPr wrap="square" rtlCol="0">
            <a:noAutofit/>
          </a:bodyPr>
          <a:lstStyle/>
          <a:p>
            <a:pPr rtl="0"/>
            <a:r>
              <a:rPr lang="da-DK" noProof="0" smtClean="0"/>
              <a:t>Klik på ikonet for at tilføje et billede</a:t>
            </a:r>
            <a:endParaRPr lang="da-DK" noProof="0" dirty="0"/>
          </a:p>
        </p:txBody>
      </p:sp>
      <p:pic>
        <p:nvPicPr>
          <p:cNvPr id="11" name="Billede 10">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3" name="Billede 12">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98510344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Øvelser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046970" cy="1325890"/>
          </a:xfrm>
        </p:spPr>
        <p:txBody>
          <a:bodyPr/>
          <a:lstStyle>
            <a:lvl1pPr>
              <a:defRPr>
                <a:solidFill>
                  <a:schemeClr val="tx1"/>
                </a:solidFill>
              </a:defRPr>
            </a:lvl1pPr>
          </a:lstStyle>
          <a:p>
            <a:r>
              <a:rPr lang="da-DK" dirty="0" smtClean="0"/>
              <a:t>Klik for at redigere i master</a:t>
            </a:r>
            <a:endParaRPr lang="da-DK" dirty="0"/>
          </a:p>
        </p:txBody>
      </p:sp>
      <p:pic>
        <p:nvPicPr>
          <p:cNvPr id="7" name="Billede 6">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9" name="Billede 8">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6" name="Billed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47879353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 med undertekst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1DD9960-406F-4187-A0E6-BD19C684039A}"/>
              </a:ext>
            </a:extLst>
          </p:cNvPr>
          <p:cNvSpPr>
            <a:spLocks noGrp="1"/>
          </p:cNvSpPr>
          <p:nvPr>
            <p:ph type="ctrTitle"/>
          </p:nvPr>
        </p:nvSpPr>
        <p:spPr>
          <a:xfrm>
            <a:off x="450764" y="919716"/>
            <a:ext cx="11235168" cy="3551275"/>
          </a:xfrm>
        </p:spPr>
        <p:txBody>
          <a:bodyPr rtlCol="0" anchor="b">
            <a:normAutofit/>
          </a:bodyPr>
          <a:lstStyle>
            <a:lvl1pPr algn="l">
              <a:lnSpc>
                <a:spcPct val="100000"/>
              </a:lnSpc>
              <a:defRPr sz="5400">
                <a:solidFill>
                  <a:schemeClr val="tx1"/>
                </a:solidFill>
              </a:defRPr>
            </a:lvl1pPr>
          </a:lstStyle>
          <a:p>
            <a:pPr rtl="0"/>
            <a:r>
              <a:rPr lang="da-DK" noProof="0" dirty="0" smtClean="0"/>
              <a:t>Klik for at redigere i master</a:t>
            </a:r>
            <a:endParaRPr lang="da-DK" noProof="0" dirty="0"/>
          </a:p>
        </p:txBody>
      </p:sp>
      <p:sp>
        <p:nvSpPr>
          <p:cNvPr id="3" name="Undertitel 2">
            <a:extLst>
              <a:ext uri="{FF2B5EF4-FFF2-40B4-BE49-F238E27FC236}">
                <a16:creationId xmlns="" xmlns:a16="http://schemas.microsoft.com/office/drawing/2014/main" id="{A427E7FE-647D-4B2F-BA13-AB3ED4C5CF5A}"/>
              </a:ext>
            </a:extLst>
          </p:cNvPr>
          <p:cNvSpPr>
            <a:spLocks noGrp="1"/>
          </p:cNvSpPr>
          <p:nvPr>
            <p:ph type="subTitle" idx="1"/>
          </p:nvPr>
        </p:nvSpPr>
        <p:spPr>
          <a:xfrm>
            <a:off x="450764" y="4795284"/>
            <a:ext cx="11235168" cy="1084522"/>
          </a:xfrm>
        </p:spPr>
        <p:txBody>
          <a:bodyPr rtlCol="0">
            <a:normAutofit/>
          </a:bodyPr>
          <a:lstStyle>
            <a:lvl1pPr marL="0" indent="0" algn="l">
              <a:lnSpc>
                <a:spcPct val="120000"/>
              </a:lnSpc>
              <a:buNone/>
              <a:defRPr sz="24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dirty="0" smtClean="0"/>
              <a:t>Klik for at redigere i master</a:t>
            </a:r>
            <a:endParaRPr lang="da-DK" noProof="0" dirty="0"/>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426370875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Pause ">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EA3E062-B7F5-4D30-B416-1BBB4A7D0F06}"/>
              </a:ext>
            </a:extLst>
          </p:cNvPr>
          <p:cNvSpPr>
            <a:spLocks noGrp="1"/>
          </p:cNvSpPr>
          <p:nvPr>
            <p:ph type="title" hasCustomPrompt="1"/>
          </p:nvPr>
        </p:nvSpPr>
        <p:spPr>
          <a:xfrm>
            <a:off x="2857979" y="2863126"/>
            <a:ext cx="6460969" cy="1325890"/>
          </a:xfrm>
        </p:spPr>
        <p:txBody>
          <a:bodyPr rtlCol="0">
            <a:normAutofit/>
          </a:bodyPr>
          <a:lstStyle>
            <a:lvl1pPr algn="ctr">
              <a:defRPr sz="7200">
                <a:solidFill>
                  <a:schemeClr val="tx1"/>
                </a:solidFill>
                <a:effectLst>
                  <a:innerShdw blurRad="63500" dist="50800" dir="16200000">
                    <a:prstClr val="black">
                      <a:alpha val="50000"/>
                    </a:prstClr>
                  </a:innerShdw>
                </a:effectLst>
              </a:defRPr>
            </a:lvl1pPr>
          </a:lstStyle>
          <a:p>
            <a:pPr rtl="0"/>
            <a:r>
              <a:rPr lang="da-DK" noProof="0" dirty="0" smtClean="0"/>
              <a:t>PAUSE</a:t>
            </a:r>
            <a:endParaRPr lang="da-DK" noProof="0" dirty="0"/>
          </a:p>
        </p:txBody>
      </p:sp>
      <p:pic>
        <p:nvPicPr>
          <p:cNvPr id="9" name="Billede 8">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0" name="Billede 9">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6318000"/>
            <a:ext cx="1725166" cy="540000"/>
          </a:xfrm>
          <a:prstGeom prst="rect">
            <a:avLst/>
          </a:prstGeom>
        </p:spPr>
      </p:pic>
    </p:spTree>
    <p:extLst>
      <p:ext uri="{BB962C8B-B14F-4D97-AF65-F5344CB8AC3E}">
        <p14:creationId xmlns:p14="http://schemas.microsoft.com/office/powerpoint/2010/main" val="521571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166400"/>
            <a:ext cx="12192000" cy="56916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3" y="1618401"/>
            <a:ext cx="11235169" cy="4657201"/>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rtl="0"/>
            <a:r>
              <a:rPr lang="da-DK" noProof="0" dirty="0" smtClean="0"/>
              <a:t>Klik for at redigere i master</a:t>
            </a:r>
          </a:p>
          <a:p>
            <a:pPr lvl="0" rtl="0"/>
            <a:endParaRPr lang="da-DK" noProof="0" dirty="0" smtClean="0"/>
          </a:p>
        </p:txBody>
      </p:sp>
      <p:sp>
        <p:nvSpPr>
          <p:cNvPr id="6" name="Titel 1">
            <a:extLst>
              <a:ext uri="{FF2B5EF4-FFF2-40B4-BE49-F238E27FC236}">
                <a16:creationId xmlns="" xmlns:a16="http://schemas.microsoft.com/office/drawing/2014/main" id="{DBAED78D-8293-4554-BA23-D14EC617A455}"/>
              </a:ext>
            </a:extLst>
          </p:cNvPr>
          <p:cNvSpPr>
            <a:spLocks noGrp="1"/>
          </p:cNvSpPr>
          <p:nvPr>
            <p:ph type="title"/>
          </p:nvPr>
        </p:nvSpPr>
        <p:spPr>
          <a:xfrm>
            <a:off x="450763" y="261909"/>
            <a:ext cx="10285073" cy="685293"/>
          </a:xfrm>
        </p:spPr>
        <p:txBody>
          <a:bodyPr rtlCol="0"/>
          <a:lstStyle>
            <a:lvl1pPr>
              <a:defRPr>
                <a:solidFill>
                  <a:schemeClr val="bg2"/>
                </a:solidFill>
              </a:defRPr>
            </a:lvl1pPr>
          </a:lstStyle>
          <a:p>
            <a:pPr rtl="0"/>
            <a:endParaRPr lang="da-DK" noProof="0" dirty="0">
              <a:solidFill>
                <a:srgbClr val="FFFFFF"/>
              </a:solidFill>
            </a:endParaRPr>
          </a:p>
        </p:txBody>
      </p:sp>
      <p:pic>
        <p:nvPicPr>
          <p:cNvPr id="10" name="Billede 9">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79901" y="312935"/>
            <a:ext cx="1725166" cy="540000"/>
          </a:xfrm>
          <a:prstGeom prst="rect">
            <a:avLst/>
          </a:prstGeom>
        </p:spPr>
      </p:pic>
    </p:spTree>
    <p:extLst>
      <p:ext uri="{BB962C8B-B14F-4D97-AF65-F5344CB8AC3E}">
        <p14:creationId xmlns:p14="http://schemas.microsoft.com/office/powerpoint/2010/main" val="39911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gsorden med enkelt billede">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166284"/>
            <a:ext cx="12192000" cy="5691715"/>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 xmlns:a16="http://schemas.microsoft.com/office/drawing/2014/main" id="{DBAED78D-8293-4554-BA23-D14EC617A455}"/>
              </a:ext>
            </a:extLst>
          </p:cNvPr>
          <p:cNvSpPr>
            <a:spLocks noGrp="1" noChangeAspect="1"/>
          </p:cNvSpPr>
          <p:nvPr>
            <p:ph type="title"/>
          </p:nvPr>
        </p:nvSpPr>
        <p:spPr>
          <a:xfrm>
            <a:off x="450762" y="164887"/>
            <a:ext cx="5982813" cy="924634"/>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2" y="1337733"/>
            <a:ext cx="6000837" cy="4830230"/>
          </a:xfrm>
        </p:spPr>
        <p:txBody>
          <a:bodyPr rtlCol="0">
            <a:normAutofit/>
          </a:bodyPr>
          <a:lstStyle>
            <a:lvl1pPr marL="342900" indent="-342900">
              <a:buClr>
                <a:schemeClr val="bg2"/>
              </a:buClr>
              <a:buFont typeface="Arial" panose="020B0604020202020204" pitchFamily="34" charset="0"/>
              <a:buChar char="•"/>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da-DK" noProof="0" dirty="0" smtClean="0"/>
              <a:t>Klik for at redigere i master</a:t>
            </a:r>
          </a:p>
        </p:txBody>
      </p:sp>
      <p:sp>
        <p:nvSpPr>
          <p:cNvPr id="33" name="Pladsholder til billede 32">
            <a:extLst>
              <a:ext uri="{FF2B5EF4-FFF2-40B4-BE49-F238E27FC236}">
                <a16:creationId xmlns="" xmlns:a16="http://schemas.microsoft.com/office/drawing/2014/main" id="{64635F40-0058-44E0-95CD-8FFAE1876473}"/>
              </a:ext>
            </a:extLst>
          </p:cNvPr>
          <p:cNvSpPr>
            <a:spLocks noGrp="1"/>
          </p:cNvSpPr>
          <p:nvPr>
            <p:ph type="pic" sz="quarter" idx="16"/>
          </p:nvPr>
        </p:nvSpPr>
        <p:spPr>
          <a:xfrm>
            <a:off x="6939642" y="0"/>
            <a:ext cx="5252357" cy="6858000"/>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defRPr>
                <a:solidFill>
                  <a:schemeClr val="bg1"/>
                </a:solidFill>
              </a:defRPr>
            </a:lvl1pPr>
          </a:lstStyle>
          <a:p>
            <a:pPr rtl="0"/>
            <a:r>
              <a:rPr lang="da-DK" noProof="0" dirty="0" smtClean="0"/>
              <a:t>Klik på ikonet for at tilføje et billede</a:t>
            </a:r>
            <a:endParaRPr lang="da-DK" noProof="0" dirty="0"/>
          </a:p>
        </p:txBody>
      </p:sp>
      <p:pic>
        <p:nvPicPr>
          <p:cNvPr id="14" name="Billede 13">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5" name="Billede 14">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233416" y="-10211"/>
            <a:ext cx="1725166" cy="540000"/>
          </a:xfrm>
          <a:prstGeom prst="rect">
            <a:avLst/>
          </a:prstGeom>
        </p:spPr>
      </p:pic>
    </p:spTree>
    <p:extLst>
      <p:ext uri="{BB962C8B-B14F-4D97-AF65-F5344CB8AC3E}">
        <p14:creationId xmlns:p14="http://schemas.microsoft.com/office/powerpoint/2010/main" val="3090684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gsorden med billeder">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2877168"/>
            <a:ext cx="12192000" cy="3982754"/>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Titel 1">
            <a:extLst>
              <a:ext uri="{FF2B5EF4-FFF2-40B4-BE49-F238E27FC236}">
                <a16:creationId xmlns="" xmlns:a16="http://schemas.microsoft.com/office/drawing/2014/main" id="{DBAED78D-8293-4554-BA23-D14EC617A455}"/>
              </a:ext>
            </a:extLst>
          </p:cNvPr>
          <p:cNvSpPr>
            <a:spLocks noGrp="1" noChangeAspect="1"/>
          </p:cNvSpPr>
          <p:nvPr>
            <p:ph type="title"/>
          </p:nvPr>
        </p:nvSpPr>
        <p:spPr>
          <a:xfrm>
            <a:off x="450763" y="525440"/>
            <a:ext cx="5854621" cy="1963318"/>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 xmlns:a16="http://schemas.microsoft.com/office/drawing/2014/main" id="{A9EFAE44-6509-43CD-AB03-7B4944875BE4}"/>
              </a:ext>
            </a:extLst>
          </p:cNvPr>
          <p:cNvSpPr>
            <a:spLocks noGrp="1"/>
          </p:cNvSpPr>
          <p:nvPr>
            <p:ph idx="1"/>
          </p:nvPr>
        </p:nvSpPr>
        <p:spPr>
          <a:xfrm>
            <a:off x="450762" y="3031067"/>
            <a:ext cx="5854621" cy="3136622"/>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marL="2571750" indent="-285750">
              <a:buFont typeface="Arial" panose="020B0604020202020204" pitchFamily="34" charset="0"/>
              <a:buChar char="•"/>
              <a:defRPr>
                <a:solidFill>
                  <a:schemeClr val="bg1"/>
                </a:solidFill>
              </a:defRPr>
            </a:lvl6pPr>
          </a:lstStyle>
          <a:p>
            <a:pPr lvl="0" rtl="0"/>
            <a:r>
              <a:rPr lang="da-DK" noProof="0" dirty="0" smtClean="0"/>
              <a:t>Klik for at redigere i master</a:t>
            </a:r>
          </a:p>
        </p:txBody>
      </p:sp>
      <p:sp>
        <p:nvSpPr>
          <p:cNvPr id="24" name="Pladsholder til billede 23">
            <a:extLst>
              <a:ext uri="{FF2B5EF4-FFF2-40B4-BE49-F238E27FC236}">
                <a16:creationId xmlns="" xmlns:a16="http://schemas.microsoft.com/office/drawing/2014/main" id="{D5749D8A-F20A-4228-9136-5891AE0352B9}"/>
              </a:ext>
            </a:extLst>
          </p:cNvPr>
          <p:cNvSpPr>
            <a:spLocks noGrp="1" noChangeAspect="1"/>
          </p:cNvSpPr>
          <p:nvPr>
            <p:ph type="pic" sz="quarter" idx="13"/>
          </p:nvPr>
        </p:nvSpPr>
        <p:spPr>
          <a:xfrm>
            <a:off x="6524772" y="0"/>
            <a:ext cx="2846566" cy="2877168"/>
          </a:xfrm>
          <a:custGeom>
            <a:avLst/>
            <a:gdLst>
              <a:gd name="connsiteX0" fmla="*/ 2797 w 2846566"/>
              <a:gd name="connsiteY0" fmla="*/ 0 h 2838450"/>
              <a:gd name="connsiteX1" fmla="*/ 2846566 w 2846566"/>
              <a:gd name="connsiteY1" fmla="*/ 0 h 2838450"/>
              <a:gd name="connsiteX2" fmla="*/ 2846566 w 2846566"/>
              <a:gd name="connsiteY2" fmla="*/ 2838450 h 2838450"/>
              <a:gd name="connsiteX3" fmla="*/ 2091122 w 2846566"/>
              <a:gd name="connsiteY3" fmla="*/ 2838450 h 2838450"/>
              <a:gd name="connsiteX4" fmla="*/ 1974232 w 2846566"/>
              <a:gd name="connsiteY4" fmla="*/ 2820914 h 2838450"/>
              <a:gd name="connsiteX5" fmla="*/ 0 w 2846566"/>
              <a:gd name="connsiteY5" fmla="*/ 404262 h 2838450"/>
              <a:gd name="connsiteX6" fmla="*/ 2797 w 2846566"/>
              <a:gd name="connsiteY6" fmla="*/ 293225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6566" h="2838450">
                <a:moveTo>
                  <a:pt x="2797" y="0"/>
                </a:moveTo>
                <a:lnTo>
                  <a:pt x="2846566" y="0"/>
                </a:lnTo>
                <a:lnTo>
                  <a:pt x="2846566" y="2838450"/>
                </a:lnTo>
                <a:lnTo>
                  <a:pt x="2091122" y="2838450"/>
                </a:lnTo>
                <a:lnTo>
                  <a:pt x="1974232" y="2820914"/>
                </a:lnTo>
                <a:cubicBezTo>
                  <a:pt x="848632" y="2597020"/>
                  <a:pt x="0" y="1600146"/>
                  <a:pt x="0" y="404262"/>
                </a:cubicBezTo>
                <a:lnTo>
                  <a:pt x="2797" y="293225"/>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7" name="Pladsholder til billede 26">
            <a:extLst>
              <a:ext uri="{FF2B5EF4-FFF2-40B4-BE49-F238E27FC236}">
                <a16:creationId xmlns="" xmlns:a16="http://schemas.microsoft.com/office/drawing/2014/main" id="{4A3C6DC1-25FD-4947-8211-89B20E599AE3}"/>
              </a:ext>
            </a:extLst>
          </p:cNvPr>
          <p:cNvSpPr>
            <a:spLocks noGrp="1" noChangeAspect="1"/>
          </p:cNvSpPr>
          <p:nvPr>
            <p:ph type="pic" sz="quarter" idx="14"/>
          </p:nvPr>
        </p:nvSpPr>
        <p:spPr>
          <a:xfrm>
            <a:off x="9370358" y="-3353"/>
            <a:ext cx="2825919" cy="2880521"/>
          </a:xfrm>
          <a:custGeom>
            <a:avLst/>
            <a:gdLst>
              <a:gd name="connsiteX0" fmla="*/ 0 w 2826990"/>
              <a:gd name="connsiteY0" fmla="*/ 0 h 2854594"/>
              <a:gd name="connsiteX1" fmla="*/ 2826990 w 2826990"/>
              <a:gd name="connsiteY1" fmla="*/ 0 h 2854594"/>
              <a:gd name="connsiteX2" fmla="*/ 2826990 w 2826990"/>
              <a:gd name="connsiteY2" fmla="*/ 2854594 h 2854594"/>
              <a:gd name="connsiteX3" fmla="*/ 0 w 2826990"/>
              <a:gd name="connsiteY3" fmla="*/ 2854594 h 2854594"/>
            </a:gdLst>
            <a:ahLst/>
            <a:cxnLst>
              <a:cxn ang="0">
                <a:pos x="connsiteX0" y="connsiteY0"/>
              </a:cxn>
              <a:cxn ang="0">
                <a:pos x="connsiteX1" y="connsiteY1"/>
              </a:cxn>
              <a:cxn ang="0">
                <a:pos x="connsiteX2" y="connsiteY2"/>
              </a:cxn>
              <a:cxn ang="0">
                <a:pos x="connsiteX3" y="connsiteY3"/>
              </a:cxn>
            </a:cxnLst>
            <a:rect l="l" t="t" r="r" b="b"/>
            <a:pathLst>
              <a:path w="2826990" h="2854594">
                <a:moveTo>
                  <a:pt x="0" y="0"/>
                </a:moveTo>
                <a:lnTo>
                  <a:pt x="2826990" y="0"/>
                </a:lnTo>
                <a:lnTo>
                  <a:pt x="2826990" y="2854594"/>
                </a:lnTo>
                <a:lnTo>
                  <a:pt x="0" y="2854594"/>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0" name="Pladsholder til billede 29">
            <a:extLst>
              <a:ext uri="{FF2B5EF4-FFF2-40B4-BE49-F238E27FC236}">
                <a16:creationId xmlns="" xmlns:a16="http://schemas.microsoft.com/office/drawing/2014/main" id="{53C819AA-E73C-44C7-9928-5E1A8A22BC5F}"/>
              </a:ext>
            </a:extLst>
          </p:cNvPr>
          <p:cNvSpPr>
            <a:spLocks noGrp="1" noChangeAspect="1"/>
          </p:cNvSpPr>
          <p:nvPr>
            <p:ph type="pic" sz="quarter" idx="15"/>
          </p:nvPr>
        </p:nvSpPr>
        <p:spPr>
          <a:xfrm>
            <a:off x="6520415" y="2877168"/>
            <a:ext cx="2852263" cy="3980832"/>
          </a:xfrm>
          <a:custGeom>
            <a:avLst/>
            <a:gdLst>
              <a:gd name="connsiteX0" fmla="*/ 2436721 w 2846565"/>
              <a:gd name="connsiteY0" fmla="*/ 0 h 4001609"/>
              <a:gd name="connsiteX1" fmla="*/ 2846565 w 2846565"/>
              <a:gd name="connsiteY1" fmla="*/ 0 h 4001609"/>
              <a:gd name="connsiteX2" fmla="*/ 2846565 w 2846565"/>
              <a:gd name="connsiteY2" fmla="*/ 4001609 h 4001609"/>
              <a:gd name="connsiteX3" fmla="*/ 2796 w 2846565"/>
              <a:gd name="connsiteY3" fmla="*/ 4001608 h 4001609"/>
              <a:gd name="connsiteX4" fmla="*/ 2796 w 2846565"/>
              <a:gd name="connsiteY4" fmla="*/ 2564348 h 4001609"/>
              <a:gd name="connsiteX5" fmla="*/ 0 w 2846565"/>
              <a:gd name="connsiteY5" fmla="*/ 2453758 h 4001609"/>
              <a:gd name="connsiteX6" fmla="*/ 2202875 w 2846565"/>
              <a:gd name="connsiteY6" fmla="*/ 12668 h 4001609"/>
              <a:gd name="connsiteX7" fmla="*/ 2436721 w 2846565"/>
              <a:gd name="connsiteY7" fmla="*/ 860 h 400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6565" h="4001609">
                <a:moveTo>
                  <a:pt x="2436721" y="0"/>
                </a:moveTo>
                <a:lnTo>
                  <a:pt x="2846565" y="0"/>
                </a:lnTo>
                <a:lnTo>
                  <a:pt x="2846565" y="4001609"/>
                </a:lnTo>
                <a:lnTo>
                  <a:pt x="2796" y="4001608"/>
                </a:lnTo>
                <a:lnTo>
                  <a:pt x="2796" y="2564348"/>
                </a:lnTo>
                <a:lnTo>
                  <a:pt x="0" y="2453758"/>
                </a:lnTo>
                <a:cubicBezTo>
                  <a:pt x="0" y="1183283"/>
                  <a:pt x="965553" y="138326"/>
                  <a:pt x="2202875" y="12668"/>
                </a:cubicBezTo>
                <a:lnTo>
                  <a:pt x="2436721" y="860"/>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3" name="Pladsholder til billede 32">
            <a:extLst>
              <a:ext uri="{FF2B5EF4-FFF2-40B4-BE49-F238E27FC236}">
                <a16:creationId xmlns="" xmlns:a16="http://schemas.microsoft.com/office/drawing/2014/main" id="{64635F40-0058-44E0-95CD-8FFAE1876473}"/>
              </a:ext>
            </a:extLst>
          </p:cNvPr>
          <p:cNvSpPr>
            <a:spLocks noGrp="1" noChangeAspect="1"/>
          </p:cNvSpPr>
          <p:nvPr>
            <p:ph type="pic" sz="quarter" idx="16"/>
          </p:nvPr>
        </p:nvSpPr>
        <p:spPr>
          <a:xfrm>
            <a:off x="9370357" y="2877168"/>
            <a:ext cx="2826000" cy="3980832"/>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pic>
        <p:nvPicPr>
          <p:cNvPr id="15" name="Billede 14">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1205784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neslide">
    <p:spTree>
      <p:nvGrpSpPr>
        <p:cNvPr id="1" name=""/>
        <p:cNvGrpSpPr/>
        <p:nvPr/>
      </p:nvGrpSpPr>
      <p:grpSpPr>
        <a:xfrm>
          <a:off x="0" y="0"/>
          <a:ext cx="0" cy="0"/>
          <a:chOff x="0" y="0"/>
          <a:chExt cx="0" cy="0"/>
        </a:xfrm>
      </p:grpSpPr>
      <p:sp useBgFill="1">
        <p:nvSpPr>
          <p:cNvPr id="7" name="Rektangel 6">
            <a:extLst>
              <a:ext uri="{FF2B5EF4-FFF2-40B4-BE49-F238E27FC236}">
                <a16:creationId xmlns="" xmlns:a16="http://schemas.microsoft.com/office/drawing/2014/main" id="{C755B30B-7677-4AAC-9890-81A7EFF6BF47}"/>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 xmlns:a16="http://schemas.microsoft.com/office/drawing/2014/main" id="{36E5F686-1654-4CE7-8DA0-0D626B36E1E9}"/>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 xmlns:a16="http://schemas.microsoft.com/office/drawing/2014/main" id="{CAA6281C-6C47-45BE-9BDA-1518A016E938}"/>
              </a:ext>
            </a:extLst>
          </p:cNvPr>
          <p:cNvSpPr>
            <a:spLocks noGrp="1"/>
          </p:cNvSpPr>
          <p:nvPr>
            <p:ph type="ctrTitle"/>
          </p:nvPr>
        </p:nvSpPr>
        <p:spPr>
          <a:xfrm>
            <a:off x="450763" y="685798"/>
            <a:ext cx="11235169"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 xmlns:a16="http://schemas.microsoft.com/office/drawing/2014/main" id="{E24FC61A-6DA9-444C-9D55-2FE464BD581F}"/>
              </a:ext>
            </a:extLst>
          </p:cNvPr>
          <p:cNvSpPr>
            <a:spLocks noGrp="1"/>
          </p:cNvSpPr>
          <p:nvPr>
            <p:ph type="subTitle" idx="1"/>
          </p:nvPr>
        </p:nvSpPr>
        <p:spPr>
          <a:xfrm>
            <a:off x="0" y="4327140"/>
            <a:ext cx="12192000" cy="253086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355600" indent="0">
              <a:lnSpc>
                <a:spcPct val="400000"/>
              </a:lnSpc>
              <a:buNone/>
              <a:defRPr sz="2400">
                <a:solidFill>
                  <a:schemeClr val="tx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pic>
        <p:nvPicPr>
          <p:cNvPr id="16" name="Billede 15">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0" name="Billed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48301" y="828014"/>
            <a:ext cx="1725166" cy="540000"/>
          </a:xfrm>
          <a:prstGeom prst="rect">
            <a:avLst/>
          </a:prstGeom>
        </p:spPr>
      </p:pic>
    </p:spTree>
    <p:extLst>
      <p:ext uri="{BB962C8B-B14F-4D97-AF65-F5344CB8AC3E}">
        <p14:creationId xmlns:p14="http://schemas.microsoft.com/office/powerpoint/2010/main" val="31903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neslide med billede">
    <p:spTree>
      <p:nvGrpSpPr>
        <p:cNvPr id="1" name=""/>
        <p:cNvGrpSpPr/>
        <p:nvPr/>
      </p:nvGrpSpPr>
      <p:grpSpPr>
        <a:xfrm>
          <a:off x="0" y="0"/>
          <a:ext cx="0" cy="0"/>
          <a:chOff x="0" y="0"/>
          <a:chExt cx="0" cy="0"/>
        </a:xfrm>
      </p:grpSpPr>
      <p:sp useBgFill="1">
        <p:nvSpPr>
          <p:cNvPr id="7" name="Rektangel 6">
            <a:extLst>
              <a:ext uri="{FF2B5EF4-FFF2-40B4-BE49-F238E27FC236}">
                <a16:creationId xmlns="" xmlns:a16="http://schemas.microsoft.com/office/drawing/2014/main" id="{C755B30B-7677-4AAC-9890-81A7EFF6BF47}"/>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8" name="Rektangel 7">
            <a:extLst>
              <a:ext uri="{FF2B5EF4-FFF2-40B4-BE49-F238E27FC236}">
                <a16:creationId xmlns="" xmlns:a16="http://schemas.microsoft.com/office/drawing/2014/main" id="{36E5F686-1654-4CE7-8DA0-0D626B36E1E9}"/>
              </a:ext>
              <a:ext uri="{C183D7F6-B498-43B3-948B-1728B52AA6E4}">
                <adec:decorative xmlns="" xmlns:adec="http://schemas.microsoft.com/office/drawing/2017/decorative"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dirty="0"/>
          </a:p>
        </p:txBody>
      </p:sp>
      <p:sp>
        <p:nvSpPr>
          <p:cNvPr id="9" name="Titel 1">
            <a:extLst>
              <a:ext uri="{FF2B5EF4-FFF2-40B4-BE49-F238E27FC236}">
                <a16:creationId xmlns="" xmlns:a16="http://schemas.microsoft.com/office/drawing/2014/main" id="{CAA6281C-6C47-45BE-9BDA-1518A016E938}"/>
              </a:ext>
            </a:extLst>
          </p:cNvPr>
          <p:cNvSpPr>
            <a:spLocks noGrp="1"/>
          </p:cNvSpPr>
          <p:nvPr>
            <p:ph type="ctrTitle"/>
          </p:nvPr>
        </p:nvSpPr>
        <p:spPr>
          <a:xfrm>
            <a:off x="450763" y="685798"/>
            <a:ext cx="5323504"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 xmlns:a16="http://schemas.microsoft.com/office/drawing/2014/main" id="{E24FC61A-6DA9-444C-9D55-2FE464BD581F}"/>
              </a:ext>
            </a:extLst>
          </p:cNvPr>
          <p:cNvSpPr>
            <a:spLocks noGrp="1"/>
          </p:cNvSpPr>
          <p:nvPr>
            <p:ph type="subTitle" idx="1" hasCustomPrompt="1"/>
          </p:nvPr>
        </p:nvSpPr>
        <p:spPr>
          <a:xfrm>
            <a:off x="0" y="4292600"/>
            <a:ext cx="11576868" cy="256540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914400" indent="-558800">
              <a:lnSpc>
                <a:spcPct val="400000"/>
              </a:lnSpc>
              <a:spcBef>
                <a:spcPts val="0"/>
              </a:spcBef>
              <a:buNone/>
              <a:defRPr sz="2400">
                <a:solidFill>
                  <a:srgbClr val="254973"/>
                </a:solidFill>
              </a:defRPr>
            </a:lvl1pPr>
          </a:lstStyle>
          <a:p>
            <a:pPr rtl="0"/>
            <a:r>
              <a:rPr lang="da-DK" noProof="0" dirty="0" smtClean="0">
                <a:solidFill>
                  <a:srgbClr val="FFFFFF"/>
                </a:solidFill>
              </a:rPr>
              <a:t>Klik for at redigere i master </a:t>
            </a:r>
          </a:p>
        </p:txBody>
      </p:sp>
      <p:sp>
        <p:nvSpPr>
          <p:cNvPr id="15" name="Pladsholder til billede 14">
            <a:extLst>
              <a:ext uri="{FF2B5EF4-FFF2-40B4-BE49-F238E27FC236}">
                <a16:creationId xmlns="" xmlns:a16="http://schemas.microsoft.com/office/drawing/2014/main" id="{AC1FE5B8-D695-49EA-BEA4-B9282CC4EF89}"/>
              </a:ext>
            </a:extLst>
          </p:cNvPr>
          <p:cNvSpPr>
            <a:spLocks noGrp="1"/>
          </p:cNvSpPr>
          <p:nvPr>
            <p:ph type="pic" sz="quarter" idx="13"/>
          </p:nvPr>
        </p:nvSpPr>
        <p:spPr>
          <a:xfrm>
            <a:off x="6057901" y="1"/>
            <a:ext cx="6134099" cy="6857999"/>
          </a:xfrm>
          <a:custGeom>
            <a:avLst/>
            <a:gdLst>
              <a:gd name="connsiteX0" fmla="*/ 2378699 w 6134099"/>
              <a:gd name="connsiteY0" fmla="*/ 0 h 6857999"/>
              <a:gd name="connsiteX1" fmla="*/ 6134099 w 6134099"/>
              <a:gd name="connsiteY1" fmla="*/ 0 h 6857999"/>
              <a:gd name="connsiteX2" fmla="*/ 6134099 w 6134099"/>
              <a:gd name="connsiteY2" fmla="*/ 6857999 h 6857999"/>
              <a:gd name="connsiteX3" fmla="*/ 2401766 w 6134099"/>
              <a:gd name="connsiteY3" fmla="*/ 6857999 h 6857999"/>
              <a:gd name="connsiteX4" fmla="*/ 2397402 w 6134099"/>
              <a:gd name="connsiteY4" fmla="*/ 6856523 h 6857999"/>
              <a:gd name="connsiteX5" fmla="*/ 0 w 6134099"/>
              <a:gd name="connsiteY5" fmla="*/ 3424574 h 6857999"/>
              <a:gd name="connsiteX6" fmla="*/ 2231484 w 6134099"/>
              <a:gd name="connsiteY6" fmla="*/ 580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4099" h="6857999">
                <a:moveTo>
                  <a:pt x="2378699" y="0"/>
                </a:moveTo>
                <a:lnTo>
                  <a:pt x="6134099" y="0"/>
                </a:lnTo>
                <a:lnTo>
                  <a:pt x="6134099" y="6857999"/>
                </a:lnTo>
                <a:lnTo>
                  <a:pt x="2401766" y="6857999"/>
                </a:lnTo>
                <a:lnTo>
                  <a:pt x="2397402" y="6856523"/>
                </a:lnTo>
                <a:cubicBezTo>
                  <a:pt x="998410" y="6344283"/>
                  <a:pt x="0" y="5001024"/>
                  <a:pt x="0" y="3424574"/>
                </a:cubicBezTo>
                <a:cubicBezTo>
                  <a:pt x="0" y="1911182"/>
                  <a:pt x="920134" y="612699"/>
                  <a:pt x="2231484" y="58045"/>
                </a:cubicBezTo>
                <a:close/>
              </a:path>
            </a:pathLst>
          </a:custGeom>
          <a:solidFill>
            <a:schemeClr val="bg2"/>
          </a:solidFill>
        </p:spPr>
        <p:txBody>
          <a:bodyPr wrap="square" rtlCol="0" anchor="ctr">
            <a:noAutofit/>
          </a:bodyPr>
          <a:lstStyle>
            <a:lvl1pPr algn="ctr">
              <a:buClr>
                <a:schemeClr val="accent2"/>
              </a:buClr>
              <a:defRPr/>
            </a:lvl1pPr>
          </a:lstStyle>
          <a:p>
            <a:pPr rtl="0"/>
            <a:r>
              <a:rPr lang="da-DK" noProof="0" dirty="0" smtClean="0"/>
              <a:t>Klik på ikonet for at tilføje et billede</a:t>
            </a:r>
            <a:endParaRPr lang="da-DK" noProof="0" dirty="0"/>
          </a:p>
        </p:txBody>
      </p:sp>
      <p:pic>
        <p:nvPicPr>
          <p:cNvPr id="16" name="Billede 15">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063901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ndardslide">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 xmlns:a16="http://schemas.microsoft.com/office/drawing/2014/main" id="{E6C91E54-DBE4-467A-A827-2C5C88E612F7}"/>
              </a:ext>
              <a:ext uri="{C183D7F6-B498-43B3-948B-1728B52AA6E4}">
                <adec:decorative xmlns="" xmlns:adec="http://schemas.microsoft.com/office/drawing/2017/decorative" val="1"/>
              </a:ext>
            </a:extLst>
          </p:cNvPr>
          <p:cNvSpPr/>
          <p:nvPr userDrawn="1"/>
        </p:nvSpPr>
        <p:spPr>
          <a:xfrm>
            <a:off x="0" y="1045219"/>
            <a:ext cx="12192000" cy="5812782"/>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7" name="Pladsholder til indhold 2">
            <a:extLst>
              <a:ext uri="{FF2B5EF4-FFF2-40B4-BE49-F238E27FC236}">
                <a16:creationId xmlns="" xmlns:a16="http://schemas.microsoft.com/office/drawing/2014/main" id="{03BD1FF0-3229-401F-AEC3-09AE70428EF2}"/>
              </a:ext>
            </a:extLst>
          </p:cNvPr>
          <p:cNvSpPr>
            <a:spLocks noGrp="1"/>
          </p:cNvSpPr>
          <p:nvPr>
            <p:ph idx="1"/>
          </p:nvPr>
        </p:nvSpPr>
        <p:spPr>
          <a:xfrm>
            <a:off x="450764" y="1201619"/>
            <a:ext cx="11267104" cy="5116382"/>
          </a:xfrm>
        </p:spPr>
        <p:txBody>
          <a:bodyPr rtlCol="0">
            <a:normAutofit/>
          </a:bodyPr>
          <a:lstStyle>
            <a:lvl1pPr marL="0" indent="0" algn="l">
              <a:buFont typeface="Arial" panose="020B0604020202020204" pitchFamily="34" charset="0"/>
              <a:buNone/>
              <a:defRPr sz="24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lvl6pPr>
          </a:lstStyle>
          <a:p>
            <a:pPr lvl="0" rtl="0"/>
            <a:r>
              <a:rPr lang="da-DK" noProof="0" dirty="0" smtClean="0"/>
              <a:t>Klik for at redigere i master</a:t>
            </a:r>
          </a:p>
          <a:p>
            <a:pPr lvl="0" rtl="0"/>
            <a:endParaRPr lang="da-DK" noProof="0" dirty="0" smtClean="0"/>
          </a:p>
        </p:txBody>
      </p:sp>
      <p:sp>
        <p:nvSpPr>
          <p:cNvPr id="11" name="Titel 10"/>
          <p:cNvSpPr>
            <a:spLocks noGrp="1"/>
          </p:cNvSpPr>
          <p:nvPr>
            <p:ph type="title"/>
          </p:nvPr>
        </p:nvSpPr>
        <p:spPr>
          <a:xfrm>
            <a:off x="450763" y="12032"/>
            <a:ext cx="10297001" cy="1045219"/>
          </a:xfrm>
        </p:spPr>
        <p:txBody>
          <a:bodyPr/>
          <a:lstStyle>
            <a:lvl1pPr>
              <a:defRPr>
                <a:solidFill>
                  <a:schemeClr val="tx2"/>
                </a:solidFill>
              </a:defRPr>
            </a:lvl1pPr>
          </a:lstStyle>
          <a:p>
            <a:r>
              <a:rPr lang="da-DK" dirty="0" smtClean="0"/>
              <a:t>Klik for at redigere i master</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5" name="Billede 14">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109192" y="264641"/>
            <a:ext cx="1725166" cy="540000"/>
          </a:xfrm>
          <a:prstGeom prst="rect">
            <a:avLst/>
          </a:prstGeom>
        </p:spPr>
      </p:pic>
    </p:spTree>
    <p:extLst>
      <p:ext uri="{BB962C8B-B14F-4D97-AF65-F5344CB8AC3E}">
        <p14:creationId xmlns:p14="http://schemas.microsoft.com/office/powerpoint/2010/main" val="28758505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ndardslide med enkelt billede">
    <p:bg>
      <p:bgRef idx="1001">
        <a:schemeClr val="bg2"/>
      </p:bgRef>
    </p:bg>
    <p:spTree>
      <p:nvGrpSpPr>
        <p:cNvPr id="1" name=""/>
        <p:cNvGrpSpPr/>
        <p:nvPr/>
      </p:nvGrpSpPr>
      <p:grpSpPr>
        <a:xfrm>
          <a:off x="0" y="0"/>
          <a:ext cx="0" cy="0"/>
          <a:chOff x="0" y="0"/>
          <a:chExt cx="0" cy="0"/>
        </a:xfrm>
      </p:grpSpPr>
      <p:sp>
        <p:nvSpPr>
          <p:cNvPr id="9" name="Rektangel 8">
            <a:extLst>
              <a:ext uri="{FF2B5EF4-FFF2-40B4-BE49-F238E27FC236}">
                <a16:creationId xmlns="" xmlns:a16="http://schemas.microsoft.com/office/drawing/2014/main" id="{7624BCA1-E0EF-42A1-B762-D68E4B984818}"/>
              </a:ext>
              <a:ext uri="{C183D7F6-B498-43B3-948B-1728B52AA6E4}">
                <adec:decorative xmlns="" xmlns:adec="http://schemas.microsoft.com/office/drawing/2017/decorative" val="1"/>
              </a:ext>
            </a:extLst>
          </p:cNvPr>
          <p:cNvSpPr/>
          <p:nvPr userDrawn="1"/>
        </p:nvSpPr>
        <p:spPr>
          <a:xfrm>
            <a:off x="1" y="1044000"/>
            <a:ext cx="12192000" cy="58140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18" name="Pladsholder til billede 17">
            <a:extLst>
              <a:ext uri="{FF2B5EF4-FFF2-40B4-BE49-F238E27FC236}">
                <a16:creationId xmlns="" xmlns:a16="http://schemas.microsoft.com/office/drawing/2014/main" id="{704EC18E-B48D-4AD7-A5B5-3D57255D1A23}"/>
              </a:ext>
            </a:extLst>
          </p:cNvPr>
          <p:cNvSpPr>
            <a:spLocks noGrp="1"/>
          </p:cNvSpPr>
          <p:nvPr>
            <p:ph type="pic" sz="quarter" idx="13"/>
          </p:nvPr>
        </p:nvSpPr>
        <p:spPr>
          <a:xfrm>
            <a:off x="7902189" y="1"/>
            <a:ext cx="4289812" cy="6857999"/>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5" name="Titel 4"/>
          <p:cNvSpPr>
            <a:spLocks noGrp="1"/>
          </p:cNvSpPr>
          <p:nvPr>
            <p:ph type="title" hasCustomPrompt="1"/>
          </p:nvPr>
        </p:nvSpPr>
        <p:spPr>
          <a:xfrm>
            <a:off x="423333" y="16935"/>
            <a:ext cx="7064904" cy="1044000"/>
          </a:xfrm>
        </p:spPr>
        <p:txBody>
          <a:bodyPr/>
          <a:lstStyle>
            <a:lvl1pPr>
              <a:defRPr>
                <a:solidFill>
                  <a:schemeClr val="tx2"/>
                </a:solidFill>
              </a:defRPr>
            </a:lvl1pPr>
          </a:lstStyle>
          <a:p>
            <a:r>
              <a:rPr lang="da-DK" dirty="0" smtClean="0"/>
              <a:t>Klik for at redigere..</a:t>
            </a:r>
            <a:endParaRPr lang="da-DK" dirty="0"/>
          </a:p>
        </p:txBody>
      </p:sp>
      <p:sp>
        <p:nvSpPr>
          <p:cNvPr id="14" name="Pladsholder til tekst 4"/>
          <p:cNvSpPr>
            <a:spLocks noGrp="1"/>
          </p:cNvSpPr>
          <p:nvPr>
            <p:ph type="body" sz="quarter" idx="14"/>
          </p:nvPr>
        </p:nvSpPr>
        <p:spPr>
          <a:xfrm>
            <a:off x="450762" y="1202266"/>
            <a:ext cx="7037475" cy="5115734"/>
          </a:xfrm>
        </p:spPr>
        <p:txBody>
          <a:bodyPr>
            <a:normAutofit/>
          </a:bodyPr>
          <a:lstStyle>
            <a:lvl1pPr marL="0" indent="0">
              <a:buClr>
                <a:schemeClr val="accent2"/>
              </a:buClr>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da-DK" dirty="0" smtClean="0"/>
          </a:p>
        </p:txBody>
      </p:sp>
      <p:pic>
        <p:nvPicPr>
          <p:cNvPr id="12" name="Billede 11">
            <a:extLst>
              <a:ext uri="{FF2B5EF4-FFF2-40B4-BE49-F238E27FC236}">
                <a16:creationId xmlns="" xmlns:a16="http://schemas.microsoft.com/office/drawing/2014/main"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3" name="Billede 12">
            <a:extLst>
              <a:ext uri="{FF2B5EF4-FFF2-40B4-BE49-F238E27FC236}">
                <a16:creationId xmlns="" xmlns:a16="http://schemas.microsoft.com/office/drawing/2014/main"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6530621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0E5"/>
        </a:solidFill>
        <a:effectLst/>
      </p:bgPr>
    </p:bg>
    <p:spTree>
      <p:nvGrpSpPr>
        <p:cNvPr id="1" name=""/>
        <p:cNvGrpSpPr/>
        <p:nvPr/>
      </p:nvGrpSpPr>
      <p:grpSpPr>
        <a:xfrm>
          <a:off x="0" y="0"/>
          <a:ext cx="0" cy="0"/>
          <a:chOff x="0" y="0"/>
          <a:chExt cx="0" cy="0"/>
        </a:xfrm>
      </p:grpSpPr>
      <p:sp>
        <p:nvSpPr>
          <p:cNvPr id="29" name="Kombinationstegning: Figur 28">
            <a:extLst>
              <a:ext uri="{FF2B5EF4-FFF2-40B4-BE49-F238E27FC236}">
                <a16:creationId xmlns="" xmlns:a16="http://schemas.microsoft.com/office/drawing/2014/main" id="{7A08E557-10DB-421A-876E-1AE58F8E07C4}"/>
              </a:ext>
            </a:extLst>
          </p:cNvPr>
          <p:cNvSpPr/>
          <p:nvPr userDrawn="1"/>
        </p:nvSpPr>
        <p:spPr>
          <a:xfrm>
            <a:off x="8839807"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da-DK" noProof="0"/>
          </a:p>
        </p:txBody>
      </p:sp>
      <p:sp>
        <p:nvSpPr>
          <p:cNvPr id="2" name="Pladsholder til titel 1">
            <a:extLst>
              <a:ext uri="{FF2B5EF4-FFF2-40B4-BE49-F238E27FC236}">
                <a16:creationId xmlns="" xmlns:a16="http://schemas.microsoft.com/office/drawing/2014/main" id="{BFDA9639-38D2-4CD4-A861-F6B4C6CB99BD}"/>
              </a:ext>
            </a:extLst>
          </p:cNvPr>
          <p:cNvSpPr>
            <a:spLocks noGrp="1"/>
          </p:cNvSpPr>
          <p:nvPr>
            <p:ph type="title"/>
          </p:nvPr>
        </p:nvSpPr>
        <p:spPr>
          <a:xfrm>
            <a:off x="694267" y="590372"/>
            <a:ext cx="10803466" cy="1325890"/>
          </a:xfrm>
          <a:prstGeom prst="rect">
            <a:avLst/>
          </a:prstGeom>
        </p:spPr>
        <p:txBody>
          <a:bodyPr vert="horz" lIns="91440" tIns="45720" rIns="91440" bIns="45720" rtlCol="0" anchor="ctr">
            <a:normAutofit/>
          </a:bodyPr>
          <a:lstStyle/>
          <a:p>
            <a:pPr rtl="0"/>
            <a:r>
              <a:rPr lang="da-DK" noProof="0" dirty="0"/>
              <a:t>Klik for at redigere titeltypografier i master</a:t>
            </a:r>
          </a:p>
        </p:txBody>
      </p:sp>
      <p:sp>
        <p:nvSpPr>
          <p:cNvPr id="3" name="Pladsholder til tekst 2">
            <a:extLst>
              <a:ext uri="{FF2B5EF4-FFF2-40B4-BE49-F238E27FC236}">
                <a16:creationId xmlns="" xmlns:a16="http://schemas.microsoft.com/office/drawing/2014/main" id="{DDAF00B1-16C1-47B3-A7A0-B71468312896}"/>
              </a:ext>
            </a:extLst>
          </p:cNvPr>
          <p:cNvSpPr>
            <a:spLocks noGrp="1"/>
          </p:cNvSpPr>
          <p:nvPr>
            <p:ph type="body" idx="1"/>
          </p:nvPr>
        </p:nvSpPr>
        <p:spPr>
          <a:xfrm>
            <a:off x="694267" y="1916262"/>
            <a:ext cx="10803466" cy="4349071"/>
          </a:xfrm>
          <a:prstGeom prst="rect">
            <a:avLst/>
          </a:prstGeom>
        </p:spPr>
        <p:txBody>
          <a:bodyPr vert="horz" lIns="91440" tIns="45720" rIns="91440" bIns="45720" rtlCol="0">
            <a:normAutofit/>
          </a:bodyPr>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a:t>
            </a:r>
            <a:r>
              <a:rPr lang="da-DK" noProof="0" dirty="0" smtClean="0"/>
              <a:t>niveau</a:t>
            </a:r>
          </a:p>
          <a:p>
            <a:pPr lvl="5" rtl="0"/>
            <a:endParaRPr lang="da-DK" noProof="0" dirty="0"/>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95" r:id="rId1"/>
    <p:sldLayoutId id="2147483686" r:id="rId2"/>
    <p:sldLayoutId id="2147483689" r:id="rId3"/>
    <p:sldLayoutId id="2147483701" r:id="rId4"/>
    <p:sldLayoutId id="2147483673" r:id="rId5"/>
    <p:sldLayoutId id="2147483691" r:id="rId6"/>
    <p:sldLayoutId id="2147483675" r:id="rId7"/>
    <p:sldLayoutId id="2147483690" r:id="rId8"/>
    <p:sldLayoutId id="2147483700" r:id="rId9"/>
    <p:sldLayoutId id="2147483674" r:id="rId10"/>
    <p:sldLayoutId id="2147483662" r:id="rId11"/>
    <p:sldLayoutId id="2147483719" r:id="rId12"/>
    <p:sldLayoutId id="2147483679" r:id="rId13"/>
    <p:sldLayoutId id="2147483685" r:id="rId14"/>
    <p:sldLayoutId id="2147483692" r:id="rId15"/>
    <p:sldLayoutId id="2147483665" r:id="rId16"/>
    <p:sldLayoutId id="2147483681" r:id="rId17"/>
    <p:sldLayoutId id="2147483693" r:id="rId18"/>
    <p:sldLayoutId id="2147483683" r:id="rId19"/>
    <p:sldLayoutId id="2147483698" r:id="rId20"/>
    <p:sldLayoutId id="2147483699" r:id="rId21"/>
    <p:sldLayoutId id="2147483697" r:id="rId22"/>
    <p:sldLayoutId id="2147483661" r:id="rId23"/>
    <p:sldLayoutId id="2147483666" r:id="rId24"/>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40267" y="685798"/>
            <a:ext cx="10807955" cy="3217461"/>
          </a:xfrm>
        </p:spPr>
        <p:txBody>
          <a:bodyPr/>
          <a:lstStyle/>
          <a:p>
            <a:r>
              <a:rPr lang="da-DK" dirty="0" smtClean="0"/>
              <a:t>Del 1: Din egen trivsel som leder</a:t>
            </a:r>
            <a:endParaRPr lang="da-DK" dirty="0"/>
          </a:p>
        </p:txBody>
      </p:sp>
      <p:sp>
        <p:nvSpPr>
          <p:cNvPr id="3" name="Undertitel 2"/>
          <p:cNvSpPr>
            <a:spLocks noGrp="1"/>
          </p:cNvSpPr>
          <p:nvPr>
            <p:ph type="subTitle" idx="1"/>
          </p:nvPr>
        </p:nvSpPr>
        <p:spPr/>
        <p:txBody>
          <a:bodyPr/>
          <a:lstStyle/>
          <a:p>
            <a:endParaRPr lang="da-DK" dirty="0">
              <a:solidFill>
                <a:schemeClr val="tx1"/>
              </a:solidFill>
            </a:endParaRPr>
          </a:p>
        </p:txBody>
      </p:sp>
      <p:pic>
        <p:nvPicPr>
          <p:cNvPr id="6" name="Billede 5">
            <a:extLst>
              <a:ext uri="{FF2B5EF4-FFF2-40B4-BE49-F238E27FC236}">
                <a16:creationId xmlns="" xmlns:a16="http://schemas.microsoft.com/office/drawing/2014/main" id="{8B399C38-2B8A-43B8-A98D-BA55546CD3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71750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dirty="0" smtClean="0"/>
              <a:t>Øvelse 2: </a:t>
            </a:r>
            <a:r>
              <a:rPr lang="da-DK" sz="3600" dirty="0"/>
              <a:t>Hvad giver os energi og arbejdsglæde?</a:t>
            </a:r>
          </a:p>
        </p:txBody>
      </p:sp>
      <p:sp>
        <p:nvSpPr>
          <p:cNvPr id="3" name="Pladsholder til indhold 2"/>
          <p:cNvSpPr>
            <a:spLocks noGrp="1"/>
          </p:cNvSpPr>
          <p:nvPr>
            <p:ph idx="1"/>
          </p:nvPr>
        </p:nvSpPr>
        <p:spPr>
          <a:xfrm>
            <a:off x="450764" y="1243370"/>
            <a:ext cx="5206980" cy="4926202"/>
          </a:xfrm>
        </p:spPr>
        <p:txBody>
          <a:bodyPr>
            <a:noAutofit/>
          </a:bodyPr>
          <a:lstStyle/>
          <a:p>
            <a:r>
              <a:rPr lang="da-DK" sz="2000" b="1" dirty="0" smtClean="0"/>
              <a:t>Fælles refleksion over gruppens mindmaps</a:t>
            </a:r>
            <a:endParaRPr lang="da-DK" sz="2000" b="1" dirty="0"/>
          </a:p>
          <a:p>
            <a:pPr marL="342900" lvl="0" indent="-342900">
              <a:buFont typeface="Arial" panose="020B0604020202020204" pitchFamily="34" charset="0"/>
              <a:buChar char="•"/>
            </a:pPr>
            <a:r>
              <a:rPr lang="da-DK" sz="2000" dirty="0" smtClean="0"/>
              <a:t>Giver præsentationerne af vores mindmaps anledning til særlig opmærksomhed på visse ledelsesopgaver?</a:t>
            </a:r>
          </a:p>
          <a:p>
            <a:pPr marL="342900" lvl="0" indent="-342900">
              <a:buFont typeface="Arial" panose="020B0604020202020204" pitchFamily="34" charset="0"/>
              <a:buChar char="•"/>
            </a:pPr>
            <a:endParaRPr lang="da-DK" sz="2000" dirty="0"/>
          </a:p>
          <a:p>
            <a:pPr lvl="0"/>
            <a:endParaRPr lang="da-DK" sz="2000" dirty="0"/>
          </a:p>
          <a:p>
            <a:r>
              <a:rPr lang="da-DK" sz="2000" i="1" dirty="0" smtClean="0"/>
              <a:t>… Hvis </a:t>
            </a:r>
            <a:r>
              <a:rPr lang="da-DK" sz="2000" i="1" dirty="0"/>
              <a:t>ledelsesopgaverne somme tider er lidt ”op ad bakke” så tag papiret frem og genopfrisk, hvad det er, der giver netop dig arbejdsglæde i dagligdagen.</a:t>
            </a:r>
          </a:p>
          <a:p>
            <a:pPr lvl="0"/>
            <a:endParaRPr lang="da-DK" sz="2000" dirty="0" smtClean="0"/>
          </a:p>
          <a:p>
            <a:pPr lvl="0"/>
            <a:endParaRPr lang="da-DK" sz="2000" dirty="0"/>
          </a:p>
        </p:txBody>
      </p:sp>
      <p:sp>
        <p:nvSpPr>
          <p:cNvPr id="7" name="Afrundet rektangel 6"/>
          <p:cNvSpPr/>
          <p:nvPr/>
        </p:nvSpPr>
        <p:spPr>
          <a:xfrm>
            <a:off x="7608937" y="2992797"/>
            <a:ext cx="1843470" cy="1086822"/>
          </a:xfrm>
          <a:prstGeom prst="roundRect">
            <a:avLst/>
          </a:prstGeom>
          <a:solidFill>
            <a:srgbClr val="8C5389"/>
          </a:solidFill>
          <a:ln>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smtClean="0"/>
              <a:t>Det giver mig energi og arbejdsglæde </a:t>
            </a:r>
            <a:endParaRPr lang="da-DK" sz="1600" dirty="0"/>
          </a:p>
        </p:txBody>
      </p:sp>
      <p:sp>
        <p:nvSpPr>
          <p:cNvPr id="8" name="Afrundet rektangel 7"/>
          <p:cNvSpPr/>
          <p:nvPr/>
        </p:nvSpPr>
        <p:spPr>
          <a:xfrm>
            <a:off x="6104893" y="285924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9" name="Afrundet rektangel 8"/>
          <p:cNvSpPr/>
          <p:nvPr/>
        </p:nvSpPr>
        <p:spPr>
          <a:xfrm>
            <a:off x="5667447" y="2139986"/>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0" name="Afrundet rektangel 9"/>
          <p:cNvSpPr/>
          <p:nvPr/>
        </p:nvSpPr>
        <p:spPr>
          <a:xfrm>
            <a:off x="5667447" y="4643676"/>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1" name="Afrundet rektangel 10"/>
          <p:cNvSpPr/>
          <p:nvPr/>
        </p:nvSpPr>
        <p:spPr>
          <a:xfrm>
            <a:off x="6104893" y="3955601"/>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2" name="Afrundet rektangel 11"/>
          <p:cNvSpPr/>
          <p:nvPr/>
        </p:nvSpPr>
        <p:spPr>
          <a:xfrm>
            <a:off x="7963877" y="5093981"/>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3" name="Afrundet rektangel 12"/>
          <p:cNvSpPr/>
          <p:nvPr/>
        </p:nvSpPr>
        <p:spPr>
          <a:xfrm>
            <a:off x="7963877" y="4405549"/>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4" name="Afrundet rektangel 13"/>
          <p:cNvSpPr/>
          <p:nvPr/>
        </p:nvSpPr>
        <p:spPr>
          <a:xfrm>
            <a:off x="10317910" y="4643675"/>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5" name="Afrundet rektangel 14"/>
          <p:cNvSpPr/>
          <p:nvPr/>
        </p:nvSpPr>
        <p:spPr>
          <a:xfrm>
            <a:off x="9822861" y="3955601"/>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6" name="Afrundet rektangel 15"/>
          <p:cNvSpPr/>
          <p:nvPr/>
        </p:nvSpPr>
        <p:spPr>
          <a:xfrm>
            <a:off x="9822861" y="285924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7" name="Afrundet rektangel 16"/>
          <p:cNvSpPr/>
          <p:nvPr/>
        </p:nvSpPr>
        <p:spPr>
          <a:xfrm>
            <a:off x="10317910" y="2139987"/>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cxnSp>
        <p:nvCxnSpPr>
          <p:cNvPr id="18" name="Lige pilforbindelse 17"/>
          <p:cNvCxnSpPr/>
          <p:nvPr/>
        </p:nvCxnSpPr>
        <p:spPr>
          <a:xfrm flipH="1" flipV="1">
            <a:off x="7228434" y="3253514"/>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Lige pilforbindelse 18"/>
          <p:cNvCxnSpPr/>
          <p:nvPr/>
        </p:nvCxnSpPr>
        <p:spPr>
          <a:xfrm flipH="1">
            <a:off x="7221722" y="3724987"/>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flipV="1">
            <a:off x="9469167" y="3249729"/>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Lige pilforbindelse 20"/>
          <p:cNvCxnSpPr/>
          <p:nvPr/>
        </p:nvCxnSpPr>
        <p:spPr>
          <a:xfrm>
            <a:off x="9462110" y="3723031"/>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Lige pilforbindelse 21"/>
          <p:cNvCxnSpPr/>
          <p:nvPr/>
        </p:nvCxnSpPr>
        <p:spPr>
          <a:xfrm flipH="1">
            <a:off x="8530670" y="4100800"/>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Lige pilforbindelse 22"/>
          <p:cNvCxnSpPr/>
          <p:nvPr/>
        </p:nvCxnSpPr>
        <p:spPr>
          <a:xfrm flipH="1">
            <a:off x="8530669" y="4803168"/>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Lige pilforbindelse 23"/>
          <p:cNvCxnSpPr/>
          <p:nvPr/>
        </p:nvCxnSpPr>
        <p:spPr>
          <a:xfrm flipH="1">
            <a:off x="6234242" y="4370955"/>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p:nvPr/>
        </p:nvCxnSpPr>
        <p:spPr>
          <a:xfrm>
            <a:off x="10554675" y="4358609"/>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Lige pilforbindelse 25"/>
          <p:cNvCxnSpPr/>
          <p:nvPr/>
        </p:nvCxnSpPr>
        <p:spPr>
          <a:xfrm flipH="1" flipV="1">
            <a:off x="6196130" y="2579079"/>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p:cNvCxnSpPr/>
          <p:nvPr/>
        </p:nvCxnSpPr>
        <p:spPr>
          <a:xfrm flipV="1">
            <a:off x="10513905" y="2574002"/>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808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1" y="162078"/>
            <a:ext cx="10235198" cy="1325890"/>
          </a:xfrm>
        </p:spPr>
        <p:txBody>
          <a:bodyPr>
            <a:normAutofit/>
          </a:bodyPr>
          <a:lstStyle/>
          <a:p>
            <a:r>
              <a:rPr lang="da-DK" sz="3600" dirty="0" smtClean="0"/>
              <a:t>Opsamling</a:t>
            </a:r>
            <a:endParaRPr lang="da-DK" sz="3600" dirty="0"/>
          </a:p>
        </p:txBody>
      </p:sp>
      <p:sp>
        <p:nvSpPr>
          <p:cNvPr id="27" name="Pladsholder til indhold 2"/>
          <p:cNvSpPr txBox="1">
            <a:spLocks/>
          </p:cNvSpPr>
          <p:nvPr/>
        </p:nvSpPr>
        <p:spPr>
          <a:xfrm>
            <a:off x="450763" y="1243370"/>
            <a:ext cx="8167719" cy="4926202"/>
          </a:xfrm>
          <a:prstGeom prst="rect">
            <a:avLst/>
          </a:prstGeom>
        </p:spPr>
        <p:txBody>
          <a:bodyPr>
            <a:noAutofit/>
          </a:bodyPr>
          <a:lst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a-DK" b="1" dirty="0" smtClean="0"/>
              <a:t>Inden for ”Din egen trivsel som leder” er vi blevet klogere på:</a:t>
            </a:r>
          </a:p>
          <a:p>
            <a:pPr marL="342900" indent="-342900"/>
            <a:r>
              <a:rPr lang="da-DK" dirty="0" smtClean="0"/>
              <a:t>Vores egne og andres ‘livscirkler’ og fællestræk på tværs.</a:t>
            </a:r>
          </a:p>
          <a:p>
            <a:pPr marL="342900" indent="-342900"/>
            <a:r>
              <a:rPr lang="da-DK" dirty="0" smtClean="0"/>
              <a:t>Hvad der hver især giver os energi og arbejdsglæde.</a:t>
            </a:r>
          </a:p>
          <a:p>
            <a:pPr marL="0" indent="0">
              <a:buNone/>
            </a:pPr>
            <a:endParaRPr lang="da-DK" dirty="0" smtClean="0"/>
          </a:p>
          <a:p>
            <a:endParaRPr lang="da-DK" dirty="0"/>
          </a:p>
        </p:txBody>
      </p:sp>
    </p:spTree>
    <p:extLst>
      <p:ext uri="{BB962C8B-B14F-4D97-AF65-F5344CB8AC3E}">
        <p14:creationId xmlns:p14="http://schemas.microsoft.com/office/powerpoint/2010/main" val="323564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Dagsorden</a:t>
            </a:r>
            <a:endParaRPr lang="da-DK" dirty="0"/>
          </a:p>
        </p:txBody>
      </p:sp>
      <p:sp>
        <p:nvSpPr>
          <p:cNvPr id="3" name="Pladsholder til indhold 2"/>
          <p:cNvSpPr>
            <a:spLocks noGrp="1"/>
          </p:cNvSpPr>
          <p:nvPr>
            <p:ph idx="1"/>
          </p:nvPr>
        </p:nvSpPr>
        <p:spPr/>
        <p:txBody>
          <a:bodyPr/>
          <a:lstStyle/>
          <a:p>
            <a:endParaRPr lang="da-DK" dirty="0" smtClean="0"/>
          </a:p>
          <a:p>
            <a:endParaRPr lang="da-DK" dirty="0"/>
          </a:p>
          <a:p>
            <a:r>
              <a:rPr lang="da-DK" dirty="0" smtClean="0"/>
              <a:t>Velkommen og introduktion ved leder</a:t>
            </a:r>
          </a:p>
          <a:p>
            <a:r>
              <a:rPr lang="da-DK" dirty="0" smtClean="0"/>
              <a:t>Øvelse </a:t>
            </a:r>
            <a:r>
              <a:rPr lang="da-DK" dirty="0"/>
              <a:t>1 Trivsel i sammenhæng mellem arbejdsliv og familieliv</a:t>
            </a:r>
            <a:endParaRPr lang="da-DK" dirty="0" smtClean="0"/>
          </a:p>
          <a:p>
            <a:r>
              <a:rPr lang="da-DK" dirty="0" smtClean="0"/>
              <a:t>Øvelse 2 </a:t>
            </a:r>
            <a:r>
              <a:rPr lang="da-DK" sz="2800" dirty="0"/>
              <a:t>Hvad giver os energi og arbejdsglæde</a:t>
            </a:r>
            <a:endParaRPr lang="da-DK" dirty="0" smtClean="0"/>
          </a:p>
          <a:p>
            <a:r>
              <a:rPr lang="da-DK" dirty="0" smtClean="0"/>
              <a:t>Opsamling og afrunding</a:t>
            </a:r>
            <a:endParaRPr lang="da-DK" dirty="0"/>
          </a:p>
        </p:txBody>
      </p:sp>
    </p:spTree>
    <p:extLst>
      <p:ext uri="{BB962C8B-B14F-4D97-AF65-F5344CB8AC3E}">
        <p14:creationId xmlns:p14="http://schemas.microsoft.com/office/powerpoint/2010/main" val="31913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Del 1: Din egen trivsel som leder</a:t>
            </a:r>
          </a:p>
        </p:txBody>
      </p:sp>
      <p:sp>
        <p:nvSpPr>
          <p:cNvPr id="3" name="Pladsholder til indhold 2"/>
          <p:cNvSpPr>
            <a:spLocks noGrp="1"/>
          </p:cNvSpPr>
          <p:nvPr>
            <p:ph idx="1"/>
          </p:nvPr>
        </p:nvSpPr>
        <p:spPr/>
        <p:txBody>
          <a:bodyPr>
            <a:normAutofit fontScale="92500" lnSpcReduction="10000"/>
          </a:bodyPr>
          <a:lstStyle/>
          <a:p>
            <a:r>
              <a:rPr lang="da-DK" dirty="0"/>
              <a:t>Om at lede sig selv – energi, tid og prioriteringer</a:t>
            </a:r>
          </a:p>
          <a:p>
            <a:r>
              <a:rPr lang="da-DK" dirty="0"/>
              <a:t>Du kan styrke din trivsel og arbejdsglæde ved at skærpe din opmærksomhed på, hvad der giver og dræner din energi og ved at prioritere din tid og opgaver. Mange ledere prioriterer de ledelsesmæssige opgaver højest og har måske svært ved at afsætte tid til sig selv og deres egen ledelse – til netværk, coaching og refleksion.</a:t>
            </a:r>
          </a:p>
          <a:p>
            <a:r>
              <a:rPr lang="da-DK" dirty="0" smtClean="0"/>
              <a:t>Lederjobbet </a:t>
            </a:r>
            <a:r>
              <a:rPr lang="da-DK" dirty="0"/>
              <a:t>beskrives af mange som verdens bedste job. Men det er et job, der kræver indre styrke og balance. Det personlige lederskab handler derfor om langt mere end at skrive et ledelsesgrundlag og kende sine værdier. Forudsætningen for at lykkes som leder sammen med og via andre er først og fremmest, at lederen lykkes i sig selv og er opmærksom på sin egen trivsel. </a:t>
            </a:r>
          </a:p>
        </p:txBody>
      </p:sp>
    </p:spTree>
    <p:extLst>
      <p:ext uri="{BB962C8B-B14F-4D97-AF65-F5344CB8AC3E}">
        <p14:creationId xmlns:p14="http://schemas.microsoft.com/office/powerpoint/2010/main" val="113984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514300" y="1638539"/>
            <a:ext cx="2221616" cy="2221616"/>
          </a:xfrm>
          <a:prstGeom prst="ellipse">
            <a:avLst/>
          </a:prstGeom>
          <a:solidFill>
            <a:srgbClr val="BFD268"/>
          </a:solidFill>
          <a:ln w="19050">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liv i og med familien </a:t>
            </a:r>
            <a:r>
              <a:rPr lang="da-DK" sz="1600" dirty="0">
                <a:solidFill>
                  <a:srgbClr val="EEF0E5"/>
                </a:solidFill>
                <a:ea typeface="Calibri" panose="020F0502020204030204" pitchFamily="34" charset="0"/>
                <a:cs typeface="Times New Roman" panose="02020603050405020304" pitchFamily="18" charset="0"/>
              </a:rPr>
              <a:t>og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venner</a:t>
            </a:r>
            <a:r>
              <a:rPr lang="da-DK" sz="1600" b="1" dirty="0">
                <a:solidFill>
                  <a:srgbClr val="EEF0E5"/>
                </a:solidFill>
                <a:ea typeface="Calibri" panose="020F0502020204030204" pitchFamily="34" charset="0"/>
                <a:cs typeface="Times New Roman" panose="02020603050405020304" pitchFamily="18" charset="0"/>
              </a:rPr>
              <a:t> </a:t>
            </a:r>
            <a:endParaRPr lang="da-DK" sz="1600" dirty="0">
              <a:solidFill>
                <a:srgbClr val="EEF0E5"/>
              </a:solidFill>
              <a:ea typeface="Calibri" panose="020F0502020204030204" pitchFamily="34" charset="0"/>
              <a:cs typeface="Times New Roman" panose="02020603050405020304" pitchFamily="18" charset="0"/>
            </a:endParaRPr>
          </a:p>
        </p:txBody>
      </p:sp>
      <p:sp>
        <p:nvSpPr>
          <p:cNvPr id="2" name="Titel 1"/>
          <p:cNvSpPr>
            <a:spLocks noGrp="1"/>
          </p:cNvSpPr>
          <p:nvPr>
            <p:ph type="title"/>
          </p:nvPr>
        </p:nvSpPr>
        <p:spPr/>
        <p:txBody>
          <a:bodyPr>
            <a:normAutofit fontScale="90000"/>
          </a:bodyPr>
          <a:lstStyle/>
          <a:p>
            <a:r>
              <a:rPr lang="da-DK" sz="3600" dirty="0" smtClean="0"/>
              <a:t>Øvelse 1: Trivsel i sammenhæng mellem arbejdsliv og familieliv?</a:t>
            </a:r>
            <a:endParaRPr lang="da-DK" sz="3600" dirty="0"/>
          </a:p>
        </p:txBody>
      </p:sp>
      <p:sp>
        <p:nvSpPr>
          <p:cNvPr id="3" name="Pladsholder til indhold 2"/>
          <p:cNvSpPr>
            <a:spLocks noGrp="1"/>
          </p:cNvSpPr>
          <p:nvPr>
            <p:ph idx="1"/>
          </p:nvPr>
        </p:nvSpPr>
        <p:spPr>
          <a:xfrm>
            <a:off x="450763" y="1243369"/>
            <a:ext cx="3364492" cy="5005031"/>
          </a:xfrm>
        </p:spPr>
        <p:txBody>
          <a:bodyPr>
            <a:normAutofit/>
          </a:bodyPr>
          <a:lstStyle/>
          <a:p>
            <a:r>
              <a:rPr lang="da-DK" sz="2000" b="1" dirty="0" smtClean="0"/>
              <a:t>Individuel tegning og refleksion</a:t>
            </a:r>
            <a:endParaRPr lang="da-DK" sz="2000" b="1" dirty="0"/>
          </a:p>
        </p:txBody>
      </p:sp>
      <p:sp>
        <p:nvSpPr>
          <p:cNvPr id="4" name="Ellipse 3"/>
          <p:cNvSpPr/>
          <p:nvPr/>
        </p:nvSpPr>
        <p:spPr>
          <a:xfrm>
            <a:off x="3646228" y="1098831"/>
            <a:ext cx="3123782" cy="3123782"/>
          </a:xfrm>
          <a:prstGeom prst="ellipse">
            <a:avLst/>
          </a:prstGeom>
          <a:solidFill>
            <a:srgbClr val="8C5389"/>
          </a:solidFill>
          <a:ln w="19050">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arbejdsliv</a:t>
            </a:r>
            <a:r>
              <a:rPr lang="da-DK" sz="1600" dirty="0">
                <a:solidFill>
                  <a:srgbClr val="EEF0E5"/>
                </a:solidFill>
                <a:ea typeface="Calibri" panose="020F0502020204030204" pitchFamily="34" charset="0"/>
                <a:cs typeface="Times New Roman" panose="02020603050405020304" pitchFamily="18" charset="0"/>
              </a:rPr>
              <a:t> </a:t>
            </a:r>
            <a:r>
              <a:rPr lang="da-DK" sz="1600" dirty="0" smtClean="0">
                <a:solidFill>
                  <a:srgbClr val="EEF0E5"/>
                </a:solidFill>
                <a:ea typeface="Calibri" panose="020F0502020204030204" pitchFamily="34" charset="0"/>
                <a:cs typeface="Times New Roman" panose="02020603050405020304" pitchFamily="18" charset="0"/>
              </a:rPr>
              <a:t>som </a:t>
            </a:r>
            <a:r>
              <a:rPr lang="da-DK" sz="1600" dirty="0">
                <a:solidFill>
                  <a:srgbClr val="EEF0E5"/>
                </a:solidFill>
                <a:ea typeface="Calibri" panose="020F0502020204030204" pitchFamily="34" charset="0"/>
                <a:cs typeface="Times New Roman" panose="02020603050405020304" pitchFamily="18" charset="0"/>
              </a:rPr>
              <a:t>leder</a:t>
            </a:r>
          </a:p>
        </p:txBody>
      </p:sp>
      <p:sp>
        <p:nvSpPr>
          <p:cNvPr id="5" name="Ellipse 4"/>
          <p:cNvSpPr/>
          <p:nvPr/>
        </p:nvSpPr>
        <p:spPr>
          <a:xfrm>
            <a:off x="6401592" y="3860155"/>
            <a:ext cx="1881666" cy="1881666"/>
          </a:xfrm>
          <a:prstGeom prst="ellipse">
            <a:avLst/>
          </a:prstGeom>
          <a:solidFill>
            <a:srgbClr val="B4B2B2"/>
          </a:solidFill>
          <a:ln w="19050">
            <a:solidFill>
              <a:srgbClr val="B4B2B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’eget’ liv</a:t>
            </a:r>
            <a:r>
              <a:rPr lang="da-DK" sz="1600" dirty="0">
                <a:solidFill>
                  <a:srgbClr val="EEF0E5"/>
                </a:solidFill>
                <a:ea typeface="Calibri" panose="020F0502020204030204" pitchFamily="34" charset="0"/>
                <a:cs typeface="Times New Roman" panose="02020603050405020304" pitchFamily="18" charset="0"/>
              </a:rPr>
              <a:t>, hvor </a:t>
            </a:r>
            <a:r>
              <a:rPr lang="da-DK" sz="1600" dirty="0" smtClean="0">
                <a:solidFill>
                  <a:srgbClr val="EEF0E5"/>
                </a:solidFill>
                <a:ea typeface="Calibri" panose="020F0502020204030204" pitchFamily="34" charset="0"/>
                <a:cs typeface="Times New Roman" panose="02020603050405020304" pitchFamily="18" charset="0"/>
              </a:rPr>
              <a:t>jeg </a:t>
            </a:r>
            <a:r>
              <a:rPr lang="da-DK" sz="1600" dirty="0">
                <a:solidFill>
                  <a:srgbClr val="EEF0E5"/>
                </a:solidFill>
                <a:ea typeface="Calibri" panose="020F0502020204030204" pitchFamily="34" charset="0"/>
                <a:cs typeface="Times New Roman" panose="02020603050405020304" pitchFamily="18" charset="0"/>
              </a:rPr>
              <a:t>er alene og dyrker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interesser</a:t>
            </a:r>
          </a:p>
        </p:txBody>
      </p:sp>
    </p:spTree>
    <p:extLst>
      <p:ext uri="{BB962C8B-B14F-4D97-AF65-F5344CB8AC3E}">
        <p14:creationId xmlns:p14="http://schemas.microsoft.com/office/powerpoint/2010/main" val="45996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8966940" y="2090484"/>
            <a:ext cx="2221616" cy="2221616"/>
          </a:xfrm>
          <a:prstGeom prst="ellipse">
            <a:avLst/>
          </a:prstGeom>
          <a:solidFill>
            <a:srgbClr val="BFD268"/>
          </a:solidFill>
          <a:ln w="19050">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liv i og med familien </a:t>
            </a:r>
            <a:r>
              <a:rPr lang="da-DK" sz="1600" dirty="0">
                <a:solidFill>
                  <a:srgbClr val="EEF0E5"/>
                </a:solidFill>
                <a:ea typeface="Calibri" panose="020F0502020204030204" pitchFamily="34" charset="0"/>
                <a:cs typeface="Times New Roman" panose="02020603050405020304" pitchFamily="18" charset="0"/>
              </a:rPr>
              <a:t>og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venner</a:t>
            </a:r>
            <a:r>
              <a:rPr lang="da-DK" sz="1600" b="1" dirty="0">
                <a:solidFill>
                  <a:srgbClr val="EEF0E5"/>
                </a:solidFill>
                <a:ea typeface="Calibri" panose="020F0502020204030204" pitchFamily="34" charset="0"/>
                <a:cs typeface="Times New Roman" panose="02020603050405020304" pitchFamily="18" charset="0"/>
              </a:rPr>
              <a:t> </a:t>
            </a:r>
            <a:endParaRPr lang="da-DK" sz="1600" dirty="0">
              <a:solidFill>
                <a:srgbClr val="EEF0E5"/>
              </a:solidFill>
              <a:ea typeface="Calibri" panose="020F0502020204030204" pitchFamily="34" charset="0"/>
              <a:cs typeface="Times New Roman" panose="02020603050405020304" pitchFamily="18" charset="0"/>
            </a:endParaRPr>
          </a:p>
        </p:txBody>
      </p:sp>
      <p:sp>
        <p:nvSpPr>
          <p:cNvPr id="2" name="Titel 1"/>
          <p:cNvSpPr>
            <a:spLocks noGrp="1"/>
          </p:cNvSpPr>
          <p:nvPr>
            <p:ph type="title"/>
          </p:nvPr>
        </p:nvSpPr>
        <p:spPr/>
        <p:txBody>
          <a:bodyPr>
            <a:normAutofit fontScale="90000"/>
          </a:bodyPr>
          <a:lstStyle/>
          <a:p>
            <a:r>
              <a:rPr lang="da-DK" sz="3600" dirty="0" smtClean="0"/>
              <a:t>Øvelse 1: </a:t>
            </a:r>
            <a:r>
              <a:rPr lang="da-DK" sz="3600" dirty="0"/>
              <a:t>Trivsel i sammenhæng mellem arbejdsliv og familieliv?</a:t>
            </a:r>
          </a:p>
        </p:txBody>
      </p:sp>
      <p:sp>
        <p:nvSpPr>
          <p:cNvPr id="3" name="Pladsholder til indhold 2"/>
          <p:cNvSpPr>
            <a:spLocks noGrp="1"/>
          </p:cNvSpPr>
          <p:nvPr>
            <p:ph idx="1"/>
          </p:nvPr>
        </p:nvSpPr>
        <p:spPr>
          <a:xfrm>
            <a:off x="450764" y="1243370"/>
            <a:ext cx="5628304" cy="4209164"/>
          </a:xfrm>
        </p:spPr>
        <p:txBody>
          <a:bodyPr>
            <a:noAutofit/>
          </a:bodyPr>
          <a:lstStyle/>
          <a:p>
            <a:r>
              <a:rPr lang="da-DK" sz="2000" b="1" dirty="0" smtClean="0"/>
              <a:t>Refleksion og præsentation af ‘livscirkler’ i gruppen</a:t>
            </a:r>
            <a:endParaRPr lang="da-DK" sz="2000" b="1" dirty="0"/>
          </a:p>
          <a:p>
            <a:pPr marL="342900" lvl="0" indent="-342900">
              <a:buFont typeface="Arial" panose="020B0604020202020204" pitchFamily="34" charset="0"/>
              <a:buChar char="•"/>
            </a:pPr>
            <a:r>
              <a:rPr lang="da-DK" sz="2000" dirty="0" smtClean="0"/>
              <a:t>Hvor </a:t>
            </a:r>
            <a:r>
              <a:rPr lang="da-DK" sz="2000" dirty="0"/>
              <a:t>meget fylder cirklerne hver især i dit liv lige nu? Er du tilfreds med denne fordeling, eller er der noget, du gerne vil </a:t>
            </a:r>
            <a:r>
              <a:rPr lang="da-DK" sz="2000" dirty="0" smtClean="0"/>
              <a:t>ændre?</a:t>
            </a:r>
          </a:p>
          <a:p>
            <a:pPr marL="342900" lvl="0" indent="-342900">
              <a:buFont typeface="Arial" panose="020B0604020202020204" pitchFamily="34" charset="0"/>
              <a:buChar char="•"/>
            </a:pPr>
            <a:r>
              <a:rPr lang="da-DK" sz="2000" dirty="0" smtClean="0"/>
              <a:t>Hvad </a:t>
            </a:r>
            <a:r>
              <a:rPr lang="da-DK" sz="2000" dirty="0"/>
              <a:t>kan du gøre for at sikre tid og rum </a:t>
            </a:r>
            <a:r>
              <a:rPr lang="da-DK" sz="2000" dirty="0" smtClean="0"/>
              <a:t>til </a:t>
            </a:r>
            <a:r>
              <a:rPr lang="da-DK" sz="2000" dirty="0"/>
              <a:t>dine egne behov på tværs af </a:t>
            </a:r>
            <a:r>
              <a:rPr lang="da-DK" sz="2000" dirty="0" smtClean="0"/>
              <a:t>cirklerne?</a:t>
            </a:r>
          </a:p>
          <a:p>
            <a:pPr marL="342900" lvl="0" indent="-342900">
              <a:buFont typeface="Arial" panose="020B0604020202020204" pitchFamily="34" charset="0"/>
              <a:buChar char="•"/>
            </a:pPr>
            <a:r>
              <a:rPr lang="da-DK" sz="2000" dirty="0" smtClean="0"/>
              <a:t>Hvad </a:t>
            </a:r>
            <a:r>
              <a:rPr lang="da-DK" sz="2000" dirty="0"/>
              <a:t>eller hvem vil evt. kunne hjælpe dig til </a:t>
            </a:r>
            <a:r>
              <a:rPr lang="da-DK" sz="2000" dirty="0" smtClean="0"/>
              <a:t>at sikre en god balance mellem cirklerne?</a:t>
            </a:r>
            <a:endParaRPr lang="da-DK" sz="2000" dirty="0"/>
          </a:p>
          <a:p>
            <a:endParaRPr lang="da-DK" sz="2000" dirty="0"/>
          </a:p>
        </p:txBody>
      </p:sp>
      <p:sp>
        <p:nvSpPr>
          <p:cNvPr id="4" name="Ellipse 3"/>
          <p:cNvSpPr/>
          <p:nvPr/>
        </p:nvSpPr>
        <p:spPr>
          <a:xfrm>
            <a:off x="6127127" y="1537098"/>
            <a:ext cx="3123782" cy="3123782"/>
          </a:xfrm>
          <a:prstGeom prst="ellipse">
            <a:avLst/>
          </a:prstGeom>
          <a:solidFill>
            <a:srgbClr val="8C5389"/>
          </a:solidFill>
          <a:ln w="19050">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arbejdsliv</a:t>
            </a:r>
            <a:r>
              <a:rPr lang="da-DK" sz="1600" dirty="0">
                <a:solidFill>
                  <a:srgbClr val="EEF0E5"/>
                </a:solidFill>
                <a:ea typeface="Calibri" panose="020F0502020204030204" pitchFamily="34" charset="0"/>
                <a:cs typeface="Times New Roman" panose="02020603050405020304" pitchFamily="18" charset="0"/>
              </a:rPr>
              <a:t> </a:t>
            </a:r>
            <a:r>
              <a:rPr lang="da-DK" sz="1600" dirty="0" smtClean="0">
                <a:solidFill>
                  <a:srgbClr val="EEF0E5"/>
                </a:solidFill>
                <a:ea typeface="Calibri" panose="020F0502020204030204" pitchFamily="34" charset="0"/>
                <a:cs typeface="Times New Roman" panose="02020603050405020304" pitchFamily="18" charset="0"/>
              </a:rPr>
              <a:t>som </a:t>
            </a:r>
            <a:r>
              <a:rPr lang="da-DK" sz="1600" dirty="0">
                <a:solidFill>
                  <a:srgbClr val="EEF0E5"/>
                </a:solidFill>
                <a:ea typeface="Calibri" panose="020F0502020204030204" pitchFamily="34" charset="0"/>
                <a:cs typeface="Times New Roman" panose="02020603050405020304" pitchFamily="18" charset="0"/>
              </a:rPr>
              <a:t>leder</a:t>
            </a:r>
          </a:p>
        </p:txBody>
      </p:sp>
      <p:sp>
        <p:nvSpPr>
          <p:cNvPr id="5" name="Ellipse 4"/>
          <p:cNvSpPr/>
          <p:nvPr/>
        </p:nvSpPr>
        <p:spPr>
          <a:xfrm>
            <a:off x="8721823" y="4312100"/>
            <a:ext cx="1881666" cy="1881666"/>
          </a:xfrm>
          <a:prstGeom prst="ellipse">
            <a:avLst/>
          </a:prstGeom>
          <a:solidFill>
            <a:srgbClr val="B4B2B2"/>
          </a:solidFill>
          <a:ln w="19050">
            <a:solidFill>
              <a:srgbClr val="B4B2B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’eget’ liv</a:t>
            </a:r>
            <a:r>
              <a:rPr lang="da-DK" sz="1600" dirty="0">
                <a:solidFill>
                  <a:srgbClr val="EEF0E5"/>
                </a:solidFill>
                <a:ea typeface="Calibri" panose="020F0502020204030204" pitchFamily="34" charset="0"/>
                <a:cs typeface="Times New Roman" panose="02020603050405020304" pitchFamily="18" charset="0"/>
              </a:rPr>
              <a:t>, hvor </a:t>
            </a:r>
            <a:r>
              <a:rPr lang="da-DK" sz="1600" dirty="0" smtClean="0">
                <a:solidFill>
                  <a:srgbClr val="EEF0E5"/>
                </a:solidFill>
                <a:ea typeface="Calibri" panose="020F0502020204030204" pitchFamily="34" charset="0"/>
                <a:cs typeface="Times New Roman" panose="02020603050405020304" pitchFamily="18" charset="0"/>
              </a:rPr>
              <a:t>jeg </a:t>
            </a:r>
            <a:r>
              <a:rPr lang="da-DK" sz="1600" dirty="0">
                <a:solidFill>
                  <a:srgbClr val="EEF0E5"/>
                </a:solidFill>
                <a:ea typeface="Calibri" panose="020F0502020204030204" pitchFamily="34" charset="0"/>
                <a:cs typeface="Times New Roman" panose="02020603050405020304" pitchFamily="18" charset="0"/>
              </a:rPr>
              <a:t>er alene og dyrker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interesser</a:t>
            </a:r>
          </a:p>
        </p:txBody>
      </p:sp>
    </p:spTree>
    <p:extLst>
      <p:ext uri="{BB962C8B-B14F-4D97-AF65-F5344CB8AC3E}">
        <p14:creationId xmlns:p14="http://schemas.microsoft.com/office/powerpoint/2010/main" val="362042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8966940" y="2090484"/>
            <a:ext cx="2221616" cy="2221616"/>
          </a:xfrm>
          <a:prstGeom prst="ellipse">
            <a:avLst/>
          </a:prstGeom>
          <a:solidFill>
            <a:srgbClr val="BFD268"/>
          </a:solidFill>
          <a:ln w="19050">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liv i og med familien </a:t>
            </a:r>
            <a:r>
              <a:rPr lang="da-DK" sz="1600" dirty="0">
                <a:solidFill>
                  <a:srgbClr val="EEF0E5"/>
                </a:solidFill>
                <a:ea typeface="Calibri" panose="020F0502020204030204" pitchFamily="34" charset="0"/>
                <a:cs typeface="Times New Roman" panose="02020603050405020304" pitchFamily="18" charset="0"/>
              </a:rPr>
              <a:t>og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venner</a:t>
            </a:r>
            <a:r>
              <a:rPr lang="da-DK" sz="1600" b="1" dirty="0">
                <a:solidFill>
                  <a:srgbClr val="EEF0E5"/>
                </a:solidFill>
                <a:ea typeface="Calibri" panose="020F0502020204030204" pitchFamily="34" charset="0"/>
                <a:cs typeface="Times New Roman" panose="02020603050405020304" pitchFamily="18" charset="0"/>
              </a:rPr>
              <a:t> </a:t>
            </a:r>
            <a:endParaRPr lang="da-DK" sz="1600" dirty="0">
              <a:solidFill>
                <a:srgbClr val="EEF0E5"/>
              </a:solidFill>
              <a:ea typeface="Calibri" panose="020F0502020204030204" pitchFamily="34" charset="0"/>
              <a:cs typeface="Times New Roman" panose="02020603050405020304" pitchFamily="18" charset="0"/>
            </a:endParaRPr>
          </a:p>
        </p:txBody>
      </p:sp>
      <p:sp>
        <p:nvSpPr>
          <p:cNvPr id="2" name="Titel 1"/>
          <p:cNvSpPr>
            <a:spLocks noGrp="1"/>
          </p:cNvSpPr>
          <p:nvPr>
            <p:ph type="title"/>
          </p:nvPr>
        </p:nvSpPr>
        <p:spPr/>
        <p:txBody>
          <a:bodyPr>
            <a:normAutofit fontScale="90000"/>
          </a:bodyPr>
          <a:lstStyle/>
          <a:p>
            <a:r>
              <a:rPr lang="da-DK" sz="3600" dirty="0" smtClean="0"/>
              <a:t>Øvelse 1: </a:t>
            </a:r>
            <a:r>
              <a:rPr lang="da-DK" sz="3600" dirty="0"/>
              <a:t>Trivsel i sammenhæng mellem arbejdsliv og familieliv?</a:t>
            </a:r>
          </a:p>
        </p:txBody>
      </p:sp>
      <p:sp>
        <p:nvSpPr>
          <p:cNvPr id="3" name="Pladsholder til indhold 2"/>
          <p:cNvSpPr>
            <a:spLocks noGrp="1"/>
          </p:cNvSpPr>
          <p:nvPr>
            <p:ph idx="1"/>
          </p:nvPr>
        </p:nvSpPr>
        <p:spPr>
          <a:xfrm>
            <a:off x="450764" y="1243370"/>
            <a:ext cx="5628304" cy="4209164"/>
          </a:xfrm>
        </p:spPr>
        <p:txBody>
          <a:bodyPr>
            <a:normAutofit/>
          </a:bodyPr>
          <a:lstStyle/>
          <a:p>
            <a:r>
              <a:rPr lang="da-DK" sz="2000" b="1" dirty="0" smtClean="0"/>
              <a:t>Fælles refleksion over gruppens ‘livscirkler’</a:t>
            </a:r>
            <a:endParaRPr lang="da-DK" sz="2000" b="1" dirty="0"/>
          </a:p>
          <a:p>
            <a:pPr marL="342900" lvl="0" indent="-342900">
              <a:buFont typeface="Arial" panose="020B0604020202020204" pitchFamily="34" charset="0"/>
              <a:buChar char="•"/>
            </a:pPr>
            <a:r>
              <a:rPr lang="da-DK" sz="1800" dirty="0" smtClean="0"/>
              <a:t>Er der træk, der går igen i de præsenterede ‘livscirkler’, som vi skal være særlig opmærksomme på?</a:t>
            </a:r>
          </a:p>
          <a:p>
            <a:pPr lvl="0"/>
            <a:endParaRPr lang="da-DK" dirty="0"/>
          </a:p>
        </p:txBody>
      </p:sp>
      <p:sp>
        <p:nvSpPr>
          <p:cNvPr id="4" name="Ellipse 3"/>
          <p:cNvSpPr/>
          <p:nvPr/>
        </p:nvSpPr>
        <p:spPr>
          <a:xfrm>
            <a:off x="6127127" y="1537098"/>
            <a:ext cx="3123782" cy="3123782"/>
          </a:xfrm>
          <a:prstGeom prst="ellipse">
            <a:avLst/>
          </a:prstGeom>
          <a:solidFill>
            <a:srgbClr val="8C5389"/>
          </a:solidFill>
          <a:ln w="19050">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arbejdsliv</a:t>
            </a:r>
            <a:r>
              <a:rPr lang="da-DK" sz="1600" dirty="0">
                <a:solidFill>
                  <a:srgbClr val="EEF0E5"/>
                </a:solidFill>
                <a:ea typeface="Calibri" panose="020F0502020204030204" pitchFamily="34" charset="0"/>
                <a:cs typeface="Times New Roman" panose="02020603050405020304" pitchFamily="18" charset="0"/>
              </a:rPr>
              <a:t> </a:t>
            </a:r>
            <a:r>
              <a:rPr lang="da-DK" sz="1600" dirty="0" smtClean="0">
                <a:solidFill>
                  <a:srgbClr val="EEF0E5"/>
                </a:solidFill>
                <a:ea typeface="Calibri" panose="020F0502020204030204" pitchFamily="34" charset="0"/>
                <a:cs typeface="Times New Roman" panose="02020603050405020304" pitchFamily="18" charset="0"/>
              </a:rPr>
              <a:t>som </a:t>
            </a:r>
            <a:r>
              <a:rPr lang="da-DK" sz="1600" dirty="0">
                <a:solidFill>
                  <a:srgbClr val="EEF0E5"/>
                </a:solidFill>
                <a:ea typeface="Calibri" panose="020F0502020204030204" pitchFamily="34" charset="0"/>
                <a:cs typeface="Times New Roman" panose="02020603050405020304" pitchFamily="18" charset="0"/>
              </a:rPr>
              <a:t>leder</a:t>
            </a:r>
          </a:p>
        </p:txBody>
      </p:sp>
      <p:sp>
        <p:nvSpPr>
          <p:cNvPr id="5" name="Ellipse 4"/>
          <p:cNvSpPr/>
          <p:nvPr/>
        </p:nvSpPr>
        <p:spPr>
          <a:xfrm>
            <a:off x="8721823" y="4312100"/>
            <a:ext cx="1881666" cy="1881666"/>
          </a:xfrm>
          <a:prstGeom prst="ellipse">
            <a:avLst/>
          </a:prstGeom>
          <a:solidFill>
            <a:srgbClr val="B4B2B2"/>
          </a:solidFill>
          <a:ln w="19050">
            <a:solidFill>
              <a:srgbClr val="B4B2B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smtClean="0">
                <a:solidFill>
                  <a:srgbClr val="EEF0E5"/>
                </a:solidFill>
                <a:ea typeface="Calibri" panose="020F0502020204030204" pitchFamily="34" charset="0"/>
                <a:cs typeface="Times New Roman" panose="02020603050405020304" pitchFamily="18" charset="0"/>
              </a:rPr>
              <a:t>Mit </a:t>
            </a:r>
            <a:r>
              <a:rPr lang="da-DK" sz="1600" b="1" dirty="0">
                <a:solidFill>
                  <a:srgbClr val="EEF0E5"/>
                </a:solidFill>
                <a:ea typeface="Calibri" panose="020F0502020204030204" pitchFamily="34" charset="0"/>
                <a:cs typeface="Times New Roman" panose="02020603050405020304" pitchFamily="18" charset="0"/>
              </a:rPr>
              <a:t>’eget’ liv</a:t>
            </a:r>
            <a:r>
              <a:rPr lang="da-DK" sz="1600" dirty="0">
                <a:solidFill>
                  <a:srgbClr val="EEF0E5"/>
                </a:solidFill>
                <a:ea typeface="Calibri" panose="020F0502020204030204" pitchFamily="34" charset="0"/>
                <a:cs typeface="Times New Roman" panose="02020603050405020304" pitchFamily="18" charset="0"/>
              </a:rPr>
              <a:t>, hvor </a:t>
            </a:r>
            <a:r>
              <a:rPr lang="da-DK" sz="1600" dirty="0" smtClean="0">
                <a:solidFill>
                  <a:srgbClr val="EEF0E5"/>
                </a:solidFill>
                <a:ea typeface="Calibri" panose="020F0502020204030204" pitchFamily="34" charset="0"/>
                <a:cs typeface="Times New Roman" panose="02020603050405020304" pitchFamily="18" charset="0"/>
              </a:rPr>
              <a:t>jeg </a:t>
            </a:r>
            <a:r>
              <a:rPr lang="da-DK" sz="1600" dirty="0">
                <a:solidFill>
                  <a:srgbClr val="EEF0E5"/>
                </a:solidFill>
                <a:ea typeface="Calibri" panose="020F0502020204030204" pitchFamily="34" charset="0"/>
                <a:cs typeface="Times New Roman" panose="02020603050405020304" pitchFamily="18" charset="0"/>
              </a:rPr>
              <a:t>er alene og dyrker </a:t>
            </a:r>
            <a:r>
              <a:rPr lang="da-DK" sz="1600" dirty="0" smtClean="0">
                <a:solidFill>
                  <a:srgbClr val="EEF0E5"/>
                </a:solidFill>
                <a:ea typeface="Calibri" panose="020F0502020204030204" pitchFamily="34" charset="0"/>
                <a:cs typeface="Times New Roman" panose="02020603050405020304" pitchFamily="18" charset="0"/>
              </a:rPr>
              <a:t>mine </a:t>
            </a:r>
            <a:r>
              <a:rPr lang="da-DK" sz="1600" dirty="0">
                <a:solidFill>
                  <a:srgbClr val="EEF0E5"/>
                </a:solidFill>
                <a:ea typeface="Calibri" panose="020F0502020204030204" pitchFamily="34" charset="0"/>
                <a:cs typeface="Times New Roman" panose="02020603050405020304" pitchFamily="18" charset="0"/>
              </a:rPr>
              <a:t>interesser</a:t>
            </a:r>
          </a:p>
        </p:txBody>
      </p:sp>
    </p:spTree>
    <p:extLst>
      <p:ext uri="{BB962C8B-B14F-4D97-AF65-F5344CB8AC3E}">
        <p14:creationId xmlns:p14="http://schemas.microsoft.com/office/powerpoint/2010/main" val="219709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1" y="162078"/>
            <a:ext cx="10235198" cy="1325890"/>
          </a:xfrm>
        </p:spPr>
        <p:txBody>
          <a:bodyPr>
            <a:normAutofit/>
          </a:bodyPr>
          <a:lstStyle/>
          <a:p>
            <a:r>
              <a:rPr lang="da-DK" sz="3600" dirty="0" smtClean="0"/>
              <a:t>Øvelse 2: Hvad giver os energi og arbejdsglæde?</a:t>
            </a:r>
            <a:endParaRPr lang="da-DK" sz="3600" dirty="0"/>
          </a:p>
        </p:txBody>
      </p:sp>
      <p:sp>
        <p:nvSpPr>
          <p:cNvPr id="7" name="Afrundet rektangel 6"/>
          <p:cNvSpPr/>
          <p:nvPr/>
        </p:nvSpPr>
        <p:spPr>
          <a:xfrm>
            <a:off x="6295144" y="2889464"/>
            <a:ext cx="1843470" cy="1086822"/>
          </a:xfrm>
          <a:prstGeom prst="roundRect">
            <a:avLst/>
          </a:prstGeom>
          <a:solidFill>
            <a:srgbClr val="8C5389"/>
          </a:solidFill>
          <a:ln>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smtClean="0"/>
              <a:t>Det giver mig energi og arbejdsglæde </a:t>
            </a:r>
            <a:endParaRPr lang="da-DK" sz="1600" dirty="0"/>
          </a:p>
        </p:txBody>
      </p:sp>
      <p:sp>
        <p:nvSpPr>
          <p:cNvPr id="8" name="Afrundet rektangel 7"/>
          <p:cNvSpPr/>
          <p:nvPr/>
        </p:nvSpPr>
        <p:spPr>
          <a:xfrm>
            <a:off x="4791100" y="2755910"/>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9" name="Afrundet rektangel 8"/>
          <p:cNvSpPr/>
          <p:nvPr/>
        </p:nvSpPr>
        <p:spPr>
          <a:xfrm>
            <a:off x="4353654" y="203665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0" name="Afrundet rektangel 9"/>
          <p:cNvSpPr/>
          <p:nvPr/>
        </p:nvSpPr>
        <p:spPr>
          <a:xfrm>
            <a:off x="4353654" y="454034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1" name="Afrundet rektangel 10"/>
          <p:cNvSpPr/>
          <p:nvPr/>
        </p:nvSpPr>
        <p:spPr>
          <a:xfrm>
            <a:off x="4791100" y="3852268"/>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2" name="Afrundet rektangel 11"/>
          <p:cNvSpPr/>
          <p:nvPr/>
        </p:nvSpPr>
        <p:spPr>
          <a:xfrm>
            <a:off x="6650084" y="4990648"/>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3" name="Afrundet rektangel 12"/>
          <p:cNvSpPr/>
          <p:nvPr/>
        </p:nvSpPr>
        <p:spPr>
          <a:xfrm>
            <a:off x="6650084" y="4302216"/>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4" name="Afrundet rektangel 13"/>
          <p:cNvSpPr/>
          <p:nvPr/>
        </p:nvSpPr>
        <p:spPr>
          <a:xfrm>
            <a:off x="9004117" y="4540342"/>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5" name="Afrundet rektangel 14"/>
          <p:cNvSpPr/>
          <p:nvPr/>
        </p:nvSpPr>
        <p:spPr>
          <a:xfrm>
            <a:off x="8509068" y="3852268"/>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6" name="Afrundet rektangel 15"/>
          <p:cNvSpPr/>
          <p:nvPr/>
        </p:nvSpPr>
        <p:spPr>
          <a:xfrm>
            <a:off x="8509068" y="2755910"/>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7" name="Afrundet rektangel 16"/>
          <p:cNvSpPr/>
          <p:nvPr/>
        </p:nvSpPr>
        <p:spPr>
          <a:xfrm>
            <a:off x="9004117" y="2036654"/>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cxnSp>
        <p:nvCxnSpPr>
          <p:cNvPr id="23" name="Lige pilforbindelse 22"/>
          <p:cNvCxnSpPr/>
          <p:nvPr/>
        </p:nvCxnSpPr>
        <p:spPr>
          <a:xfrm flipH="1" flipV="1">
            <a:off x="5914641" y="3150181"/>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Lige pilforbindelse 25"/>
          <p:cNvCxnSpPr/>
          <p:nvPr/>
        </p:nvCxnSpPr>
        <p:spPr>
          <a:xfrm flipH="1">
            <a:off x="5907929" y="3621654"/>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Lige pilforbindelse 40"/>
          <p:cNvCxnSpPr/>
          <p:nvPr/>
        </p:nvCxnSpPr>
        <p:spPr>
          <a:xfrm flipV="1">
            <a:off x="8155374" y="3146396"/>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Lige pilforbindelse 44"/>
          <p:cNvCxnSpPr/>
          <p:nvPr/>
        </p:nvCxnSpPr>
        <p:spPr>
          <a:xfrm>
            <a:off x="8148317" y="3619698"/>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Lige pilforbindelse 46"/>
          <p:cNvCxnSpPr/>
          <p:nvPr/>
        </p:nvCxnSpPr>
        <p:spPr>
          <a:xfrm flipH="1">
            <a:off x="7216877" y="3997467"/>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Lige pilforbindelse 35"/>
          <p:cNvCxnSpPr/>
          <p:nvPr/>
        </p:nvCxnSpPr>
        <p:spPr>
          <a:xfrm flipH="1">
            <a:off x="7216876" y="4699835"/>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Lige pilforbindelse 38"/>
          <p:cNvCxnSpPr/>
          <p:nvPr/>
        </p:nvCxnSpPr>
        <p:spPr>
          <a:xfrm flipH="1">
            <a:off x="4920449" y="4267622"/>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Lige pilforbindelse 39"/>
          <p:cNvCxnSpPr/>
          <p:nvPr/>
        </p:nvCxnSpPr>
        <p:spPr>
          <a:xfrm>
            <a:off x="9240882" y="4255276"/>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Lige pilforbindelse 42"/>
          <p:cNvCxnSpPr/>
          <p:nvPr/>
        </p:nvCxnSpPr>
        <p:spPr>
          <a:xfrm flipH="1" flipV="1">
            <a:off x="4882337" y="2475746"/>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Lige pilforbindelse 43"/>
          <p:cNvCxnSpPr/>
          <p:nvPr/>
        </p:nvCxnSpPr>
        <p:spPr>
          <a:xfrm flipV="1">
            <a:off x="9200112" y="2470669"/>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369742" y="1752607"/>
            <a:ext cx="3508576" cy="707886"/>
          </a:xfrm>
          <a:prstGeom prst="rect">
            <a:avLst/>
          </a:prstGeom>
        </p:spPr>
        <p:txBody>
          <a:bodyPr wrap="square">
            <a:spAutoFit/>
          </a:bodyPr>
          <a:lstStyle/>
          <a:p>
            <a:r>
              <a:rPr lang="da-DK" sz="2000" b="1" dirty="0"/>
              <a:t>Individuel </a:t>
            </a:r>
            <a:r>
              <a:rPr lang="da-DK" sz="2000" b="1" dirty="0" smtClean="0"/>
              <a:t>tegning </a:t>
            </a:r>
          </a:p>
          <a:p>
            <a:r>
              <a:rPr lang="da-DK" sz="2000" b="1" dirty="0" smtClean="0"/>
              <a:t>og refleksion</a:t>
            </a:r>
            <a:endParaRPr lang="da-DK" sz="2000" b="1" dirty="0"/>
          </a:p>
        </p:txBody>
      </p:sp>
    </p:spTree>
    <p:extLst>
      <p:ext uri="{BB962C8B-B14F-4D97-AF65-F5344CB8AC3E}">
        <p14:creationId xmlns:p14="http://schemas.microsoft.com/office/powerpoint/2010/main" val="139798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1" y="162078"/>
            <a:ext cx="10235198" cy="1325890"/>
          </a:xfrm>
        </p:spPr>
        <p:txBody>
          <a:bodyPr>
            <a:normAutofit/>
          </a:bodyPr>
          <a:lstStyle/>
          <a:p>
            <a:r>
              <a:rPr lang="da-DK" sz="3600" dirty="0" smtClean="0"/>
              <a:t>Øvelse 2: Hvad giver jer energi og arbejdsglæde?</a:t>
            </a:r>
            <a:endParaRPr lang="da-DK" sz="3600" dirty="0"/>
          </a:p>
        </p:txBody>
      </p:sp>
      <p:sp>
        <p:nvSpPr>
          <p:cNvPr id="25" name="Afrundet rektangel 24"/>
          <p:cNvSpPr/>
          <p:nvPr/>
        </p:nvSpPr>
        <p:spPr>
          <a:xfrm>
            <a:off x="5549462" y="4899143"/>
            <a:ext cx="2122437" cy="1355232"/>
          </a:xfrm>
          <a:prstGeom prst="roundRect">
            <a:avLst/>
          </a:prstGeom>
          <a:solidFill>
            <a:srgbClr val="8C5389"/>
          </a:solidFill>
          <a:ln>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smtClean="0"/>
              <a:t>Det giver mig energi og arbejdsglæde </a:t>
            </a:r>
            <a:endParaRPr lang="da-DK" sz="1600" dirty="0"/>
          </a:p>
        </p:txBody>
      </p:sp>
      <p:sp>
        <p:nvSpPr>
          <p:cNvPr id="27" name="Afrundet rektangel 26"/>
          <p:cNvSpPr/>
          <p:nvPr/>
        </p:nvSpPr>
        <p:spPr>
          <a:xfrm>
            <a:off x="3678400" y="3804046"/>
            <a:ext cx="1762815" cy="721156"/>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smtClean="0">
                <a:solidFill>
                  <a:srgbClr val="8C5389"/>
                </a:solidFill>
              </a:rPr>
              <a:t>Strukturering af arbejdsgange</a:t>
            </a:r>
            <a:endParaRPr lang="da-DK" sz="1400" dirty="0">
              <a:solidFill>
                <a:srgbClr val="8C5389"/>
              </a:solidFill>
            </a:endParaRPr>
          </a:p>
        </p:txBody>
      </p:sp>
      <p:cxnSp>
        <p:nvCxnSpPr>
          <p:cNvPr id="38" name="Lige pilforbindelse 37"/>
          <p:cNvCxnSpPr/>
          <p:nvPr/>
        </p:nvCxnSpPr>
        <p:spPr>
          <a:xfrm flipH="1" flipV="1">
            <a:off x="5192111" y="4661535"/>
            <a:ext cx="249104" cy="237608"/>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Lige pilforbindelse 53"/>
          <p:cNvCxnSpPr/>
          <p:nvPr/>
        </p:nvCxnSpPr>
        <p:spPr>
          <a:xfrm flipH="1" flipV="1">
            <a:off x="4309124" y="3476400"/>
            <a:ext cx="168202" cy="24696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sp>
        <p:nvSpPr>
          <p:cNvPr id="56" name="Afrundet rektangel 55"/>
          <p:cNvSpPr/>
          <p:nvPr/>
        </p:nvSpPr>
        <p:spPr>
          <a:xfrm>
            <a:off x="5081531" y="2651017"/>
            <a:ext cx="1762815" cy="721156"/>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smtClean="0">
                <a:solidFill>
                  <a:srgbClr val="8C5389"/>
                </a:solidFill>
              </a:rPr>
              <a:t>Procedurer ift. tilsyn</a:t>
            </a:r>
            <a:endParaRPr lang="da-DK" sz="1400" dirty="0">
              <a:solidFill>
                <a:srgbClr val="8C5389"/>
              </a:solidFill>
            </a:endParaRPr>
          </a:p>
        </p:txBody>
      </p:sp>
      <p:sp>
        <p:nvSpPr>
          <p:cNvPr id="57" name="Afrundet rektangel 56"/>
          <p:cNvSpPr/>
          <p:nvPr/>
        </p:nvSpPr>
        <p:spPr>
          <a:xfrm>
            <a:off x="5081531" y="1487968"/>
            <a:ext cx="1762815" cy="721156"/>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smtClean="0">
                <a:solidFill>
                  <a:srgbClr val="8C5389"/>
                </a:solidFill>
              </a:rPr>
              <a:t>Fordeling af opgaver og drøftelser med nøglepersoner </a:t>
            </a:r>
            <a:endParaRPr lang="da-DK" sz="1200" dirty="0">
              <a:solidFill>
                <a:srgbClr val="8C5389"/>
              </a:solidFill>
            </a:endParaRPr>
          </a:p>
        </p:txBody>
      </p:sp>
      <p:sp>
        <p:nvSpPr>
          <p:cNvPr id="58" name="Afrundet rektangel 57"/>
          <p:cNvSpPr/>
          <p:nvPr/>
        </p:nvSpPr>
        <p:spPr>
          <a:xfrm>
            <a:off x="3110620" y="2646358"/>
            <a:ext cx="1762815" cy="721156"/>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smtClean="0">
                <a:solidFill>
                  <a:srgbClr val="8C5389"/>
                </a:solidFill>
                <a:sym typeface="Wingdings" panose="05000000000000000000" pitchFamily="2" charset="2"/>
              </a:rPr>
              <a:t>Koordinering og planlægning af p-møder</a:t>
            </a:r>
            <a:endParaRPr lang="da-DK" sz="1400" dirty="0">
              <a:solidFill>
                <a:srgbClr val="8C5389"/>
              </a:solidFill>
            </a:endParaRPr>
          </a:p>
        </p:txBody>
      </p:sp>
      <p:cxnSp>
        <p:nvCxnSpPr>
          <p:cNvPr id="59" name="Lige pilforbindelse 58"/>
          <p:cNvCxnSpPr/>
          <p:nvPr/>
        </p:nvCxnSpPr>
        <p:spPr>
          <a:xfrm flipH="1" flipV="1">
            <a:off x="5962938" y="2247479"/>
            <a:ext cx="1" cy="293196"/>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Lige pilforbindelse 59"/>
          <p:cNvCxnSpPr/>
          <p:nvPr/>
        </p:nvCxnSpPr>
        <p:spPr>
          <a:xfrm flipV="1">
            <a:off x="5400764" y="3476400"/>
            <a:ext cx="148698" cy="24696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994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9741" y="162078"/>
            <a:ext cx="10235198" cy="1325890"/>
          </a:xfrm>
        </p:spPr>
        <p:txBody>
          <a:bodyPr>
            <a:normAutofit/>
          </a:bodyPr>
          <a:lstStyle/>
          <a:p>
            <a:r>
              <a:rPr lang="da-DK" sz="3600" dirty="0" smtClean="0"/>
              <a:t>Øvelse 2: Hvad giver os energi og arbejdsglæde?</a:t>
            </a:r>
            <a:endParaRPr lang="da-DK" sz="3600" dirty="0"/>
          </a:p>
        </p:txBody>
      </p:sp>
      <p:sp>
        <p:nvSpPr>
          <p:cNvPr id="7" name="Afrundet rektangel 6"/>
          <p:cNvSpPr/>
          <p:nvPr/>
        </p:nvSpPr>
        <p:spPr>
          <a:xfrm>
            <a:off x="6991288" y="2889463"/>
            <a:ext cx="1843470" cy="1086822"/>
          </a:xfrm>
          <a:prstGeom prst="roundRect">
            <a:avLst/>
          </a:prstGeom>
          <a:solidFill>
            <a:srgbClr val="8C5389"/>
          </a:solidFill>
          <a:ln>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smtClean="0"/>
              <a:t>Det giver mig energi og arbejdsglæde </a:t>
            </a:r>
            <a:endParaRPr lang="da-DK" sz="1600" dirty="0"/>
          </a:p>
        </p:txBody>
      </p:sp>
      <p:sp>
        <p:nvSpPr>
          <p:cNvPr id="8" name="Afrundet rektangel 7"/>
          <p:cNvSpPr/>
          <p:nvPr/>
        </p:nvSpPr>
        <p:spPr>
          <a:xfrm>
            <a:off x="5487244" y="2755909"/>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9" name="Afrundet rektangel 8"/>
          <p:cNvSpPr/>
          <p:nvPr/>
        </p:nvSpPr>
        <p:spPr>
          <a:xfrm>
            <a:off x="4920449" y="203665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0" name="Afrundet rektangel 9"/>
          <p:cNvSpPr/>
          <p:nvPr/>
        </p:nvSpPr>
        <p:spPr>
          <a:xfrm>
            <a:off x="4886620" y="4540341"/>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1" name="Afrundet rektangel 10"/>
          <p:cNvSpPr/>
          <p:nvPr/>
        </p:nvSpPr>
        <p:spPr>
          <a:xfrm>
            <a:off x="5487244" y="3852267"/>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2" name="Afrundet rektangel 11"/>
          <p:cNvSpPr/>
          <p:nvPr/>
        </p:nvSpPr>
        <p:spPr>
          <a:xfrm>
            <a:off x="7346228" y="4990647"/>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3" name="Afrundet rektangel 12"/>
          <p:cNvSpPr/>
          <p:nvPr/>
        </p:nvSpPr>
        <p:spPr>
          <a:xfrm>
            <a:off x="7346228" y="4302215"/>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4" name="Afrundet rektangel 13"/>
          <p:cNvSpPr/>
          <p:nvPr/>
        </p:nvSpPr>
        <p:spPr>
          <a:xfrm>
            <a:off x="9700261" y="4540341"/>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5" name="Afrundet rektangel 14"/>
          <p:cNvSpPr/>
          <p:nvPr/>
        </p:nvSpPr>
        <p:spPr>
          <a:xfrm>
            <a:off x="9205212" y="3852267"/>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6" name="Afrundet rektangel 15"/>
          <p:cNvSpPr/>
          <p:nvPr/>
        </p:nvSpPr>
        <p:spPr>
          <a:xfrm>
            <a:off x="9205212" y="2755909"/>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sp>
        <p:nvSpPr>
          <p:cNvPr id="17" name="Afrundet rektangel 16"/>
          <p:cNvSpPr/>
          <p:nvPr/>
        </p:nvSpPr>
        <p:spPr>
          <a:xfrm>
            <a:off x="9700261" y="2036653"/>
            <a:ext cx="1133590" cy="358553"/>
          </a:xfrm>
          <a:prstGeom prst="roundRect">
            <a:avLst/>
          </a:prstGeom>
          <a:solidFill>
            <a:srgbClr val="EEF0E5"/>
          </a:solidFill>
          <a:ln w="28575">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8C5389"/>
              </a:solidFill>
            </a:endParaRPr>
          </a:p>
        </p:txBody>
      </p:sp>
      <p:cxnSp>
        <p:nvCxnSpPr>
          <p:cNvPr id="23" name="Lige pilforbindelse 22"/>
          <p:cNvCxnSpPr/>
          <p:nvPr/>
        </p:nvCxnSpPr>
        <p:spPr>
          <a:xfrm flipH="1" flipV="1">
            <a:off x="6610785" y="3150180"/>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Lige pilforbindelse 25"/>
          <p:cNvCxnSpPr/>
          <p:nvPr/>
        </p:nvCxnSpPr>
        <p:spPr>
          <a:xfrm flipH="1">
            <a:off x="6604073" y="3621653"/>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Lige pilforbindelse 40"/>
          <p:cNvCxnSpPr/>
          <p:nvPr/>
        </p:nvCxnSpPr>
        <p:spPr>
          <a:xfrm flipV="1">
            <a:off x="8851518" y="3146395"/>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Lige pilforbindelse 44"/>
          <p:cNvCxnSpPr/>
          <p:nvPr/>
        </p:nvCxnSpPr>
        <p:spPr>
          <a:xfrm>
            <a:off x="8844461" y="3619697"/>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Lige pilforbindelse 46"/>
          <p:cNvCxnSpPr/>
          <p:nvPr/>
        </p:nvCxnSpPr>
        <p:spPr>
          <a:xfrm flipH="1">
            <a:off x="7913021" y="3997466"/>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Lige pilforbindelse 35"/>
          <p:cNvCxnSpPr/>
          <p:nvPr/>
        </p:nvCxnSpPr>
        <p:spPr>
          <a:xfrm flipH="1">
            <a:off x="7913020" y="4699834"/>
            <a:ext cx="1" cy="2880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Lige pilforbindelse 38"/>
          <p:cNvCxnSpPr/>
          <p:nvPr/>
        </p:nvCxnSpPr>
        <p:spPr>
          <a:xfrm flipH="1">
            <a:off x="5616593" y="4267621"/>
            <a:ext cx="370455" cy="206844"/>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Lige pilforbindelse 39"/>
          <p:cNvCxnSpPr/>
          <p:nvPr/>
        </p:nvCxnSpPr>
        <p:spPr>
          <a:xfrm>
            <a:off x="9937026" y="4255275"/>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Lige pilforbindelse 42"/>
          <p:cNvCxnSpPr/>
          <p:nvPr/>
        </p:nvCxnSpPr>
        <p:spPr>
          <a:xfrm flipH="1" flipV="1">
            <a:off x="5578481" y="2475745"/>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Lige pilforbindelse 43"/>
          <p:cNvCxnSpPr/>
          <p:nvPr/>
        </p:nvCxnSpPr>
        <p:spPr>
          <a:xfrm flipV="1">
            <a:off x="9896256" y="2470668"/>
            <a:ext cx="370800" cy="208800"/>
          </a:xfrm>
          <a:prstGeom prst="straightConnector1">
            <a:avLst/>
          </a:prstGeom>
          <a:ln w="28575">
            <a:solidFill>
              <a:srgbClr val="B4B2B2"/>
            </a:solidFill>
            <a:tailEnd type="triangle"/>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369740" y="1376094"/>
            <a:ext cx="4026409" cy="4108817"/>
          </a:xfrm>
          <a:prstGeom prst="rect">
            <a:avLst/>
          </a:prstGeom>
        </p:spPr>
        <p:txBody>
          <a:bodyPr wrap="square">
            <a:spAutoFit/>
          </a:bodyPr>
          <a:lstStyle/>
          <a:p>
            <a:pPr lvl="0">
              <a:lnSpc>
                <a:spcPct val="120000"/>
              </a:lnSpc>
              <a:spcBef>
                <a:spcPts val="1000"/>
              </a:spcBef>
              <a:buClr>
                <a:srgbClr val="8D9950"/>
              </a:buClr>
            </a:pPr>
            <a:r>
              <a:rPr lang="da-DK" sz="2000" b="1" dirty="0" smtClean="0">
                <a:solidFill>
                  <a:srgbClr val="000000"/>
                </a:solidFill>
              </a:rPr>
              <a:t>Refleksion og præsentation i gruppen</a:t>
            </a:r>
            <a:endParaRPr lang="da-DK" sz="2000" b="1" dirty="0">
              <a:solidFill>
                <a:srgbClr val="000000"/>
              </a:solidFill>
            </a:endParaRPr>
          </a:p>
          <a:p>
            <a:pPr marL="342900" lvl="0" indent="-342900">
              <a:lnSpc>
                <a:spcPct val="120000"/>
              </a:lnSpc>
              <a:spcBef>
                <a:spcPts val="1000"/>
              </a:spcBef>
              <a:buClr>
                <a:srgbClr val="8D9950"/>
              </a:buClr>
              <a:buFont typeface="Arial" panose="020B0604020202020204" pitchFamily="34" charset="0"/>
              <a:buChar char="•"/>
            </a:pPr>
            <a:r>
              <a:rPr lang="da-DK" sz="2000" dirty="0" smtClean="0">
                <a:solidFill>
                  <a:srgbClr val="000000"/>
                </a:solidFill>
              </a:rPr>
              <a:t>Hvordan oplever du selv, at netop disse opgaver giver dig energi og arbejdsglæde?</a:t>
            </a:r>
          </a:p>
          <a:p>
            <a:pPr marL="342900" lvl="0" indent="-342900">
              <a:lnSpc>
                <a:spcPct val="120000"/>
              </a:lnSpc>
              <a:spcBef>
                <a:spcPts val="1000"/>
              </a:spcBef>
              <a:buClr>
                <a:srgbClr val="8D9950"/>
              </a:buClr>
              <a:buFont typeface="Arial" panose="020B0604020202020204" pitchFamily="34" charset="0"/>
              <a:buChar char="•"/>
            </a:pPr>
            <a:r>
              <a:rPr lang="da-DK" sz="2000" dirty="0" smtClean="0">
                <a:solidFill>
                  <a:srgbClr val="000000"/>
                </a:solidFill>
              </a:rPr>
              <a:t>Hvordan oplever kollegerne og medarbejdere det?</a:t>
            </a:r>
          </a:p>
          <a:p>
            <a:pPr marL="342900" lvl="0" indent="-342900">
              <a:lnSpc>
                <a:spcPct val="120000"/>
              </a:lnSpc>
              <a:spcBef>
                <a:spcPts val="1000"/>
              </a:spcBef>
              <a:buClr>
                <a:srgbClr val="8D9950"/>
              </a:buClr>
              <a:buFont typeface="Arial" panose="020B0604020202020204" pitchFamily="34" charset="0"/>
              <a:buChar char="•"/>
            </a:pPr>
            <a:r>
              <a:rPr lang="da-DK" sz="2000" dirty="0" smtClean="0">
                <a:solidFill>
                  <a:srgbClr val="000000"/>
                </a:solidFill>
              </a:rPr>
              <a:t>Hvad betyder det for din arbejdsglæde?</a:t>
            </a:r>
            <a:endParaRPr lang="da-DK" sz="2000" dirty="0"/>
          </a:p>
          <a:p>
            <a:endParaRPr lang="da-DK" sz="2000" dirty="0" smtClean="0"/>
          </a:p>
        </p:txBody>
      </p:sp>
    </p:spTree>
    <p:extLst>
      <p:ext uri="{BB962C8B-B14F-4D97-AF65-F5344CB8AC3E}">
        <p14:creationId xmlns:p14="http://schemas.microsoft.com/office/powerpoint/2010/main" val="903325191"/>
      </p:ext>
    </p:extLst>
  </p:cSld>
  <p:clrMapOvr>
    <a:masterClrMapping/>
  </p:clrMapOvr>
</p:sld>
</file>

<file path=ppt/theme/theme1.xml><?xml version="1.0" encoding="utf-8"?>
<a:theme xmlns:a="http://schemas.openxmlformats.org/drawingml/2006/main" name="ModOverlayVTI">
  <a:themeElements>
    <a:clrScheme name="Brugerdefineret 3">
      <a:dk1>
        <a:srgbClr val="000000"/>
      </a:dk1>
      <a:lt1>
        <a:srgbClr val="F8F8F8"/>
      </a:lt1>
      <a:dk2>
        <a:srgbClr val="8D9950"/>
      </a:dk2>
      <a:lt2>
        <a:srgbClr val="F8F8F8"/>
      </a:lt2>
      <a:accent1>
        <a:srgbClr val="000000"/>
      </a:accent1>
      <a:accent2>
        <a:srgbClr val="8D9950"/>
      </a:accent2>
      <a:accent3>
        <a:srgbClr val="49C5B1"/>
      </a:accent3>
      <a:accent4>
        <a:srgbClr val="1B365D"/>
      </a:accent4>
      <a:accent5>
        <a:srgbClr val="F8485E"/>
      </a:accent5>
      <a:accent6>
        <a:srgbClr val="C6CCA7"/>
      </a:accent6>
      <a:hlink>
        <a:srgbClr val="000000"/>
      </a:hlink>
      <a:folHlink>
        <a:srgbClr val="8D9950"/>
      </a:folHlink>
    </a:clrScheme>
    <a:fontScheme name="Randers Kommune">
      <a:majorFont>
        <a:latin typeface="Roboto Black"/>
        <a:ea typeface=""/>
        <a:cs typeface=""/>
      </a:majorFont>
      <a:minorFont>
        <a:latin typeface="Rockwel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5729.tgt.Office_50301014_TF89118109_Win32_OJ112196119.potx" id="{E2641469-1BD5-4ECF-8E87-9C7FC6745475}" vid="{099E4878-7F2F-463D-93C4-1E94CD21732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0B61E4D0-D101-4A17-BA61-F29B2B6CFE74}">
  <ds:schemaRefs>
    <ds:schemaRef ds:uri="http://schemas.microsoft.com/sharepoint/v3/contenttype/forms"/>
  </ds:schemaRefs>
</ds:datastoreItem>
</file>

<file path=customXml/itemProps2.xml><?xml version="1.0" encoding="utf-8"?>
<ds:datastoreItem xmlns:ds="http://schemas.openxmlformats.org/officeDocument/2006/customXml" ds:itemID="{5BD36D06-4CB7-4DF0-BC60-E9BFBDAC45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AB8BBB-9A18-4050-923B-7FC6E36DA496}">
  <ds:schemaRefs>
    <ds:schemaRef ds:uri="16c05727-aa75-4e4a-9b5f-8a80a1165891"/>
    <ds:schemaRef ds:uri="http://purl.org/dc/dcmitype/"/>
    <ds:schemaRef ds:uri="230e9df3-be65-4c73-a93b-d1236ebd677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 ds:uri="http://schemas.openxmlformats.org/package/2006/metadata/core-properties"/>
    <ds:schemaRef ds:uri="71af3243-3dd4-4a8d-8c0d-dd76da1f02a5"/>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6568</TotalTime>
  <Words>1506</Words>
  <Application>Microsoft Office PowerPoint</Application>
  <PresentationFormat>Widescreen</PresentationFormat>
  <Paragraphs>152</Paragraphs>
  <Slides>11</Slides>
  <Notes>11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11</vt:i4>
      </vt:variant>
    </vt:vector>
  </HeadingPairs>
  <TitlesOfParts>
    <vt:vector size="18" baseType="lpstr">
      <vt:lpstr>Arial</vt:lpstr>
      <vt:lpstr>Calibri</vt:lpstr>
      <vt:lpstr>Roboto Black</vt:lpstr>
      <vt:lpstr>Rockwell</vt:lpstr>
      <vt:lpstr>Times New Roman</vt:lpstr>
      <vt:lpstr>Wingdings</vt:lpstr>
      <vt:lpstr>ModOverlayVTI</vt:lpstr>
      <vt:lpstr>Del 1: Din egen trivsel som leder</vt:lpstr>
      <vt:lpstr>Dagsorden</vt:lpstr>
      <vt:lpstr>Del 1: Din egen trivsel som leder</vt:lpstr>
      <vt:lpstr>Øvelse 1: Trivsel i sammenhæng mellem arbejdsliv og familieliv?</vt:lpstr>
      <vt:lpstr>Øvelse 1: Trivsel i sammenhæng mellem arbejdsliv og familieliv?</vt:lpstr>
      <vt:lpstr>Øvelse 1: Trivsel i sammenhæng mellem arbejdsliv og familieliv?</vt:lpstr>
      <vt:lpstr>Øvelse 2: Hvad giver os energi og arbejdsglæde?</vt:lpstr>
      <vt:lpstr>Øvelse 2: Hvad giver jer energi og arbejdsglæde?</vt:lpstr>
      <vt:lpstr>Øvelse 2: Hvad giver os energi og arbejdsglæde?</vt:lpstr>
      <vt:lpstr>Øvelse 2: Hvad giver os energi og arbejdsglæde?</vt:lpstr>
      <vt:lpstr>Opsamling</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på præsentation</dc:title>
  <dc:creator>Agnesa Zejnullahu</dc:creator>
  <cp:lastModifiedBy>Microsoft-konto</cp:lastModifiedBy>
  <cp:revision>400</cp:revision>
  <dcterms:created xsi:type="dcterms:W3CDTF">2022-04-01T09:13:51Z</dcterms:created>
  <dcterms:modified xsi:type="dcterms:W3CDTF">2023-01-12T12:29:17Z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