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4" r:id="rId7"/>
    <p:sldId id="262" r:id="rId8"/>
    <p:sldId id="265" r:id="rId9"/>
    <p:sldId id="261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79" autoAdjust="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5D18-7057-4FBA-98E3-01241EBFF48E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4346C-3B03-4208-86B7-BCC3C5E3DE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3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4346C-3B03-4208-86B7-BCC3C5E3DEA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06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Tilskud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 forskellige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målgrupper: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lille tilskud 4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uger,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større tilskud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til 3-6 måneder. (Det visiterer vi til).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4346C-3B03-4208-86B7-BCC3C5E3DEA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45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er lige så stor</a:t>
            </a:r>
            <a:r>
              <a:rPr lang="da-DK" baseline="0" dirty="0" smtClean="0"/>
              <a:t> succesrate på begge hold. Ca. 75% stopper efter et forløb hos os.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4346C-3B03-4208-86B7-BCC3C5E3DEA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8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Hjælp evt. borgeren mens I er sammen med dem, så I</a:t>
            </a:r>
            <a:r>
              <a:rPr lang="da-DK" baseline="0" dirty="0" smtClean="0"/>
              <a:t> er sikre på, at de får sendt beskeden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4346C-3B03-4208-86B7-BCC3C5E3DEA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67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08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48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7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37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878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80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971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99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0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067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B14E-07D7-4266-B388-413578B4740F}" type="datetimeFigureOut">
              <a:rPr lang="da-DK" smtClean="0"/>
              <a:t>27-10-2022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BDBB-5D76-47CE-817E-DD8BF73373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934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ygestop@randers.d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Info om rygestoptilbud + henvisning dertil</a:t>
            </a:r>
            <a:endParaRPr lang="da-DK" dirty="0"/>
          </a:p>
        </p:txBody>
      </p:sp>
      <p:pic>
        <p:nvPicPr>
          <p:cNvPr id="6" name="Pladsholder til indhold 4"/>
          <p:cNvPicPr>
            <a:picLocks/>
          </p:cNvPicPr>
          <p:nvPr/>
        </p:nvPicPr>
        <p:blipFill rotWithShape="1">
          <a:blip r:embed="rId3"/>
          <a:srcRect l="7781" t="27046" r="29779" b="4372"/>
          <a:stretch/>
        </p:blipFill>
        <p:spPr bwMode="auto">
          <a:xfrm>
            <a:off x="1194954" y="2026228"/>
            <a:ext cx="7616537" cy="3792682"/>
          </a:xfrm>
          <a:prstGeom prst="rect">
            <a:avLst/>
          </a:prstGeom>
          <a:ln>
            <a:noFill/>
          </a:ln>
          <a:effectLst>
            <a:softEdge rad="228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led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Forskellige holdforløb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Forløbene tager udgangspunkt i materiale fra Kræftens Bekæmpelse </a:t>
            </a:r>
          </a:p>
          <a:p>
            <a:r>
              <a:rPr lang="da-DK" dirty="0" smtClean="0"/>
              <a:t>Der er 5 gange så stor chance for at lykkes, hvis man får opbakning/støtte! </a:t>
            </a:r>
          </a:p>
          <a:p>
            <a:r>
              <a:rPr lang="da-DK" dirty="0" smtClean="0"/>
              <a:t>Mange får glæde af at bruge hjælpemidler (obs. mulighed for tilskud fra os)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4" y="1871917"/>
            <a:ext cx="4343400" cy="2975228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7321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Røgfrit Liv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Om eftermiddagen (typisk kl. 16.30-18.30) </a:t>
            </a:r>
          </a:p>
          <a:p>
            <a:r>
              <a:rPr lang="da-DK" dirty="0" smtClean="0"/>
              <a:t>6 mødegange (en fælles stopdag)</a:t>
            </a:r>
          </a:p>
          <a:p>
            <a:r>
              <a:rPr lang="da-DK" dirty="0" smtClean="0"/>
              <a:t>Temaer: motivation, vaneændringer, afhængighed, abstinenser, hjælpemidler, følelser, håndtering af rygetrang, opbakning, mad/vægt, fastholdelse osv.  </a:t>
            </a:r>
          </a:p>
          <a:p>
            <a:r>
              <a:rPr lang="da-DK" dirty="0" smtClean="0"/>
              <a:t>Efterfølgende mulighed for fastholdelsescafé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7737" y="1147915"/>
            <a:ext cx="5181600" cy="4242003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2809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Kom &amp; Kvit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Om formiddagen (kl. 10.00-11.30)</a:t>
            </a:r>
          </a:p>
          <a:p>
            <a:r>
              <a:rPr lang="da-DK" dirty="0" smtClean="0"/>
              <a:t>8 mødegange (man bestemmer selv stopdag)</a:t>
            </a:r>
          </a:p>
          <a:p>
            <a:r>
              <a:rPr lang="da-DK" dirty="0" smtClean="0"/>
              <a:t>Løbende optag (så gruppen varierer fra start til slut) </a:t>
            </a:r>
          </a:p>
          <a:p>
            <a:r>
              <a:rPr lang="da-DK" dirty="0"/>
              <a:t>Efterfølgende mulighed for fastholdelsescafé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/>
          <a:srcRect l="18189" t="18084" r="39742" b="9273"/>
          <a:stretch/>
        </p:blipFill>
        <p:spPr>
          <a:xfrm>
            <a:off x="5846618" y="1376849"/>
            <a:ext cx="4388427" cy="4262487"/>
          </a:xfrm>
          <a:prstGeom prst="rect">
            <a:avLst/>
          </a:prstGeom>
          <a:ln>
            <a:noFill/>
          </a:ln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21932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Hjælpemidler </a:t>
            </a:r>
            <a:endParaRPr lang="da-DK" dirty="0"/>
          </a:p>
        </p:txBody>
      </p:sp>
      <p:pic>
        <p:nvPicPr>
          <p:cNvPr id="1026" name="Picture 2" descr="Buy Zyban UK - Stop Smoking Tablets Online from UK Med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19094" r="3776" b="22385"/>
          <a:stretch/>
        </p:blipFill>
        <p:spPr bwMode="auto">
          <a:xfrm>
            <a:off x="1257299" y="1962684"/>
            <a:ext cx="4623715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86" y="2609311"/>
            <a:ext cx="3026664" cy="230439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293" y="2444546"/>
            <a:ext cx="1962276" cy="2469157"/>
          </a:xfrm>
          <a:prstGeom prst="rect">
            <a:avLst/>
          </a:prstGeom>
        </p:spPr>
      </p:pic>
      <p:pic>
        <p:nvPicPr>
          <p:cNvPr id="7" name="Billed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Andre muligheder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E-kvit</a:t>
            </a:r>
          </a:p>
          <a:p>
            <a:r>
              <a:rPr lang="da-DK" dirty="0" err="1" smtClean="0"/>
              <a:t>Stoplinien</a:t>
            </a:r>
            <a:endParaRPr lang="da-DK" dirty="0" smtClean="0"/>
          </a:p>
          <a:p>
            <a:r>
              <a:rPr lang="da-DK" dirty="0" smtClean="0"/>
              <a:t>Individuel rådgivning i særlige tilfælde (f.eks. hvis borgeren ikke taler dansk) </a:t>
            </a:r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  <p:pic>
        <p:nvPicPr>
          <p:cNvPr id="2050" name="Picture 2" descr="Marked - E-kvit - Dit Digitale Stoppro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31" y="3683577"/>
            <a:ext cx="2033155" cy="26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lefonrådgiv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91" y="1825625"/>
            <a:ext cx="4267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Måder at henvise på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Borger sender en sms til 1910 med teksten ”Rygestop” (herefter kontakter vi)</a:t>
            </a:r>
          </a:p>
          <a:p>
            <a:r>
              <a:rPr lang="da-DK" dirty="0" smtClean="0"/>
              <a:t>Skriv en mail til </a:t>
            </a:r>
            <a:r>
              <a:rPr lang="da-DK" dirty="0" smtClean="0">
                <a:hlinkClick r:id="rId3"/>
              </a:rPr>
              <a:t>rygestop@randers.dk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Very</a:t>
            </a:r>
            <a:r>
              <a:rPr lang="da-DK" dirty="0" smtClean="0"/>
              <a:t> brief </a:t>
            </a:r>
            <a:r>
              <a:rPr lang="da-DK" dirty="0" err="1" smtClean="0"/>
              <a:t>advice</a:t>
            </a:r>
            <a:r>
              <a:rPr lang="da-DK" dirty="0" smtClean="0"/>
              <a:t> (VBA)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810892"/>
            <a:ext cx="10515600" cy="4351338"/>
          </a:xfrm>
        </p:spPr>
        <p:txBody>
          <a:bodyPr/>
          <a:lstStyle/>
          <a:p>
            <a:r>
              <a:rPr lang="da-DK" dirty="0" smtClean="0"/>
              <a:t>Rekruttering af borgere til rygestopforløb i 3 trin:</a:t>
            </a:r>
          </a:p>
          <a:p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b="1" dirty="0" smtClean="0"/>
              <a:t>Spørg</a:t>
            </a:r>
            <a:r>
              <a:rPr lang="da-DK" dirty="0" smtClean="0"/>
              <a:t> om borgeren ryger.</a:t>
            </a:r>
          </a:p>
          <a:p>
            <a:pPr marL="457200" indent="-457200">
              <a:buFont typeface="+mj-lt"/>
              <a:buAutoNum type="arabicPeriod"/>
            </a:pPr>
            <a:r>
              <a:rPr lang="da-DK" b="1" dirty="0" smtClean="0"/>
              <a:t>Rådgiv</a:t>
            </a:r>
            <a:r>
              <a:rPr lang="da-DK" dirty="0" smtClean="0"/>
              <a:t> om at der er 5 gange større chance for at blive røgfri med rådgivning og rygestopmedicin.</a:t>
            </a:r>
          </a:p>
          <a:p>
            <a:pPr marL="457200" indent="-457200">
              <a:buFont typeface="+mj-lt"/>
              <a:buAutoNum type="arabicPeriod"/>
            </a:pPr>
            <a:r>
              <a:rPr lang="da-DK" b="1" dirty="0" smtClean="0"/>
              <a:t>Henvis</a:t>
            </a:r>
            <a:r>
              <a:rPr lang="da-DK" dirty="0" smtClean="0"/>
              <a:t> til tilbud, hvis borgeren er interesseret. Få borgers tlf. nr. samt tilladelse til, at rådgiver må ringe borger op i løbet af de næste dage. </a:t>
            </a:r>
          </a:p>
        </p:txBody>
      </p:sp>
    </p:spTree>
    <p:extLst>
      <p:ext uri="{BB962C8B-B14F-4D97-AF65-F5344CB8AC3E}">
        <p14:creationId xmlns:p14="http://schemas.microsoft.com/office/powerpoint/2010/main" val="41497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Spørgsmål fra jer</a:t>
            </a:r>
            <a:endParaRPr lang="da-DK" dirty="0"/>
          </a:p>
        </p:txBody>
      </p:sp>
      <p:pic>
        <p:nvPicPr>
          <p:cNvPr id="4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38" y="2004192"/>
            <a:ext cx="2842953" cy="2842953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914400" y="215084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Rådgivers kontaktoplysninger:</a:t>
            </a:r>
          </a:p>
          <a:p>
            <a:r>
              <a:rPr lang="da-DK" dirty="0" smtClean="0"/>
              <a:t>Janne Nellemann Pedersen</a:t>
            </a:r>
          </a:p>
          <a:p>
            <a:r>
              <a:rPr lang="da-DK" dirty="0" smtClean="0"/>
              <a:t>23433681 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8" y="4847145"/>
            <a:ext cx="2835275" cy="13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321</Words>
  <Application>Microsoft Office PowerPoint</Application>
  <PresentationFormat>Widescreen</PresentationFormat>
  <Paragraphs>42</Paragraphs>
  <Slides>9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Info om rygestoptilbud + henvisning dertil</vt:lpstr>
      <vt:lpstr>Forskellige holdforløb</vt:lpstr>
      <vt:lpstr>Røgfrit Liv</vt:lpstr>
      <vt:lpstr>Kom &amp; Kvit</vt:lpstr>
      <vt:lpstr>Hjælpemidler </vt:lpstr>
      <vt:lpstr>Andre muligheder</vt:lpstr>
      <vt:lpstr>Måder at henvise på</vt:lpstr>
      <vt:lpstr>Very brief advice (VBA)</vt:lpstr>
      <vt:lpstr>Spørgsmål fra jer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om rygestoptilbud + henvisning dertil</dc:title>
  <dc:creator>Janne Nellemann Pedersen</dc:creator>
  <cp:lastModifiedBy>Janne Nellemann Pedersen</cp:lastModifiedBy>
  <cp:revision>12</cp:revision>
  <dcterms:created xsi:type="dcterms:W3CDTF">2022-10-25T13:29:40Z</dcterms:created>
  <dcterms:modified xsi:type="dcterms:W3CDTF">2022-10-27T17:05:25Z</dcterms:modified>
</cp:coreProperties>
</file>