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notesMasterIdLst>
    <p:notesMasterId r:id="rId3"/>
  </p:notesMasterIdLst>
  <p:handoutMasterIdLst>
    <p:handoutMasterId r:id="rId4"/>
  </p:handoutMasterIdLst>
  <p:sldIdLst>
    <p:sldId id="284" r:id="rId2"/>
  </p:sldIdLst>
  <p:sldSz cx="9144000" cy="6858000" type="screen4x3"/>
  <p:notesSz cx="6797675" cy="9926638"/>
  <p:defaultTextStyle>
    <a:defPPr>
      <a:defRPr lang="da-DK"/>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562">
          <p15:clr>
            <a:srgbClr val="A4A3A4"/>
          </p15:clr>
        </p15:guide>
        <p15:guide id="2" orient="horz" pos="3961">
          <p15:clr>
            <a:srgbClr val="A4A3A4"/>
          </p15:clr>
        </p15:guide>
        <p15:guide id="3" orient="horz" pos="2406">
          <p15:clr>
            <a:srgbClr val="A4A3A4"/>
          </p15:clr>
        </p15:guide>
        <p15:guide id="4" orient="horz" pos="1548">
          <p15:clr>
            <a:srgbClr val="A4A3A4"/>
          </p15:clr>
        </p15:guide>
        <p15:guide id="5" orient="horz" pos="1304">
          <p15:clr>
            <a:srgbClr val="A4A3A4"/>
          </p15:clr>
        </p15:guide>
        <p15:guide id="6" orient="horz" pos="344">
          <p15:clr>
            <a:srgbClr val="A4A3A4"/>
          </p15:clr>
        </p15:guide>
        <p15:guide id="7" pos="4657">
          <p15:clr>
            <a:srgbClr val="A4A3A4"/>
          </p15:clr>
        </p15:guide>
        <p15:guide id="8" pos="396">
          <p15:clr>
            <a:srgbClr val="A4A3A4"/>
          </p15:clr>
        </p15:guide>
        <p15:guide id="9" pos="5391">
          <p15:clr>
            <a:srgbClr val="A4A3A4"/>
          </p15:clr>
        </p15:guide>
        <p15:guide id="10" pos="111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485D"/>
    <a:srgbClr val="F8485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Ingen typografi, tabelgit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54" d="100"/>
          <a:sy n="154" d="100"/>
        </p:scale>
        <p:origin x="2004" y="132"/>
      </p:cViewPr>
      <p:guideLst>
        <p:guide orient="horz" pos="3562"/>
        <p:guide orient="horz" pos="3961"/>
        <p:guide orient="horz" pos="2406"/>
        <p:guide orient="horz" pos="1548"/>
        <p:guide orient="horz" pos="1304"/>
        <p:guide orient="horz" pos="344"/>
        <p:guide pos="4657"/>
        <p:guide pos="396"/>
        <p:guide pos="5391"/>
        <p:guide pos="1116"/>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2" y="1"/>
            <a:ext cx="2945659" cy="496332"/>
          </a:xfrm>
          <a:prstGeom prst="rect">
            <a:avLst/>
          </a:prstGeom>
        </p:spPr>
        <p:txBody>
          <a:bodyPr vert="horz" lIns="91425" tIns="45713" rIns="91425" bIns="45713" rtlCol="0"/>
          <a:lstStyle>
            <a:lvl1pPr algn="l">
              <a:defRPr sz="1200"/>
            </a:lvl1pPr>
          </a:lstStyle>
          <a:p>
            <a:endParaRPr lang="da-DK"/>
          </a:p>
        </p:txBody>
      </p:sp>
      <p:sp>
        <p:nvSpPr>
          <p:cNvPr id="3" name="Pladsholder til dato 2"/>
          <p:cNvSpPr>
            <a:spLocks noGrp="1"/>
          </p:cNvSpPr>
          <p:nvPr>
            <p:ph type="dt" sz="quarter" idx="1"/>
          </p:nvPr>
        </p:nvSpPr>
        <p:spPr>
          <a:xfrm>
            <a:off x="3850445" y="1"/>
            <a:ext cx="2945659" cy="496332"/>
          </a:xfrm>
          <a:prstGeom prst="rect">
            <a:avLst/>
          </a:prstGeom>
        </p:spPr>
        <p:txBody>
          <a:bodyPr vert="horz" lIns="91425" tIns="45713" rIns="91425" bIns="45713" rtlCol="0"/>
          <a:lstStyle>
            <a:lvl1pPr algn="r">
              <a:defRPr sz="1200"/>
            </a:lvl1pPr>
          </a:lstStyle>
          <a:p>
            <a:fld id="{189EC6C3-F041-9140-B7F1-5B19AD65B673}" type="datetimeFigureOut">
              <a:t>26-04-2024</a:t>
            </a:fld>
            <a:endParaRPr lang="da-DK"/>
          </a:p>
        </p:txBody>
      </p:sp>
      <p:sp>
        <p:nvSpPr>
          <p:cNvPr id="4" name="Pladsholder til sidefod 3"/>
          <p:cNvSpPr>
            <a:spLocks noGrp="1"/>
          </p:cNvSpPr>
          <p:nvPr>
            <p:ph type="ftr" sz="quarter" idx="2"/>
          </p:nvPr>
        </p:nvSpPr>
        <p:spPr>
          <a:xfrm>
            <a:off x="2" y="9428584"/>
            <a:ext cx="2945659" cy="496332"/>
          </a:xfrm>
          <a:prstGeom prst="rect">
            <a:avLst/>
          </a:prstGeom>
        </p:spPr>
        <p:txBody>
          <a:bodyPr vert="horz" lIns="91425" tIns="45713" rIns="91425" bIns="45713" rtlCol="0" anchor="b"/>
          <a:lstStyle>
            <a:lvl1pPr algn="l">
              <a:defRPr sz="1200"/>
            </a:lvl1pPr>
          </a:lstStyle>
          <a:p>
            <a:endParaRPr lang="da-DK"/>
          </a:p>
        </p:txBody>
      </p:sp>
      <p:sp>
        <p:nvSpPr>
          <p:cNvPr id="5" name="Pladsholder til diasnummer 4"/>
          <p:cNvSpPr>
            <a:spLocks noGrp="1"/>
          </p:cNvSpPr>
          <p:nvPr>
            <p:ph type="sldNum" sz="quarter" idx="3"/>
          </p:nvPr>
        </p:nvSpPr>
        <p:spPr>
          <a:xfrm>
            <a:off x="3850445" y="9428584"/>
            <a:ext cx="2945659" cy="496332"/>
          </a:xfrm>
          <a:prstGeom prst="rect">
            <a:avLst/>
          </a:prstGeom>
        </p:spPr>
        <p:txBody>
          <a:bodyPr vert="horz" lIns="91425" tIns="45713" rIns="91425" bIns="45713" rtlCol="0" anchor="b"/>
          <a:lstStyle>
            <a:lvl1pPr algn="r">
              <a:defRPr sz="1200"/>
            </a:lvl1pPr>
          </a:lstStyle>
          <a:p>
            <a:fld id="{759700A5-DF0B-9B4B-98D4-F6B6165D28EA}" type="slidenum">
              <a:t>‹nr.›</a:t>
            </a:fld>
            <a:endParaRPr lang="da-DK"/>
          </a:p>
        </p:txBody>
      </p:sp>
    </p:spTree>
    <p:extLst>
      <p:ext uri="{BB962C8B-B14F-4D97-AF65-F5344CB8AC3E}">
        <p14:creationId xmlns:p14="http://schemas.microsoft.com/office/powerpoint/2010/main" val="176629246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2" y="1"/>
            <a:ext cx="2945659" cy="496332"/>
          </a:xfrm>
          <a:prstGeom prst="rect">
            <a:avLst/>
          </a:prstGeom>
        </p:spPr>
        <p:txBody>
          <a:bodyPr vert="horz" lIns="91425" tIns="45713" rIns="91425" bIns="45713" rtlCol="0"/>
          <a:lstStyle>
            <a:lvl1pPr algn="l">
              <a:defRPr sz="1200"/>
            </a:lvl1pPr>
          </a:lstStyle>
          <a:p>
            <a:endParaRPr lang="da-DK"/>
          </a:p>
        </p:txBody>
      </p:sp>
      <p:sp>
        <p:nvSpPr>
          <p:cNvPr id="3" name="Pladsholder til dato 2"/>
          <p:cNvSpPr>
            <a:spLocks noGrp="1"/>
          </p:cNvSpPr>
          <p:nvPr>
            <p:ph type="dt" idx="1"/>
          </p:nvPr>
        </p:nvSpPr>
        <p:spPr>
          <a:xfrm>
            <a:off x="3850445" y="1"/>
            <a:ext cx="2945659" cy="496332"/>
          </a:xfrm>
          <a:prstGeom prst="rect">
            <a:avLst/>
          </a:prstGeom>
        </p:spPr>
        <p:txBody>
          <a:bodyPr vert="horz" lIns="91425" tIns="45713" rIns="91425" bIns="45713" rtlCol="0"/>
          <a:lstStyle>
            <a:lvl1pPr algn="r">
              <a:defRPr sz="1200"/>
            </a:lvl1pPr>
          </a:lstStyle>
          <a:p>
            <a:fld id="{AD2771E3-E118-A64A-94C4-2BB8B54C7BA5}" type="datetimeFigureOut">
              <a:t>26-04-2024</a:t>
            </a:fld>
            <a:endParaRPr lang="da-DK"/>
          </a:p>
        </p:txBody>
      </p:sp>
      <p:sp>
        <p:nvSpPr>
          <p:cNvPr id="4" name="Pladsholder til diasbillede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25" tIns="45713" rIns="91425" bIns="45713" rtlCol="0" anchor="ctr"/>
          <a:lstStyle/>
          <a:p>
            <a:endParaRPr lang="da-DK"/>
          </a:p>
        </p:txBody>
      </p:sp>
      <p:sp>
        <p:nvSpPr>
          <p:cNvPr id="5" name="Pladsholder til noter 4"/>
          <p:cNvSpPr>
            <a:spLocks noGrp="1"/>
          </p:cNvSpPr>
          <p:nvPr>
            <p:ph type="body" sz="quarter" idx="3"/>
          </p:nvPr>
        </p:nvSpPr>
        <p:spPr>
          <a:xfrm>
            <a:off x="679768" y="4715155"/>
            <a:ext cx="5438140" cy="4466987"/>
          </a:xfrm>
          <a:prstGeom prst="rect">
            <a:avLst/>
          </a:prstGeom>
        </p:spPr>
        <p:txBody>
          <a:bodyPr vert="horz" lIns="91425" tIns="45713" rIns="91425" bIns="45713"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2" y="9428584"/>
            <a:ext cx="2945659" cy="496332"/>
          </a:xfrm>
          <a:prstGeom prst="rect">
            <a:avLst/>
          </a:prstGeom>
        </p:spPr>
        <p:txBody>
          <a:bodyPr vert="horz" lIns="91425" tIns="45713" rIns="91425" bIns="45713" rtlCol="0" anchor="b"/>
          <a:lstStyle>
            <a:lvl1pPr algn="l">
              <a:defRPr sz="1200"/>
            </a:lvl1pPr>
          </a:lstStyle>
          <a:p>
            <a:endParaRPr lang="da-DK"/>
          </a:p>
        </p:txBody>
      </p:sp>
      <p:sp>
        <p:nvSpPr>
          <p:cNvPr id="7" name="Pladsholder til diasnummer 6"/>
          <p:cNvSpPr>
            <a:spLocks noGrp="1"/>
          </p:cNvSpPr>
          <p:nvPr>
            <p:ph type="sldNum" sz="quarter" idx="5"/>
          </p:nvPr>
        </p:nvSpPr>
        <p:spPr>
          <a:xfrm>
            <a:off x="3850445" y="9428584"/>
            <a:ext cx="2945659" cy="496332"/>
          </a:xfrm>
          <a:prstGeom prst="rect">
            <a:avLst/>
          </a:prstGeom>
        </p:spPr>
        <p:txBody>
          <a:bodyPr vert="horz" lIns="91425" tIns="45713" rIns="91425" bIns="45713" rtlCol="0" anchor="b"/>
          <a:lstStyle>
            <a:lvl1pPr algn="r">
              <a:defRPr sz="1200"/>
            </a:lvl1pPr>
          </a:lstStyle>
          <a:p>
            <a:fld id="{91BF52B6-5609-5149-A324-2FB9B9CBEB49}" type="slidenum">
              <a:t>‹nr.›</a:t>
            </a:fld>
            <a:endParaRPr lang="da-DK"/>
          </a:p>
        </p:txBody>
      </p:sp>
    </p:spTree>
    <p:extLst>
      <p:ext uri="{BB962C8B-B14F-4D97-AF65-F5344CB8AC3E}">
        <p14:creationId xmlns:p14="http://schemas.microsoft.com/office/powerpoint/2010/main" val="384413163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orside med logo_blå">
    <p:bg>
      <p:bgPr>
        <a:solidFill>
          <a:schemeClr val="accent1"/>
        </a:solidFill>
        <a:effectLst/>
      </p:bgPr>
    </p:bg>
    <p:spTree>
      <p:nvGrpSpPr>
        <p:cNvPr id="1" name=""/>
        <p:cNvGrpSpPr/>
        <p:nvPr/>
      </p:nvGrpSpPr>
      <p:grpSpPr>
        <a:xfrm>
          <a:off x="0" y="0"/>
          <a:ext cx="0" cy="0"/>
          <a:chOff x="0" y="0"/>
          <a:chExt cx="0" cy="0"/>
        </a:xfrm>
      </p:grpSpPr>
      <p:pic>
        <p:nvPicPr>
          <p:cNvPr id="6" name="Billede 5"/>
          <p:cNvPicPr>
            <a:picLocks noChangeAspect="1"/>
          </p:cNvPicPr>
          <p:nvPr userDrawn="1"/>
        </p:nvPicPr>
        <p:blipFill>
          <a:blip r:embed="rId2"/>
          <a:stretch>
            <a:fillRect/>
          </a:stretch>
        </p:blipFill>
        <p:spPr>
          <a:xfrm>
            <a:off x="1798638" y="2892371"/>
            <a:ext cx="5594350" cy="927154"/>
          </a:xfrm>
          <a:prstGeom prst="rect">
            <a:avLst/>
          </a:prstGeom>
        </p:spPr>
      </p:pic>
    </p:spTree>
    <p:extLst>
      <p:ext uri="{BB962C8B-B14F-4D97-AF65-F5344CB8AC3E}">
        <p14:creationId xmlns:p14="http://schemas.microsoft.com/office/powerpoint/2010/main" val="4953085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illede">
    <p:spTree>
      <p:nvGrpSpPr>
        <p:cNvPr id="1" name=""/>
        <p:cNvGrpSpPr/>
        <p:nvPr/>
      </p:nvGrpSpPr>
      <p:grpSpPr>
        <a:xfrm>
          <a:off x="0" y="0"/>
          <a:ext cx="0" cy="0"/>
          <a:chOff x="0" y="0"/>
          <a:chExt cx="0" cy="0"/>
        </a:xfrm>
      </p:grpSpPr>
      <p:sp>
        <p:nvSpPr>
          <p:cNvPr id="4" name="Pladsholder til billede 3"/>
          <p:cNvSpPr>
            <a:spLocks noGrp="1"/>
          </p:cNvSpPr>
          <p:nvPr>
            <p:ph type="pic" sz="quarter" idx="10" hasCustomPrompt="1"/>
          </p:nvPr>
        </p:nvSpPr>
        <p:spPr>
          <a:xfrm>
            <a:off x="0" y="0"/>
            <a:ext cx="9144000" cy="6858000"/>
          </a:xfrm>
          <a:solidFill>
            <a:schemeClr val="bg1">
              <a:lumMod val="65000"/>
            </a:schemeClr>
          </a:solidFill>
        </p:spPr>
        <p:txBody>
          <a:bodyPr/>
          <a:lstStyle>
            <a:lvl1pPr>
              <a:defRPr sz="1200" b="0" i="0">
                <a:latin typeface="Arial"/>
                <a:cs typeface="Arial"/>
              </a:defRPr>
            </a:lvl1pPr>
          </a:lstStyle>
          <a:p>
            <a:r>
              <a:rPr lang="da-DK"/>
              <a:t>Indsæt billede</a:t>
            </a:r>
          </a:p>
        </p:txBody>
      </p:sp>
    </p:spTree>
    <p:extLst>
      <p:ext uri="{BB962C8B-B14F-4D97-AF65-F5344CB8AC3E}">
        <p14:creationId xmlns:p14="http://schemas.microsoft.com/office/powerpoint/2010/main" val="1355755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illede med hvid overskrift">
    <p:spTree>
      <p:nvGrpSpPr>
        <p:cNvPr id="1" name=""/>
        <p:cNvGrpSpPr/>
        <p:nvPr/>
      </p:nvGrpSpPr>
      <p:grpSpPr>
        <a:xfrm>
          <a:off x="0" y="0"/>
          <a:ext cx="0" cy="0"/>
          <a:chOff x="0" y="0"/>
          <a:chExt cx="0" cy="0"/>
        </a:xfrm>
      </p:grpSpPr>
      <p:sp>
        <p:nvSpPr>
          <p:cNvPr id="4" name="Pladsholder til billede 3"/>
          <p:cNvSpPr>
            <a:spLocks noGrp="1"/>
          </p:cNvSpPr>
          <p:nvPr>
            <p:ph type="pic" sz="quarter" idx="10" hasCustomPrompt="1"/>
          </p:nvPr>
        </p:nvSpPr>
        <p:spPr>
          <a:xfrm>
            <a:off x="0" y="0"/>
            <a:ext cx="9144000" cy="6858000"/>
          </a:xfrm>
          <a:solidFill>
            <a:schemeClr val="bg1">
              <a:lumMod val="65000"/>
            </a:schemeClr>
          </a:solidFill>
        </p:spPr>
        <p:txBody>
          <a:bodyPr/>
          <a:lstStyle>
            <a:lvl1pPr>
              <a:defRPr sz="1200" b="0" i="0">
                <a:latin typeface="Arial"/>
                <a:cs typeface="Arial"/>
              </a:defRPr>
            </a:lvl1pPr>
          </a:lstStyle>
          <a:p>
            <a:r>
              <a:rPr lang="da-DK"/>
              <a:t>Indsæt billede</a:t>
            </a:r>
          </a:p>
        </p:txBody>
      </p:sp>
      <p:sp>
        <p:nvSpPr>
          <p:cNvPr id="2" name="Titel 1"/>
          <p:cNvSpPr>
            <a:spLocks noGrp="1"/>
          </p:cNvSpPr>
          <p:nvPr>
            <p:ph type="title" hasCustomPrompt="1"/>
          </p:nvPr>
        </p:nvSpPr>
        <p:spPr>
          <a:xfrm>
            <a:off x="628650" y="3819526"/>
            <a:ext cx="6759574" cy="2570524"/>
          </a:xfrm>
        </p:spPr>
        <p:txBody>
          <a:bodyPr/>
          <a:lstStyle>
            <a:lvl1pPr>
              <a:lnSpc>
                <a:spcPts val="6000"/>
              </a:lnSpc>
              <a:defRPr sz="6000">
                <a:solidFill>
                  <a:schemeClr val="bg1"/>
                </a:solidFill>
              </a:defRPr>
            </a:lvl1pPr>
          </a:lstStyle>
          <a:p>
            <a:r>
              <a:rPr lang="da-DK"/>
              <a:t>Overskrift </a:t>
            </a:r>
            <a:br>
              <a:rPr lang="da-DK"/>
            </a:br>
            <a:r>
              <a:rPr lang="da-DK"/>
              <a:t>på breaker</a:t>
            </a:r>
          </a:p>
        </p:txBody>
      </p:sp>
    </p:spTree>
    <p:extLst>
      <p:ext uri="{BB962C8B-B14F-4D97-AF65-F5344CB8AC3E}">
        <p14:creationId xmlns:p14="http://schemas.microsoft.com/office/powerpoint/2010/main" val="35512188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illede med gul overskrift">
    <p:spTree>
      <p:nvGrpSpPr>
        <p:cNvPr id="1" name=""/>
        <p:cNvGrpSpPr/>
        <p:nvPr/>
      </p:nvGrpSpPr>
      <p:grpSpPr>
        <a:xfrm>
          <a:off x="0" y="0"/>
          <a:ext cx="0" cy="0"/>
          <a:chOff x="0" y="0"/>
          <a:chExt cx="0" cy="0"/>
        </a:xfrm>
      </p:grpSpPr>
      <p:sp>
        <p:nvSpPr>
          <p:cNvPr id="4" name="Pladsholder til billede 3"/>
          <p:cNvSpPr>
            <a:spLocks noGrp="1"/>
          </p:cNvSpPr>
          <p:nvPr>
            <p:ph type="pic" sz="quarter" idx="10" hasCustomPrompt="1"/>
          </p:nvPr>
        </p:nvSpPr>
        <p:spPr>
          <a:xfrm>
            <a:off x="0" y="0"/>
            <a:ext cx="9144000" cy="6858000"/>
          </a:xfrm>
          <a:solidFill>
            <a:schemeClr val="bg1">
              <a:lumMod val="65000"/>
            </a:schemeClr>
          </a:solidFill>
        </p:spPr>
        <p:txBody>
          <a:bodyPr/>
          <a:lstStyle>
            <a:lvl1pPr>
              <a:defRPr sz="1200" b="0" i="0">
                <a:latin typeface="Arial"/>
                <a:cs typeface="Arial"/>
              </a:defRPr>
            </a:lvl1pPr>
          </a:lstStyle>
          <a:p>
            <a:r>
              <a:rPr lang="da-DK"/>
              <a:t>Indsæt billede</a:t>
            </a:r>
          </a:p>
        </p:txBody>
      </p:sp>
      <p:sp>
        <p:nvSpPr>
          <p:cNvPr id="2" name="Titel 1"/>
          <p:cNvSpPr>
            <a:spLocks noGrp="1"/>
          </p:cNvSpPr>
          <p:nvPr>
            <p:ph type="title" hasCustomPrompt="1"/>
          </p:nvPr>
        </p:nvSpPr>
        <p:spPr>
          <a:xfrm>
            <a:off x="628650" y="3819526"/>
            <a:ext cx="6759574" cy="2570524"/>
          </a:xfrm>
        </p:spPr>
        <p:txBody>
          <a:bodyPr/>
          <a:lstStyle>
            <a:lvl1pPr>
              <a:lnSpc>
                <a:spcPts val="6000"/>
              </a:lnSpc>
              <a:defRPr sz="6000">
                <a:solidFill>
                  <a:schemeClr val="accent3"/>
                </a:solidFill>
              </a:defRPr>
            </a:lvl1pPr>
          </a:lstStyle>
          <a:p>
            <a:r>
              <a:rPr lang="da-DK"/>
              <a:t>Overskrift </a:t>
            </a:r>
            <a:br>
              <a:rPr lang="da-DK"/>
            </a:br>
            <a:r>
              <a:rPr lang="da-DK"/>
              <a:t>på breaker</a:t>
            </a:r>
          </a:p>
        </p:txBody>
      </p:sp>
    </p:spTree>
    <p:extLst>
      <p:ext uri="{BB962C8B-B14F-4D97-AF65-F5344CB8AC3E}">
        <p14:creationId xmlns:p14="http://schemas.microsoft.com/office/powerpoint/2010/main" val="33900767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Indhold - Kun titel">
    <p:spTree>
      <p:nvGrpSpPr>
        <p:cNvPr id="1" name=""/>
        <p:cNvGrpSpPr/>
        <p:nvPr/>
      </p:nvGrpSpPr>
      <p:grpSpPr>
        <a:xfrm>
          <a:off x="0" y="0"/>
          <a:ext cx="0" cy="0"/>
          <a:chOff x="0" y="0"/>
          <a:chExt cx="0" cy="0"/>
        </a:xfrm>
      </p:grpSpPr>
      <p:sp>
        <p:nvSpPr>
          <p:cNvPr id="7" name="Pladsholder til sidefod 5"/>
          <p:cNvSpPr txBox="1">
            <a:spLocks/>
          </p:cNvSpPr>
          <p:nvPr userDrawn="1"/>
        </p:nvSpPr>
        <p:spPr>
          <a:xfrm>
            <a:off x="85727" y="6359531"/>
            <a:ext cx="3086100" cy="365126"/>
          </a:xfrm>
          <a:prstGeom prst="rect">
            <a:avLst/>
          </a:prstGeom>
        </p:spPr>
        <p:txBody>
          <a:bodyPr vert="horz" lIns="32565" tIns="16282" rIns="32565" bIns="16282" rtlCol="0" anchor="ctr"/>
          <a:lstStyle>
            <a:defPPr>
              <a:defRPr lang="da-DK"/>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endParaRPr lang="da-DK" sz="414" dirty="0"/>
          </a:p>
        </p:txBody>
      </p:sp>
      <p:sp>
        <p:nvSpPr>
          <p:cNvPr id="8" name="Pladsholder til titel 1">
            <a:extLst>
              <a:ext uri="{FF2B5EF4-FFF2-40B4-BE49-F238E27FC236}">
                <a16:creationId xmlns:a16="http://schemas.microsoft.com/office/drawing/2014/main" id="{2378BD0D-F0F1-48A8-8A44-8204FC2CEC1C}"/>
              </a:ext>
            </a:extLst>
          </p:cNvPr>
          <p:cNvSpPr>
            <a:spLocks noGrp="1"/>
          </p:cNvSpPr>
          <p:nvPr>
            <p:ph type="title" hasCustomPrompt="1"/>
          </p:nvPr>
        </p:nvSpPr>
        <p:spPr>
          <a:xfrm>
            <a:off x="456333" y="563940"/>
            <a:ext cx="8231334" cy="565718"/>
          </a:xfrm>
          <a:prstGeom prst="rect">
            <a:avLst/>
          </a:prstGeom>
        </p:spPr>
        <p:txBody>
          <a:bodyPr vert="horz" lIns="0" tIns="0" rIns="0" bIns="0" rtlCol="0" anchor="t" anchorCtr="0">
            <a:noAutofit/>
          </a:bodyPr>
          <a:lstStyle>
            <a:lvl1pPr>
              <a:defRPr>
                <a:latin typeface="Arial" panose="020B0604020202020204" pitchFamily="34" charset="0"/>
                <a:cs typeface="Arial" panose="020B0604020202020204" pitchFamily="34" charset="0"/>
              </a:defRPr>
            </a:lvl1pPr>
          </a:lstStyle>
          <a:p>
            <a:r>
              <a:rPr lang="da-DK" noProof="0" dirty="0"/>
              <a:t>Overskrift</a:t>
            </a:r>
          </a:p>
        </p:txBody>
      </p:sp>
    </p:spTree>
    <p:extLst>
      <p:ext uri="{BB962C8B-B14F-4D97-AF65-F5344CB8AC3E}">
        <p14:creationId xmlns:p14="http://schemas.microsoft.com/office/powerpoint/2010/main" val="1530517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7FBC06-630F-44EE-9C0C-B1E4DD52A396}"/>
              </a:ext>
            </a:extLst>
          </p:cNvPr>
          <p:cNvSpPr>
            <a:spLocks noGrp="1"/>
          </p:cNvSpPr>
          <p:nvPr>
            <p:ph type="title"/>
          </p:nvPr>
        </p:nvSpPr>
        <p:spPr/>
        <p:txBody>
          <a:bodyPr/>
          <a:lstStyle/>
          <a:p>
            <a:r>
              <a:rPr lang="da-DK"/>
              <a:t>Click to edit Master title style</a:t>
            </a:r>
            <a:endParaRPr lang="da-DK" dirty="0"/>
          </a:p>
        </p:txBody>
      </p:sp>
      <p:sp>
        <p:nvSpPr>
          <p:cNvPr id="3" name="Content Placeholder 2">
            <a:extLst>
              <a:ext uri="{FF2B5EF4-FFF2-40B4-BE49-F238E27FC236}">
                <a16:creationId xmlns:a16="http://schemas.microsoft.com/office/drawing/2014/main" id="{44E16A50-6951-44EB-BE3B-B87B42160AF6}"/>
              </a:ext>
            </a:extLst>
          </p:cNvPr>
          <p:cNvSpPr>
            <a:spLocks noGrp="1"/>
          </p:cNvSpPr>
          <p:nvPr>
            <p:ph idx="1"/>
          </p:nvPr>
        </p:nvSpPr>
        <p:spPr/>
        <p:txBody>
          <a:bodyPr/>
          <a:lstStyle/>
          <a:p>
            <a:pPr lvl="0"/>
            <a:r>
              <a:rPr lang="da-DK"/>
              <a:t>Edit Master text styles</a:t>
            </a:r>
          </a:p>
          <a:p>
            <a:pPr lvl="1"/>
            <a:r>
              <a:rPr lang="da-DK"/>
              <a:t>Second level</a:t>
            </a:r>
          </a:p>
          <a:p>
            <a:pPr lvl="2"/>
            <a:r>
              <a:rPr lang="da-DK"/>
              <a:t>Third level</a:t>
            </a:r>
          </a:p>
          <a:p>
            <a:pPr lvl="3"/>
            <a:r>
              <a:rPr lang="da-DK"/>
              <a:t>Fourth level</a:t>
            </a:r>
          </a:p>
          <a:p>
            <a:pPr lvl="4"/>
            <a:r>
              <a:rPr lang="da-DK"/>
              <a:t>Fifth level</a:t>
            </a:r>
            <a:endParaRPr lang="da-DK" dirty="0"/>
          </a:p>
        </p:txBody>
      </p:sp>
      <p:sp>
        <p:nvSpPr>
          <p:cNvPr id="4" name="Date Placeholder 3">
            <a:extLst>
              <a:ext uri="{FF2B5EF4-FFF2-40B4-BE49-F238E27FC236}">
                <a16:creationId xmlns:a16="http://schemas.microsoft.com/office/drawing/2014/main" id="{1C628122-2A06-4170-AC67-1A4804EA6665}"/>
              </a:ext>
            </a:extLst>
          </p:cNvPr>
          <p:cNvSpPr>
            <a:spLocks noGrp="1"/>
          </p:cNvSpPr>
          <p:nvPr>
            <p:ph type="dt" sz="half" idx="10"/>
          </p:nvPr>
        </p:nvSpPr>
        <p:spPr>
          <a:xfrm>
            <a:off x="628650" y="6356351"/>
            <a:ext cx="2057400" cy="365125"/>
          </a:xfrm>
          <a:prstGeom prst="rect">
            <a:avLst/>
          </a:prstGeom>
        </p:spPr>
        <p:txBody>
          <a:bodyPr/>
          <a:lstStyle/>
          <a:p>
            <a:fld id="{D8D8C70D-01F8-40A1-8FBA-1FC3CBFD80F8}" type="datetimeFigureOut">
              <a:rPr lang="da-DK" smtClean="0"/>
              <a:t>26-04-2024</a:t>
            </a:fld>
            <a:endParaRPr lang="da-DK" dirty="0"/>
          </a:p>
        </p:txBody>
      </p:sp>
      <p:sp>
        <p:nvSpPr>
          <p:cNvPr id="5" name="Footer Placeholder 4">
            <a:extLst>
              <a:ext uri="{FF2B5EF4-FFF2-40B4-BE49-F238E27FC236}">
                <a16:creationId xmlns:a16="http://schemas.microsoft.com/office/drawing/2014/main" id="{9A5E50F5-1862-4B33-8C2B-D61D76CFA288}"/>
              </a:ext>
            </a:extLst>
          </p:cNvPr>
          <p:cNvSpPr>
            <a:spLocks noGrp="1"/>
          </p:cNvSpPr>
          <p:nvPr>
            <p:ph type="ftr" sz="quarter" idx="11"/>
          </p:nvPr>
        </p:nvSpPr>
        <p:spPr>
          <a:xfrm>
            <a:off x="3028950" y="6356351"/>
            <a:ext cx="3086100" cy="365125"/>
          </a:xfrm>
          <a:prstGeom prst="rect">
            <a:avLst/>
          </a:prstGeom>
        </p:spPr>
        <p:txBody>
          <a:bodyPr/>
          <a:lstStyle/>
          <a:p>
            <a:endParaRPr lang="da-DK" dirty="0"/>
          </a:p>
        </p:txBody>
      </p:sp>
      <p:sp>
        <p:nvSpPr>
          <p:cNvPr id="6" name="Slide Number Placeholder 5">
            <a:extLst>
              <a:ext uri="{FF2B5EF4-FFF2-40B4-BE49-F238E27FC236}">
                <a16:creationId xmlns:a16="http://schemas.microsoft.com/office/drawing/2014/main" id="{84468C3E-6385-46DF-ABAB-6C045B7878B2}"/>
              </a:ext>
            </a:extLst>
          </p:cNvPr>
          <p:cNvSpPr>
            <a:spLocks noGrp="1"/>
          </p:cNvSpPr>
          <p:nvPr>
            <p:ph type="sldNum" sz="quarter" idx="12"/>
          </p:nvPr>
        </p:nvSpPr>
        <p:spPr>
          <a:xfrm>
            <a:off x="6457950" y="6356351"/>
            <a:ext cx="2057400" cy="365125"/>
          </a:xfrm>
          <a:prstGeom prst="rect">
            <a:avLst/>
          </a:prstGeom>
        </p:spPr>
        <p:txBody>
          <a:bodyPr/>
          <a:lstStyle/>
          <a:p>
            <a:fld id="{11013B1F-65CF-4248-BD2D-DFCFB9669021}" type="slidenum">
              <a:rPr lang="da-DK" smtClean="0"/>
              <a:t>‹nr.›</a:t>
            </a:fld>
            <a:endParaRPr lang="da-DK" dirty="0"/>
          </a:p>
        </p:txBody>
      </p:sp>
    </p:spTree>
    <p:extLst>
      <p:ext uri="{BB962C8B-B14F-4D97-AF65-F5344CB8AC3E}">
        <p14:creationId xmlns:p14="http://schemas.microsoft.com/office/powerpoint/2010/main" val="314310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orside med overskrift_blå">
    <p:bg>
      <p:bgPr>
        <a:solidFill>
          <a:schemeClr val="accent1"/>
        </a:solidFill>
        <a:effectLst/>
      </p:bgPr>
    </p:bg>
    <p:spTree>
      <p:nvGrpSpPr>
        <p:cNvPr id="1" name=""/>
        <p:cNvGrpSpPr/>
        <p:nvPr/>
      </p:nvGrpSpPr>
      <p:grpSpPr>
        <a:xfrm>
          <a:off x="0" y="0"/>
          <a:ext cx="0" cy="0"/>
          <a:chOff x="0" y="0"/>
          <a:chExt cx="0" cy="0"/>
        </a:xfrm>
      </p:grpSpPr>
      <p:sp>
        <p:nvSpPr>
          <p:cNvPr id="6" name="Pladsholder til titel 1"/>
          <p:cNvSpPr>
            <a:spLocks noGrp="1"/>
          </p:cNvSpPr>
          <p:nvPr>
            <p:ph type="title" hasCustomPrompt="1"/>
          </p:nvPr>
        </p:nvSpPr>
        <p:spPr>
          <a:xfrm>
            <a:off x="1798639" y="2070100"/>
            <a:ext cx="5594349" cy="1746086"/>
          </a:xfrm>
          <a:prstGeom prst="rect">
            <a:avLst/>
          </a:prstGeom>
        </p:spPr>
        <p:txBody>
          <a:bodyPr vert="horz" lIns="0" tIns="0" rIns="0" bIns="0" rtlCol="0" anchor="b" anchorCtr="0">
            <a:noAutofit/>
          </a:bodyPr>
          <a:lstStyle>
            <a:lvl1pPr>
              <a:lnSpc>
                <a:spcPts val="5800"/>
              </a:lnSpc>
              <a:defRPr sz="5800" b="1" baseline="0">
                <a:solidFill>
                  <a:schemeClr val="accent6"/>
                </a:solidFill>
              </a:defRPr>
            </a:lvl1pPr>
          </a:lstStyle>
          <a:p>
            <a:r>
              <a:rPr lang="da-DK"/>
              <a:t>Indsæt overskrift</a:t>
            </a:r>
          </a:p>
        </p:txBody>
      </p:sp>
      <p:sp>
        <p:nvSpPr>
          <p:cNvPr id="10" name="Pladsholder til tekst 9"/>
          <p:cNvSpPr>
            <a:spLocks noGrp="1"/>
          </p:cNvSpPr>
          <p:nvPr>
            <p:ph type="body" sz="quarter" idx="10" hasCustomPrompt="1"/>
          </p:nvPr>
        </p:nvSpPr>
        <p:spPr>
          <a:xfrm>
            <a:off x="1798638" y="3819525"/>
            <a:ext cx="5594349" cy="498475"/>
          </a:xfrm>
        </p:spPr>
        <p:txBody>
          <a:bodyPr/>
          <a:lstStyle>
            <a:lvl1pPr>
              <a:defRPr>
                <a:solidFill>
                  <a:schemeClr val="bg1"/>
                </a:solidFill>
              </a:defRPr>
            </a:lvl1pPr>
          </a:lstStyle>
          <a:p>
            <a:pPr lvl="0"/>
            <a:r>
              <a:rPr lang="en-US"/>
              <a:t>Indsæt dato</a:t>
            </a:r>
            <a:endParaRPr lang="da-DK"/>
          </a:p>
        </p:txBody>
      </p:sp>
      <p:pic>
        <p:nvPicPr>
          <p:cNvPr id="7" name="Billede 6"/>
          <p:cNvPicPr>
            <a:picLocks noChangeAspect="1"/>
          </p:cNvPicPr>
          <p:nvPr userDrawn="1"/>
        </p:nvPicPr>
        <p:blipFill>
          <a:blip r:embed="rId2"/>
          <a:stretch>
            <a:fillRect/>
          </a:stretch>
        </p:blipFill>
        <p:spPr>
          <a:xfrm>
            <a:off x="633413" y="202233"/>
            <a:ext cx="1165226" cy="193113"/>
          </a:xfrm>
          <a:prstGeom prst="rect">
            <a:avLst/>
          </a:prstGeom>
        </p:spPr>
      </p:pic>
    </p:spTree>
    <p:extLst>
      <p:ext uri="{BB962C8B-B14F-4D97-AF65-F5344CB8AC3E}">
        <p14:creationId xmlns:p14="http://schemas.microsoft.com/office/powerpoint/2010/main" val="24427608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itat_blå">
    <p:bg>
      <p:bgPr>
        <a:solidFill>
          <a:schemeClr val="accent1"/>
        </a:solidFill>
        <a:effectLst/>
      </p:bgPr>
    </p:bg>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33414" y="562429"/>
            <a:ext cx="7340372" cy="5092246"/>
          </a:xfrm>
        </p:spPr>
        <p:txBody>
          <a:bodyPr anchor="t" anchorCtr="0"/>
          <a:lstStyle>
            <a:lvl1pPr>
              <a:lnSpc>
                <a:spcPts val="4400"/>
              </a:lnSpc>
              <a:defRPr sz="4200" b="1" i="0" cap="none" baseline="0">
                <a:solidFill>
                  <a:schemeClr val="accent6"/>
                </a:solidFill>
                <a:latin typeface="Rockwell"/>
                <a:cs typeface="Rockwell"/>
              </a:defRPr>
            </a:lvl1pPr>
          </a:lstStyle>
          <a:p>
            <a:r>
              <a:rPr lang="da-DK"/>
              <a:t>“Indsæt citat”</a:t>
            </a:r>
          </a:p>
        </p:txBody>
      </p:sp>
    </p:spTree>
    <p:extLst>
      <p:ext uri="{BB962C8B-B14F-4D97-AF65-F5344CB8AC3E}">
        <p14:creationId xmlns:p14="http://schemas.microsoft.com/office/powerpoint/2010/main" val="26838290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Forside med logo_rød">
    <p:bg>
      <p:bgPr>
        <a:solidFill>
          <a:schemeClr val="accent2"/>
        </a:solidFill>
        <a:effectLst/>
      </p:bgPr>
    </p:bg>
    <p:spTree>
      <p:nvGrpSpPr>
        <p:cNvPr id="1" name=""/>
        <p:cNvGrpSpPr/>
        <p:nvPr/>
      </p:nvGrpSpPr>
      <p:grpSpPr>
        <a:xfrm>
          <a:off x="0" y="0"/>
          <a:ext cx="0" cy="0"/>
          <a:chOff x="0" y="0"/>
          <a:chExt cx="0" cy="0"/>
        </a:xfrm>
      </p:grpSpPr>
      <p:pic>
        <p:nvPicPr>
          <p:cNvPr id="4" name="Billede 3"/>
          <p:cNvPicPr>
            <a:picLocks noChangeAspect="1"/>
          </p:cNvPicPr>
          <p:nvPr userDrawn="1"/>
        </p:nvPicPr>
        <p:blipFill>
          <a:blip r:embed="rId2"/>
          <a:stretch>
            <a:fillRect/>
          </a:stretch>
        </p:blipFill>
        <p:spPr>
          <a:xfrm>
            <a:off x="1798637" y="2891281"/>
            <a:ext cx="5600930" cy="928244"/>
          </a:xfrm>
          <a:prstGeom prst="rect">
            <a:avLst/>
          </a:prstGeom>
        </p:spPr>
      </p:pic>
    </p:spTree>
    <p:extLst>
      <p:ext uri="{BB962C8B-B14F-4D97-AF65-F5344CB8AC3E}">
        <p14:creationId xmlns:p14="http://schemas.microsoft.com/office/powerpoint/2010/main" val="31873156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orside med overskrift_rød">
    <p:bg>
      <p:bgPr>
        <a:solidFill>
          <a:schemeClr val="accent2"/>
        </a:solidFill>
        <a:effectLst/>
      </p:bgPr>
    </p:bg>
    <p:spTree>
      <p:nvGrpSpPr>
        <p:cNvPr id="1" name=""/>
        <p:cNvGrpSpPr/>
        <p:nvPr/>
      </p:nvGrpSpPr>
      <p:grpSpPr>
        <a:xfrm>
          <a:off x="0" y="0"/>
          <a:ext cx="0" cy="0"/>
          <a:chOff x="0" y="0"/>
          <a:chExt cx="0" cy="0"/>
        </a:xfrm>
      </p:grpSpPr>
      <p:sp>
        <p:nvSpPr>
          <p:cNvPr id="6" name="Pladsholder til titel 1"/>
          <p:cNvSpPr>
            <a:spLocks noGrp="1"/>
          </p:cNvSpPr>
          <p:nvPr>
            <p:ph type="title" hasCustomPrompt="1"/>
          </p:nvPr>
        </p:nvSpPr>
        <p:spPr>
          <a:xfrm>
            <a:off x="1798639" y="2070100"/>
            <a:ext cx="5594349" cy="1746086"/>
          </a:xfrm>
          <a:prstGeom prst="rect">
            <a:avLst/>
          </a:prstGeom>
        </p:spPr>
        <p:txBody>
          <a:bodyPr vert="horz" lIns="0" tIns="0" rIns="0" bIns="0" rtlCol="0" anchor="b" anchorCtr="0">
            <a:noAutofit/>
          </a:bodyPr>
          <a:lstStyle>
            <a:lvl1pPr>
              <a:lnSpc>
                <a:spcPts val="5800"/>
              </a:lnSpc>
              <a:defRPr sz="5800" b="1" baseline="0">
                <a:solidFill>
                  <a:schemeClr val="accent3"/>
                </a:solidFill>
              </a:defRPr>
            </a:lvl1pPr>
          </a:lstStyle>
          <a:p>
            <a:r>
              <a:rPr lang="da-DK"/>
              <a:t>Indsæt overskrift</a:t>
            </a:r>
          </a:p>
        </p:txBody>
      </p:sp>
      <p:sp>
        <p:nvSpPr>
          <p:cNvPr id="10" name="Pladsholder til tekst 9"/>
          <p:cNvSpPr>
            <a:spLocks noGrp="1"/>
          </p:cNvSpPr>
          <p:nvPr>
            <p:ph type="body" sz="quarter" idx="10" hasCustomPrompt="1"/>
          </p:nvPr>
        </p:nvSpPr>
        <p:spPr>
          <a:xfrm>
            <a:off x="1798638" y="3819525"/>
            <a:ext cx="5594349" cy="498475"/>
          </a:xfrm>
        </p:spPr>
        <p:txBody>
          <a:bodyPr/>
          <a:lstStyle>
            <a:lvl1pPr>
              <a:defRPr>
                <a:solidFill>
                  <a:schemeClr val="bg1"/>
                </a:solidFill>
              </a:defRPr>
            </a:lvl1pPr>
          </a:lstStyle>
          <a:p>
            <a:pPr lvl="0"/>
            <a:r>
              <a:rPr lang="en-US"/>
              <a:t>Indsæt dato</a:t>
            </a:r>
            <a:endParaRPr lang="da-DK"/>
          </a:p>
        </p:txBody>
      </p:sp>
      <p:pic>
        <p:nvPicPr>
          <p:cNvPr id="8" name="Billede 7"/>
          <p:cNvPicPr>
            <a:picLocks noChangeAspect="1"/>
          </p:cNvPicPr>
          <p:nvPr userDrawn="1"/>
        </p:nvPicPr>
        <p:blipFill>
          <a:blip r:embed="rId2"/>
          <a:stretch>
            <a:fillRect/>
          </a:stretch>
        </p:blipFill>
        <p:spPr>
          <a:xfrm>
            <a:off x="633413" y="200477"/>
            <a:ext cx="1165226" cy="193113"/>
          </a:xfrm>
          <a:prstGeom prst="rect">
            <a:avLst/>
          </a:prstGeom>
        </p:spPr>
      </p:pic>
    </p:spTree>
    <p:extLst>
      <p:ext uri="{BB962C8B-B14F-4D97-AF65-F5344CB8AC3E}">
        <p14:creationId xmlns:p14="http://schemas.microsoft.com/office/powerpoint/2010/main" val="42316562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itat_rød">
    <p:bg>
      <p:bgPr>
        <a:solidFill>
          <a:schemeClr val="accent2"/>
        </a:solidFill>
        <a:effectLst/>
      </p:bgPr>
    </p:bg>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33414" y="562429"/>
            <a:ext cx="7340372" cy="5092246"/>
          </a:xfrm>
        </p:spPr>
        <p:txBody>
          <a:bodyPr anchor="t" anchorCtr="0"/>
          <a:lstStyle>
            <a:lvl1pPr>
              <a:lnSpc>
                <a:spcPts val="4400"/>
              </a:lnSpc>
              <a:defRPr sz="4200" b="1" i="0" cap="none" baseline="0">
                <a:solidFill>
                  <a:srgbClr val="FAFF00"/>
                </a:solidFill>
                <a:latin typeface="Rockwell"/>
                <a:cs typeface="Rockwell"/>
              </a:defRPr>
            </a:lvl1pPr>
          </a:lstStyle>
          <a:p>
            <a:r>
              <a:rPr lang="da-DK"/>
              <a:t>“Indsæt citat”</a:t>
            </a:r>
          </a:p>
        </p:txBody>
      </p:sp>
    </p:spTree>
    <p:extLst>
      <p:ext uri="{BB962C8B-B14F-4D97-AF65-F5344CB8AC3E}">
        <p14:creationId xmlns:p14="http://schemas.microsoft.com/office/powerpoint/2010/main" val="11774815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ndhold">
    <p:spTree>
      <p:nvGrpSpPr>
        <p:cNvPr id="1" name=""/>
        <p:cNvGrpSpPr/>
        <p:nvPr/>
      </p:nvGrpSpPr>
      <p:grpSpPr>
        <a:xfrm>
          <a:off x="0" y="0"/>
          <a:ext cx="0" cy="0"/>
          <a:chOff x="0" y="0"/>
          <a:chExt cx="0" cy="0"/>
        </a:xfrm>
      </p:grpSpPr>
      <p:sp>
        <p:nvSpPr>
          <p:cNvPr id="14" name="Pladsholder til sidefod 4"/>
          <p:cNvSpPr>
            <a:spLocks noGrp="1"/>
          </p:cNvSpPr>
          <p:nvPr>
            <p:ph type="ftr" sz="quarter" idx="3"/>
          </p:nvPr>
        </p:nvSpPr>
        <p:spPr>
          <a:xfrm>
            <a:off x="1798638" y="264160"/>
            <a:ext cx="3270162" cy="251159"/>
          </a:xfrm>
          <a:prstGeom prst="rect">
            <a:avLst/>
          </a:prstGeom>
        </p:spPr>
        <p:txBody>
          <a:bodyPr vert="horz" lIns="0" tIns="0" rIns="0" bIns="0" rtlCol="0" anchor="t" anchorCtr="0"/>
          <a:lstStyle>
            <a:lvl1pPr algn="l">
              <a:defRPr sz="600" b="0" i="0" cap="all">
                <a:solidFill>
                  <a:schemeClr val="tx1"/>
                </a:solidFill>
                <a:latin typeface="Arial"/>
                <a:cs typeface="Arial"/>
              </a:defRPr>
            </a:lvl1pPr>
          </a:lstStyle>
          <a:p>
            <a:r>
              <a:rPr lang="da-DK" dirty="0"/>
              <a:t>Sidst redigeret: 02.10.2019 – Randers Kommunes Databeskyttelsesrådgiver </a:t>
            </a:r>
          </a:p>
        </p:txBody>
      </p:sp>
      <p:sp>
        <p:nvSpPr>
          <p:cNvPr id="15" name="Pladsholder til titel 1"/>
          <p:cNvSpPr>
            <a:spLocks noGrp="1"/>
          </p:cNvSpPr>
          <p:nvPr>
            <p:ph type="title" hasCustomPrompt="1"/>
          </p:nvPr>
        </p:nvSpPr>
        <p:spPr>
          <a:xfrm>
            <a:off x="1798638" y="942258"/>
            <a:ext cx="5594349" cy="1127842"/>
          </a:xfrm>
          <a:prstGeom prst="rect">
            <a:avLst/>
          </a:prstGeom>
        </p:spPr>
        <p:txBody>
          <a:bodyPr vert="horz" lIns="0" tIns="0" rIns="0" bIns="0" rtlCol="0" anchor="b" anchorCtr="0">
            <a:noAutofit/>
          </a:bodyPr>
          <a:lstStyle/>
          <a:p>
            <a:r>
              <a:rPr lang="da-DK"/>
              <a:t>Indsæt overskrift</a:t>
            </a:r>
          </a:p>
        </p:txBody>
      </p:sp>
      <p:sp>
        <p:nvSpPr>
          <p:cNvPr id="9" name="Pladsholder til tekst 8"/>
          <p:cNvSpPr>
            <a:spLocks noGrp="1"/>
          </p:cNvSpPr>
          <p:nvPr>
            <p:ph type="body" sz="quarter" idx="11" hasCustomPrompt="1"/>
          </p:nvPr>
        </p:nvSpPr>
        <p:spPr>
          <a:xfrm>
            <a:off x="1798639" y="2457449"/>
            <a:ext cx="5594348" cy="3197226"/>
          </a:xfrm>
        </p:spPr>
        <p:txBody>
          <a:bodyPr/>
          <a:lstStyle>
            <a:lvl1pPr>
              <a:lnSpc>
                <a:spcPts val="1700"/>
              </a:lnSpc>
              <a:spcAft>
                <a:spcPts val="0"/>
              </a:spcAft>
              <a:defRPr/>
            </a:lvl1pPr>
            <a:lvl2pPr>
              <a:spcBef>
                <a:spcPts val="300"/>
              </a:spcBef>
              <a:spcAft>
                <a:spcPts val="0"/>
              </a:spcAft>
              <a:defRPr/>
            </a:lvl2pPr>
            <a:lvl3pPr>
              <a:spcBef>
                <a:spcPts val="300"/>
              </a:spcBef>
              <a:spcAft>
                <a:spcPts val="0"/>
              </a:spcAft>
              <a:defRPr/>
            </a:lvl3pPr>
            <a:lvl4pPr>
              <a:spcBef>
                <a:spcPts val="200"/>
              </a:spcBef>
              <a:spcAft>
                <a:spcPts val="0"/>
              </a:spcAft>
              <a:defRPr/>
            </a:lvl4pPr>
            <a:lvl5pPr>
              <a:spcBef>
                <a:spcPts val="200"/>
              </a:spcBef>
              <a:spcAft>
                <a:spcPts val="0"/>
              </a:spcAft>
              <a:defRPr/>
            </a:lvl5pPr>
          </a:lstStyle>
          <a:p>
            <a:pPr lvl="0"/>
            <a:r>
              <a:rPr lang="da-DK"/>
              <a:t>Indsæt tekst</a:t>
            </a:r>
          </a:p>
        </p:txBody>
      </p:sp>
      <p:cxnSp>
        <p:nvCxnSpPr>
          <p:cNvPr id="20" name="Lige forbindelse 19"/>
          <p:cNvCxnSpPr/>
          <p:nvPr userDrawn="1"/>
        </p:nvCxnSpPr>
        <p:spPr>
          <a:xfrm>
            <a:off x="1798639" y="589935"/>
            <a:ext cx="6759574" cy="0"/>
          </a:xfrm>
          <a:prstGeom prst="line">
            <a:avLst/>
          </a:prstGeom>
          <a:ln w="635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8" name="Billede 7"/>
          <p:cNvPicPr>
            <a:picLocks noChangeAspect="1"/>
          </p:cNvPicPr>
          <p:nvPr userDrawn="1"/>
        </p:nvPicPr>
        <p:blipFill>
          <a:blip r:embed="rId2"/>
          <a:stretch>
            <a:fillRect/>
          </a:stretch>
        </p:blipFill>
        <p:spPr>
          <a:xfrm>
            <a:off x="7397607" y="199532"/>
            <a:ext cx="1165225" cy="193113"/>
          </a:xfrm>
          <a:prstGeom prst="rect">
            <a:avLst/>
          </a:prstGeom>
        </p:spPr>
      </p:pic>
    </p:spTree>
    <p:extLst>
      <p:ext uri="{BB962C8B-B14F-4D97-AF65-F5344CB8AC3E}">
        <p14:creationId xmlns:p14="http://schemas.microsoft.com/office/powerpoint/2010/main" val="11356081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ndhold med billede">
    <p:spTree>
      <p:nvGrpSpPr>
        <p:cNvPr id="1" name=""/>
        <p:cNvGrpSpPr/>
        <p:nvPr/>
      </p:nvGrpSpPr>
      <p:grpSpPr>
        <a:xfrm>
          <a:off x="0" y="0"/>
          <a:ext cx="0" cy="0"/>
          <a:chOff x="0" y="0"/>
          <a:chExt cx="0" cy="0"/>
        </a:xfrm>
      </p:grpSpPr>
      <p:sp>
        <p:nvSpPr>
          <p:cNvPr id="15" name="Pladsholder til titel 1"/>
          <p:cNvSpPr>
            <a:spLocks noGrp="1"/>
          </p:cNvSpPr>
          <p:nvPr>
            <p:ph type="title" hasCustomPrompt="1"/>
          </p:nvPr>
        </p:nvSpPr>
        <p:spPr>
          <a:xfrm>
            <a:off x="1798639" y="942258"/>
            <a:ext cx="3224007" cy="1127842"/>
          </a:xfrm>
          <a:prstGeom prst="rect">
            <a:avLst/>
          </a:prstGeom>
        </p:spPr>
        <p:txBody>
          <a:bodyPr vert="horz" lIns="0" tIns="0" rIns="0" bIns="0" rtlCol="0" anchor="b" anchorCtr="0">
            <a:noAutofit/>
          </a:bodyPr>
          <a:lstStyle>
            <a:lvl1pPr>
              <a:lnSpc>
                <a:spcPts val="3000"/>
              </a:lnSpc>
              <a:defRPr sz="3000" baseline="0"/>
            </a:lvl1pPr>
          </a:lstStyle>
          <a:p>
            <a:r>
              <a:rPr lang="da-DK"/>
              <a:t>Indsæt overskrift</a:t>
            </a:r>
          </a:p>
        </p:txBody>
      </p:sp>
      <p:sp>
        <p:nvSpPr>
          <p:cNvPr id="22" name="Pladsholder til tekst 21"/>
          <p:cNvSpPr>
            <a:spLocks noGrp="1"/>
          </p:cNvSpPr>
          <p:nvPr>
            <p:ph type="body" sz="quarter" idx="11" hasCustomPrompt="1"/>
          </p:nvPr>
        </p:nvSpPr>
        <p:spPr>
          <a:xfrm>
            <a:off x="1798640" y="2457450"/>
            <a:ext cx="3224006" cy="3197225"/>
          </a:xfrm>
        </p:spPr>
        <p:txBody>
          <a:bodyPr/>
          <a:lstStyle>
            <a:lvl1pPr>
              <a:lnSpc>
                <a:spcPts val="1700"/>
              </a:lnSpc>
              <a:spcAft>
                <a:spcPts val="0"/>
              </a:spcAft>
              <a:defRPr/>
            </a:lvl1pPr>
          </a:lstStyle>
          <a:p>
            <a:pPr lvl="0"/>
            <a:r>
              <a:rPr lang="da-DK"/>
              <a:t>Indsæt tekst</a:t>
            </a:r>
          </a:p>
        </p:txBody>
      </p:sp>
      <p:cxnSp>
        <p:nvCxnSpPr>
          <p:cNvPr id="24" name="Lige forbindelse 23"/>
          <p:cNvCxnSpPr/>
          <p:nvPr userDrawn="1"/>
        </p:nvCxnSpPr>
        <p:spPr>
          <a:xfrm>
            <a:off x="1798639" y="589935"/>
            <a:ext cx="6759574" cy="0"/>
          </a:xfrm>
          <a:prstGeom prst="line">
            <a:avLst/>
          </a:prstGeom>
          <a:ln w="6350">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6" name="Pladsholder til sidefod 4"/>
          <p:cNvSpPr>
            <a:spLocks noGrp="1"/>
          </p:cNvSpPr>
          <p:nvPr>
            <p:ph type="ftr" sz="quarter" idx="3"/>
          </p:nvPr>
        </p:nvSpPr>
        <p:spPr>
          <a:xfrm>
            <a:off x="1798638" y="264160"/>
            <a:ext cx="2766497" cy="251159"/>
          </a:xfrm>
          <a:prstGeom prst="rect">
            <a:avLst/>
          </a:prstGeom>
        </p:spPr>
        <p:txBody>
          <a:bodyPr vert="horz" lIns="0" tIns="0" rIns="0" bIns="0" rtlCol="0" anchor="t" anchorCtr="0"/>
          <a:lstStyle>
            <a:lvl1pPr algn="l">
              <a:defRPr sz="600" b="0" i="0" cap="all">
                <a:solidFill>
                  <a:schemeClr val="tx1"/>
                </a:solidFill>
                <a:latin typeface="Arial"/>
                <a:cs typeface="Arial"/>
              </a:defRPr>
            </a:lvl1pPr>
          </a:lstStyle>
          <a:p>
            <a:endParaRPr lang="da-DK"/>
          </a:p>
        </p:txBody>
      </p:sp>
      <p:sp>
        <p:nvSpPr>
          <p:cNvPr id="28" name="Pladsholder til billede 27"/>
          <p:cNvSpPr>
            <a:spLocks noGrp="1"/>
          </p:cNvSpPr>
          <p:nvPr>
            <p:ph type="pic" sz="quarter" idx="12" hasCustomPrompt="1"/>
          </p:nvPr>
        </p:nvSpPr>
        <p:spPr>
          <a:xfrm>
            <a:off x="5297714" y="819727"/>
            <a:ext cx="3846285" cy="5103838"/>
          </a:xfrm>
        </p:spPr>
        <p:txBody>
          <a:bodyPr/>
          <a:lstStyle>
            <a:lvl1pPr>
              <a:defRPr sz="800">
                <a:latin typeface="Arial"/>
                <a:cs typeface="Arial"/>
              </a:defRPr>
            </a:lvl1pPr>
          </a:lstStyle>
          <a:p>
            <a:r>
              <a:rPr lang="da-DK"/>
              <a:t>Indsæt billede</a:t>
            </a:r>
          </a:p>
        </p:txBody>
      </p:sp>
      <p:pic>
        <p:nvPicPr>
          <p:cNvPr id="10" name="Billede 9"/>
          <p:cNvPicPr>
            <a:picLocks noChangeAspect="1"/>
          </p:cNvPicPr>
          <p:nvPr userDrawn="1"/>
        </p:nvPicPr>
        <p:blipFill>
          <a:blip r:embed="rId2"/>
          <a:stretch>
            <a:fillRect/>
          </a:stretch>
        </p:blipFill>
        <p:spPr>
          <a:xfrm>
            <a:off x="7397607" y="199532"/>
            <a:ext cx="1165225" cy="193113"/>
          </a:xfrm>
          <a:prstGeom prst="rect">
            <a:avLst/>
          </a:prstGeom>
        </p:spPr>
      </p:pic>
    </p:spTree>
    <p:extLst>
      <p:ext uri="{BB962C8B-B14F-4D97-AF65-F5344CB8AC3E}">
        <p14:creationId xmlns:p14="http://schemas.microsoft.com/office/powerpoint/2010/main" val="19376395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ndhold med bullets">
    <p:spTree>
      <p:nvGrpSpPr>
        <p:cNvPr id="1" name=""/>
        <p:cNvGrpSpPr/>
        <p:nvPr/>
      </p:nvGrpSpPr>
      <p:grpSpPr>
        <a:xfrm>
          <a:off x="0" y="0"/>
          <a:ext cx="0" cy="0"/>
          <a:chOff x="0" y="0"/>
          <a:chExt cx="0" cy="0"/>
        </a:xfrm>
      </p:grpSpPr>
      <p:sp>
        <p:nvSpPr>
          <p:cNvPr id="14" name="Pladsholder til sidefod 4"/>
          <p:cNvSpPr>
            <a:spLocks noGrp="1"/>
          </p:cNvSpPr>
          <p:nvPr>
            <p:ph type="ftr" sz="quarter" idx="3"/>
          </p:nvPr>
        </p:nvSpPr>
        <p:spPr>
          <a:xfrm>
            <a:off x="1798638" y="264160"/>
            <a:ext cx="3428562" cy="251159"/>
          </a:xfrm>
          <a:prstGeom prst="rect">
            <a:avLst/>
          </a:prstGeom>
        </p:spPr>
        <p:txBody>
          <a:bodyPr vert="horz" lIns="0" tIns="0" rIns="0" bIns="0" rtlCol="0" anchor="t" anchorCtr="0"/>
          <a:lstStyle>
            <a:lvl1pPr algn="l">
              <a:defRPr sz="600" b="0" i="0" cap="all">
                <a:solidFill>
                  <a:schemeClr val="tx1"/>
                </a:solidFill>
                <a:latin typeface="Arial"/>
                <a:cs typeface="Arial"/>
              </a:defRPr>
            </a:lvl1pPr>
          </a:lstStyle>
          <a:p>
            <a:r>
              <a:rPr lang="da-DK" dirty="0"/>
              <a:t>Sidst redigeret: 02.10.2019 – Randers Kommunes Databeskyttelsesrådgiver </a:t>
            </a:r>
          </a:p>
          <a:p>
            <a:endParaRPr lang="da-DK" dirty="0"/>
          </a:p>
        </p:txBody>
      </p:sp>
      <p:sp>
        <p:nvSpPr>
          <p:cNvPr id="15" name="Pladsholder til titel 1"/>
          <p:cNvSpPr>
            <a:spLocks noGrp="1"/>
          </p:cNvSpPr>
          <p:nvPr>
            <p:ph type="title" hasCustomPrompt="1"/>
          </p:nvPr>
        </p:nvSpPr>
        <p:spPr>
          <a:xfrm>
            <a:off x="1798638" y="942258"/>
            <a:ext cx="5594349" cy="1127842"/>
          </a:xfrm>
          <a:prstGeom prst="rect">
            <a:avLst/>
          </a:prstGeom>
        </p:spPr>
        <p:txBody>
          <a:bodyPr vert="horz" lIns="0" tIns="0" rIns="0" bIns="0" rtlCol="0" anchor="b" anchorCtr="0">
            <a:noAutofit/>
          </a:bodyPr>
          <a:lstStyle/>
          <a:p>
            <a:r>
              <a:rPr lang="da-DK"/>
              <a:t>Indsæt overskrift</a:t>
            </a:r>
          </a:p>
        </p:txBody>
      </p:sp>
      <p:sp>
        <p:nvSpPr>
          <p:cNvPr id="9" name="Pladsholder til tekst 8"/>
          <p:cNvSpPr>
            <a:spLocks noGrp="1"/>
          </p:cNvSpPr>
          <p:nvPr>
            <p:ph type="body" sz="quarter" idx="11" hasCustomPrompt="1"/>
          </p:nvPr>
        </p:nvSpPr>
        <p:spPr>
          <a:xfrm>
            <a:off x="1798639" y="2457449"/>
            <a:ext cx="5594348" cy="3197226"/>
          </a:xfrm>
        </p:spPr>
        <p:txBody>
          <a:bodyPr/>
          <a:lstStyle>
            <a:lvl1pPr>
              <a:lnSpc>
                <a:spcPts val="1700"/>
              </a:lnSpc>
              <a:spcAft>
                <a:spcPts val="0"/>
              </a:spcAft>
              <a:defRPr/>
            </a:lvl1pPr>
            <a:lvl2pPr>
              <a:spcBef>
                <a:spcPts val="300"/>
              </a:spcBef>
              <a:spcAft>
                <a:spcPts val="0"/>
              </a:spcAft>
              <a:defRPr/>
            </a:lvl2pPr>
            <a:lvl3pPr>
              <a:spcBef>
                <a:spcPts val="300"/>
              </a:spcBef>
              <a:spcAft>
                <a:spcPts val="0"/>
              </a:spcAft>
              <a:defRPr/>
            </a:lvl3pPr>
            <a:lvl4pPr>
              <a:spcBef>
                <a:spcPts val="200"/>
              </a:spcBef>
              <a:spcAft>
                <a:spcPts val="0"/>
              </a:spcAft>
              <a:defRPr/>
            </a:lvl4pPr>
            <a:lvl5pPr>
              <a:spcBef>
                <a:spcPts val="200"/>
              </a:spcBef>
              <a:spcAft>
                <a:spcPts val="0"/>
              </a:spcAft>
              <a:defRPr/>
            </a:lvl5pPr>
          </a:lstStyle>
          <a:p>
            <a:pPr lvl="0"/>
            <a:r>
              <a:rPr lang="da-DK"/>
              <a:t>Indsæt tekst</a:t>
            </a:r>
          </a:p>
          <a:p>
            <a:pPr lvl="1"/>
            <a:r>
              <a:rPr lang="da-DK"/>
              <a:t>Andet niveau</a:t>
            </a:r>
          </a:p>
          <a:p>
            <a:pPr lvl="2"/>
            <a:r>
              <a:rPr lang="da-DK"/>
              <a:t>Tredje niveau</a:t>
            </a:r>
          </a:p>
          <a:p>
            <a:pPr lvl="3"/>
            <a:r>
              <a:rPr lang="da-DK"/>
              <a:t>Fjerde niveau</a:t>
            </a:r>
          </a:p>
          <a:p>
            <a:pPr lvl="4"/>
            <a:r>
              <a:rPr lang="da-DK"/>
              <a:t>Femte niveau</a:t>
            </a:r>
          </a:p>
        </p:txBody>
      </p:sp>
      <p:cxnSp>
        <p:nvCxnSpPr>
          <p:cNvPr id="20" name="Lige forbindelse 19"/>
          <p:cNvCxnSpPr/>
          <p:nvPr userDrawn="1"/>
        </p:nvCxnSpPr>
        <p:spPr>
          <a:xfrm>
            <a:off x="1798639" y="589935"/>
            <a:ext cx="6759574" cy="0"/>
          </a:xfrm>
          <a:prstGeom prst="line">
            <a:avLst/>
          </a:prstGeom>
          <a:ln w="635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8" name="Billede 7"/>
          <p:cNvPicPr>
            <a:picLocks noChangeAspect="1"/>
          </p:cNvPicPr>
          <p:nvPr userDrawn="1"/>
        </p:nvPicPr>
        <p:blipFill>
          <a:blip r:embed="rId2"/>
          <a:stretch>
            <a:fillRect/>
          </a:stretch>
        </p:blipFill>
        <p:spPr>
          <a:xfrm>
            <a:off x="7397607" y="199532"/>
            <a:ext cx="1165225" cy="193113"/>
          </a:xfrm>
          <a:prstGeom prst="rect">
            <a:avLst/>
          </a:prstGeom>
        </p:spPr>
      </p:pic>
    </p:spTree>
    <p:extLst>
      <p:ext uri="{BB962C8B-B14F-4D97-AF65-F5344CB8AC3E}">
        <p14:creationId xmlns:p14="http://schemas.microsoft.com/office/powerpoint/2010/main" val="342908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1798639" y="942258"/>
            <a:ext cx="6759574" cy="1127842"/>
          </a:xfrm>
          <a:prstGeom prst="rect">
            <a:avLst/>
          </a:prstGeom>
        </p:spPr>
        <p:txBody>
          <a:bodyPr vert="horz" lIns="0" tIns="0" rIns="0" bIns="0" rtlCol="0" anchor="b" anchorCtr="0">
            <a:noAutofit/>
          </a:bodyPr>
          <a:lstStyle/>
          <a:p>
            <a:r>
              <a:rPr lang="da-DK"/>
              <a:t>Klik for at redigere i masteren</a:t>
            </a:r>
          </a:p>
        </p:txBody>
      </p:sp>
      <p:sp>
        <p:nvSpPr>
          <p:cNvPr id="3" name="Pladsholder til tekst 2"/>
          <p:cNvSpPr>
            <a:spLocks noGrp="1"/>
          </p:cNvSpPr>
          <p:nvPr>
            <p:ph type="body" idx="1"/>
          </p:nvPr>
        </p:nvSpPr>
        <p:spPr>
          <a:xfrm>
            <a:off x="1798638" y="2457450"/>
            <a:ext cx="6759575" cy="3059112"/>
          </a:xfrm>
          <a:prstGeom prst="rect">
            <a:avLst/>
          </a:prstGeom>
        </p:spPr>
        <p:txBody>
          <a:bodyPr vert="horz" lIns="0" tIns="0" rIns="0" bIns="0" rtlCol="0">
            <a:noAutofit/>
          </a:bodyPr>
          <a:lstStyle/>
          <a:p>
            <a:pPr marL="0" marR="0" lvl="0" indent="0" algn="l" defTabSz="457200" rtl="0" eaLnBrk="1" fontAlgn="auto" latinLnBrk="0" hangingPunct="1">
              <a:lnSpc>
                <a:spcPts val="1800"/>
              </a:lnSpc>
              <a:spcBef>
                <a:spcPts val="0"/>
              </a:spcBef>
              <a:spcAft>
                <a:spcPts val="300"/>
              </a:spcAft>
              <a:buClrTx/>
              <a:buSzTx/>
              <a:buFont typeface="Arial"/>
              <a:buNone/>
              <a:tabLst/>
              <a:defRPr/>
            </a:pPr>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pic>
        <p:nvPicPr>
          <p:cNvPr id="5" name="Billede 4"/>
          <p:cNvPicPr>
            <a:picLocks noChangeAspect="1"/>
          </p:cNvPicPr>
          <p:nvPr userDrawn="1"/>
        </p:nvPicPr>
        <p:blipFill>
          <a:blip r:embed="rId16"/>
          <a:stretch>
            <a:fillRect/>
          </a:stretch>
        </p:blipFill>
        <p:spPr>
          <a:xfrm>
            <a:off x="7397607" y="199532"/>
            <a:ext cx="1165225" cy="193113"/>
          </a:xfrm>
          <a:prstGeom prst="rect">
            <a:avLst/>
          </a:prstGeom>
        </p:spPr>
      </p:pic>
      <p:cxnSp>
        <p:nvCxnSpPr>
          <p:cNvPr id="6" name="Lige forbindelse 5"/>
          <p:cNvCxnSpPr/>
          <p:nvPr userDrawn="1"/>
        </p:nvCxnSpPr>
        <p:spPr>
          <a:xfrm>
            <a:off x="1798639" y="589935"/>
            <a:ext cx="6759574" cy="0"/>
          </a:xfrm>
          <a:prstGeom prst="line">
            <a:avLst/>
          </a:prstGeom>
          <a:ln w="6350">
            <a:solidFill>
              <a:schemeClr val="tx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48691313"/>
      </p:ext>
    </p:extLst>
  </p:cSld>
  <p:clrMap bg1="lt1" tx1="dk1" bg2="lt2" tx2="dk2" accent1="accent1" accent2="accent2" accent3="accent3" accent4="accent4" accent5="accent5" accent6="accent6" hlink="hlink" folHlink="folHlink"/>
  <p:sldLayoutIdLst>
    <p:sldLayoutId id="2147483651" r:id="rId1"/>
    <p:sldLayoutId id="2147483653" r:id="rId2"/>
    <p:sldLayoutId id="2147483656" r:id="rId3"/>
    <p:sldLayoutId id="2147483652" r:id="rId4"/>
    <p:sldLayoutId id="2147483654" r:id="rId5"/>
    <p:sldLayoutId id="2147483657" r:id="rId6"/>
    <p:sldLayoutId id="2147483650" r:id="rId7"/>
    <p:sldLayoutId id="2147483649" r:id="rId8"/>
    <p:sldLayoutId id="2147483655" r:id="rId9"/>
    <p:sldLayoutId id="2147483661" r:id="rId10"/>
    <p:sldLayoutId id="2147483659" r:id="rId11"/>
    <p:sldLayoutId id="2147483660" r:id="rId12"/>
    <p:sldLayoutId id="2147483662" r:id="rId13"/>
    <p:sldLayoutId id="2147483663" r:id="rId14"/>
  </p:sldLayoutIdLst>
  <p:hf sldNum="0" hdr="0" ftr="0"/>
  <p:txStyles>
    <p:titleStyle>
      <a:lvl1pPr algn="l" defTabSz="457200" rtl="0" eaLnBrk="1" latinLnBrk="0" hangingPunct="1">
        <a:lnSpc>
          <a:spcPts val="4000"/>
        </a:lnSpc>
        <a:spcBef>
          <a:spcPct val="0"/>
        </a:spcBef>
        <a:buNone/>
        <a:defRPr sz="4000" b="1" i="0" kern="1200" cap="all">
          <a:solidFill>
            <a:schemeClr val="tx1"/>
          </a:solidFill>
          <a:latin typeface="Arial"/>
          <a:ea typeface="+mj-ea"/>
          <a:cs typeface="Arial"/>
        </a:defRPr>
      </a:lvl1pPr>
    </p:titleStyle>
    <p:bodyStyle>
      <a:lvl1pPr marL="0" indent="0" algn="l" defTabSz="457200" rtl="0" eaLnBrk="1" latinLnBrk="0" hangingPunct="1">
        <a:lnSpc>
          <a:spcPts val="1700"/>
        </a:lnSpc>
        <a:spcBef>
          <a:spcPts val="0"/>
        </a:spcBef>
        <a:spcAft>
          <a:spcPts val="300"/>
        </a:spcAft>
        <a:buFont typeface="Arial"/>
        <a:buNone/>
        <a:defRPr sz="1400" b="0" i="0" kern="1200" baseline="0">
          <a:solidFill>
            <a:schemeClr val="tx1"/>
          </a:solidFill>
          <a:latin typeface="Rockwell"/>
          <a:ea typeface="+mn-ea"/>
          <a:cs typeface="Rockwell"/>
        </a:defRPr>
      </a:lvl1pPr>
      <a:lvl2pPr marL="180000" indent="-180000" algn="l" defTabSz="457200" rtl="0" eaLnBrk="1" latinLnBrk="0" hangingPunct="1">
        <a:lnSpc>
          <a:spcPts val="1400"/>
        </a:lnSpc>
        <a:spcBef>
          <a:spcPts val="0"/>
        </a:spcBef>
        <a:spcAft>
          <a:spcPts val="300"/>
        </a:spcAft>
        <a:buFont typeface="Arial"/>
        <a:buChar char="•"/>
        <a:defRPr sz="1200" b="0" i="0" kern="1200">
          <a:solidFill>
            <a:schemeClr val="tx1"/>
          </a:solidFill>
          <a:latin typeface="Rockwell"/>
          <a:ea typeface="+mn-ea"/>
          <a:cs typeface="Rockwell"/>
        </a:defRPr>
      </a:lvl2pPr>
      <a:lvl3pPr marL="360000" indent="-180000" algn="l" defTabSz="457200" rtl="0" eaLnBrk="1" latinLnBrk="0" hangingPunct="1">
        <a:lnSpc>
          <a:spcPts val="1200"/>
        </a:lnSpc>
        <a:spcBef>
          <a:spcPts val="0"/>
        </a:spcBef>
        <a:spcAft>
          <a:spcPts val="200"/>
        </a:spcAft>
        <a:buFont typeface="Arial"/>
        <a:buChar char="•"/>
        <a:defRPr sz="1000" b="0" i="0" kern="1200" baseline="0">
          <a:solidFill>
            <a:schemeClr val="tx1"/>
          </a:solidFill>
          <a:latin typeface="Rockwell"/>
          <a:ea typeface="+mn-ea"/>
          <a:cs typeface="Rockwell"/>
        </a:defRPr>
      </a:lvl3pPr>
      <a:lvl4pPr marL="540000" indent="-180000" algn="l" defTabSz="457200" rtl="0" eaLnBrk="1" latinLnBrk="0" hangingPunct="1">
        <a:lnSpc>
          <a:spcPts val="1100"/>
        </a:lnSpc>
        <a:spcBef>
          <a:spcPts val="0"/>
        </a:spcBef>
        <a:spcAft>
          <a:spcPts val="200"/>
        </a:spcAft>
        <a:buFont typeface="Arial"/>
        <a:buChar char="•"/>
        <a:defRPr sz="900" b="0" i="0" kern="1200">
          <a:solidFill>
            <a:schemeClr val="tx1"/>
          </a:solidFill>
          <a:latin typeface="Rockwell"/>
          <a:ea typeface="+mn-ea"/>
          <a:cs typeface="Rockwell"/>
        </a:defRPr>
      </a:lvl4pPr>
      <a:lvl5pPr marL="720000" indent="-180000" algn="l" defTabSz="457200" rtl="0" eaLnBrk="1" latinLnBrk="0" hangingPunct="1">
        <a:lnSpc>
          <a:spcPts val="1000"/>
        </a:lnSpc>
        <a:spcBef>
          <a:spcPts val="0"/>
        </a:spcBef>
        <a:spcAft>
          <a:spcPts val="200"/>
        </a:spcAft>
        <a:buFont typeface="Arial"/>
        <a:buChar char="•"/>
        <a:defRPr sz="800" b="0" i="0" kern="1200">
          <a:solidFill>
            <a:schemeClr val="tx1"/>
          </a:solidFill>
          <a:latin typeface="Rockwell"/>
          <a:ea typeface="+mn-ea"/>
          <a:cs typeface="Rockwel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a-DK"/>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6333" y="1032429"/>
            <a:ext cx="3624600" cy="4335438"/>
          </a:xfrm>
        </p:spPr>
        <p:txBody>
          <a:bodyPr/>
          <a:lstStyle/>
          <a:p>
            <a:pPr algn="ctr">
              <a:lnSpc>
                <a:spcPct val="100000"/>
              </a:lnSpc>
            </a:pPr>
            <a:r>
              <a:rPr lang="da-DK" sz="6600" dirty="0"/>
              <a:t>HOV! </a:t>
            </a:r>
            <a:br>
              <a:rPr lang="da-DK" sz="3600" dirty="0"/>
            </a:br>
            <a:br>
              <a:rPr lang="da-DK" sz="2800" dirty="0"/>
            </a:br>
            <a:r>
              <a:rPr lang="da-DK" sz="3200" dirty="0">
                <a:solidFill>
                  <a:srgbClr val="00B0F0"/>
                </a:solidFill>
              </a:rPr>
              <a:t>Du glemte at låse din skærm</a:t>
            </a:r>
            <a:br>
              <a:rPr lang="da-DK" sz="3200" dirty="0">
                <a:solidFill>
                  <a:srgbClr val="00B0F0"/>
                </a:solidFill>
              </a:rPr>
            </a:br>
            <a:r>
              <a:rPr lang="da-DK" sz="2400" dirty="0">
                <a:solidFill>
                  <a:srgbClr val="00B0F0"/>
                </a:solidFill>
              </a:rPr>
              <a:t>- derfor har jeg låst den for dig !! </a:t>
            </a:r>
            <a:br>
              <a:rPr lang="da-DK" sz="2000" dirty="0"/>
            </a:br>
            <a:br>
              <a:rPr lang="da-DK" sz="2800" dirty="0"/>
            </a:br>
            <a:r>
              <a:rPr lang="da-DK" sz="2400" u="sng" cap="none" dirty="0"/>
              <a:t>Husk</a:t>
            </a:r>
            <a:r>
              <a:rPr lang="da-DK" sz="2400" cap="none" dirty="0"/>
              <a:t> at låse din skærm, så der ikke sker en uhensigtsmæssig sikkerhedshændelse !! </a:t>
            </a:r>
            <a:r>
              <a:rPr lang="da-DK" sz="1800" dirty="0">
                <a:effectLst/>
                <a:latin typeface="Calibri" panose="020F0502020204030204" pitchFamily="34" charset="0"/>
                <a:ea typeface="Calibri" panose="020F0502020204030204" pitchFamily="34" charset="0"/>
              </a:rPr>
              <a:t>Du låser nemt din skærm ved at trykke på flag og L</a:t>
            </a:r>
            <a:br>
              <a:rPr lang="da-DK" sz="1800" dirty="0">
                <a:effectLst/>
                <a:latin typeface="Calibri" panose="020F0502020204030204" pitchFamily="34" charset="0"/>
                <a:ea typeface="Calibri" panose="020F0502020204030204" pitchFamily="34" charset="0"/>
              </a:rPr>
            </a:br>
            <a:br>
              <a:rPr lang="da-DK" sz="2400" cap="none" dirty="0"/>
            </a:br>
            <a:br>
              <a:rPr lang="da-DK" sz="2800" dirty="0"/>
            </a:br>
            <a:endParaRPr lang="da-DK" sz="2800" dirty="0"/>
          </a:p>
        </p:txBody>
      </p:sp>
      <p:pic>
        <p:nvPicPr>
          <p:cNvPr id="5" name="Billede 4">
            <a:extLst>
              <a:ext uri="{FF2B5EF4-FFF2-40B4-BE49-F238E27FC236}">
                <a16:creationId xmlns:a16="http://schemas.microsoft.com/office/drawing/2014/main" id="{65C58F03-4AE5-7963-2CB3-6D4B36D57CC9}"/>
              </a:ext>
            </a:extLst>
          </p:cNvPr>
          <p:cNvPicPr>
            <a:picLocks noChangeAspect="1"/>
          </p:cNvPicPr>
          <p:nvPr/>
        </p:nvPicPr>
        <p:blipFill rotWithShape="1">
          <a:blip r:embed="rId2"/>
          <a:srcRect t="1064" b="945"/>
          <a:stretch/>
        </p:blipFill>
        <p:spPr>
          <a:xfrm rot="16200000">
            <a:off x="3299883" y="1453353"/>
            <a:ext cx="6123947" cy="4561847"/>
          </a:xfrm>
          <a:prstGeom prst="rect">
            <a:avLst/>
          </a:prstGeom>
        </p:spPr>
      </p:pic>
    </p:spTree>
    <p:extLst>
      <p:ext uri="{BB962C8B-B14F-4D97-AF65-F5344CB8AC3E}">
        <p14:creationId xmlns:p14="http://schemas.microsoft.com/office/powerpoint/2010/main" val="3689440379"/>
      </p:ext>
    </p:extLst>
  </p:cSld>
  <p:clrMapOvr>
    <a:masterClrMapping/>
  </p:clrMapOvr>
</p:sld>
</file>

<file path=ppt/theme/theme1.xml><?xml version="1.0" encoding="utf-8"?>
<a:theme xmlns:a="http://schemas.openxmlformats.org/drawingml/2006/main" name="Kontortema">
  <a:themeElements>
    <a:clrScheme name="Brugerdefineret 10">
      <a:dk1>
        <a:sysClr val="windowText" lastClr="000000"/>
      </a:dk1>
      <a:lt1>
        <a:sysClr val="window" lastClr="FFFFFF"/>
      </a:lt1>
      <a:dk2>
        <a:srgbClr val="000000"/>
      </a:dk2>
      <a:lt2>
        <a:srgbClr val="FFFFFF"/>
      </a:lt2>
      <a:accent1>
        <a:srgbClr val="71C5E8"/>
      </a:accent1>
      <a:accent2>
        <a:srgbClr val="F8485E"/>
      </a:accent2>
      <a:accent3>
        <a:srgbClr val="FAFF00"/>
      </a:accent3>
      <a:accent4>
        <a:srgbClr val="1B365D"/>
      </a:accent4>
      <a:accent5>
        <a:srgbClr val="49C5B1"/>
      </a:accent5>
      <a:accent6>
        <a:srgbClr val="1E22AA"/>
      </a:accent6>
      <a:hlink>
        <a:srgbClr val="F8485E"/>
      </a:hlink>
      <a:folHlink>
        <a:srgbClr val="F8485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Kontor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Kontor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51</Words>
  <Application>Microsoft Office PowerPoint</Application>
  <PresentationFormat>Skærmshow (4:3)</PresentationFormat>
  <Paragraphs>1</Paragraphs>
  <Slides>1</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1</vt:i4>
      </vt:variant>
    </vt:vector>
  </HeadingPairs>
  <TitlesOfParts>
    <vt:vector size="5" baseType="lpstr">
      <vt:lpstr>Arial</vt:lpstr>
      <vt:lpstr>Calibri</vt:lpstr>
      <vt:lpstr>Rockwell</vt:lpstr>
      <vt:lpstr>Kontortema</vt:lpstr>
      <vt:lpstr>HOV!   Du glemte at låse din skærm - derfor har jeg låst den for dig !!   Husk at låse din skærm, så der ikke sker en uhensigtsmæssig sikkerhedshændelse !! Du låser nemt din skærm ved at trykke på flag og L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2018-01-10T09:58:27Z</dcterms:created>
  <dcterms:modified xsi:type="dcterms:W3CDTF">2024-04-26T12:02:34Z</dcterms:modified>
</cp:coreProperties>
</file>