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
  </p:notesMasterIdLst>
  <p:handoutMasterIdLst>
    <p:handoutMasterId r:id="rId4"/>
  </p:handoutMasterIdLst>
  <p:sldIdLst>
    <p:sldId id="453" r:id="rId2"/>
  </p:sldIdLst>
  <p:sldSz cx="18288000" cy="10287000"/>
  <p:notesSz cx="9926638" cy="6797675"/>
  <p:custDataLst>
    <p:tags r:id="rId5"/>
  </p:custDataLst>
  <p:defaultTextStyle>
    <a:defPPr>
      <a:defRPr lang="da-DK"/>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40" userDrawn="1">
          <p15:clr>
            <a:srgbClr val="A4A3A4"/>
          </p15:clr>
        </p15:guide>
        <p15:guide id="2" pos="57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000000"/>
    <a:srgbClr val="8D99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807" autoAdjust="0"/>
  </p:normalViewPr>
  <p:slideViewPr>
    <p:cSldViewPr snapToGrid="0">
      <p:cViewPr varScale="1">
        <p:scale>
          <a:sx n="45" d="100"/>
          <a:sy n="45" d="100"/>
        </p:scale>
        <p:origin x="604" y="44"/>
      </p:cViewPr>
      <p:guideLst>
        <p:guide orient="horz" pos="3240"/>
        <p:guide pos="576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napToGrid="0">
      <p:cViewPr varScale="1">
        <p:scale>
          <a:sx n="167" d="100"/>
          <a:sy n="167" d="100"/>
        </p:scale>
        <p:origin x="2418" y="13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13074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1" y="0"/>
            <a:ext cx="4301543" cy="341064"/>
          </a:xfrm>
          <a:prstGeom prst="rect">
            <a:avLst/>
          </a:prstGeom>
        </p:spPr>
        <p:txBody>
          <a:bodyPr vert="horz" lIns="95558" tIns="47779" rIns="95558" bIns="47779" rtlCol="0"/>
          <a:lstStyle>
            <a:lvl1pPr algn="l">
              <a:defRPr sz="1200"/>
            </a:lvl1pPr>
          </a:lstStyle>
          <a:p>
            <a:endParaRPr lang="da-DK"/>
          </a:p>
        </p:txBody>
      </p:sp>
      <p:sp>
        <p:nvSpPr>
          <p:cNvPr id="3" name="Pladsholder til dato 2"/>
          <p:cNvSpPr>
            <a:spLocks noGrp="1"/>
          </p:cNvSpPr>
          <p:nvPr>
            <p:ph type="dt" idx="1"/>
          </p:nvPr>
        </p:nvSpPr>
        <p:spPr>
          <a:xfrm>
            <a:off x="5622799" y="0"/>
            <a:ext cx="4301543" cy="341064"/>
          </a:xfrm>
          <a:prstGeom prst="rect">
            <a:avLst/>
          </a:prstGeom>
        </p:spPr>
        <p:txBody>
          <a:bodyPr vert="horz" lIns="95558" tIns="47779" rIns="95558" bIns="47779" rtlCol="0"/>
          <a:lstStyle>
            <a:lvl1pPr algn="r">
              <a:defRPr sz="1200"/>
            </a:lvl1pPr>
          </a:lstStyle>
          <a:p>
            <a:fld id="{96770317-DDC1-43CC-B9F1-ACF35A5594C5}" type="datetimeFigureOut">
              <a:rPr lang="da-DK" smtClean="0"/>
              <a:t>24-01-2024</a:t>
            </a:fld>
            <a:endParaRPr lang="da-DK"/>
          </a:p>
        </p:txBody>
      </p:sp>
      <p:sp>
        <p:nvSpPr>
          <p:cNvPr id="4" name="Pladsholder til slidebillede 3"/>
          <p:cNvSpPr>
            <a:spLocks noGrp="1" noRot="1" noChangeAspect="1"/>
          </p:cNvSpPr>
          <p:nvPr>
            <p:ph type="sldImg" idx="2"/>
          </p:nvPr>
        </p:nvSpPr>
        <p:spPr>
          <a:xfrm>
            <a:off x="2924175" y="849313"/>
            <a:ext cx="4078288" cy="2293937"/>
          </a:xfrm>
          <a:prstGeom prst="rect">
            <a:avLst/>
          </a:prstGeom>
          <a:noFill/>
          <a:ln w="12700">
            <a:solidFill>
              <a:prstClr val="black"/>
            </a:solidFill>
          </a:ln>
        </p:spPr>
        <p:txBody>
          <a:bodyPr vert="horz" lIns="95558" tIns="47779" rIns="95558" bIns="47779" rtlCol="0" anchor="ctr"/>
          <a:lstStyle/>
          <a:p>
            <a:endParaRPr lang="da-DK"/>
          </a:p>
        </p:txBody>
      </p:sp>
      <p:sp>
        <p:nvSpPr>
          <p:cNvPr id="5" name="Pladsholder til noter 4"/>
          <p:cNvSpPr>
            <a:spLocks noGrp="1"/>
          </p:cNvSpPr>
          <p:nvPr>
            <p:ph type="body" sz="quarter" idx="3"/>
          </p:nvPr>
        </p:nvSpPr>
        <p:spPr>
          <a:xfrm>
            <a:off x="992665" y="3271381"/>
            <a:ext cx="7941310" cy="2676585"/>
          </a:xfrm>
          <a:prstGeom prst="rect">
            <a:avLst/>
          </a:prstGeom>
        </p:spPr>
        <p:txBody>
          <a:bodyPr vert="horz" lIns="95558" tIns="47779" rIns="95558" bIns="47779"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1" y="6456612"/>
            <a:ext cx="4301543" cy="341064"/>
          </a:xfrm>
          <a:prstGeom prst="rect">
            <a:avLst/>
          </a:prstGeom>
        </p:spPr>
        <p:txBody>
          <a:bodyPr vert="horz" lIns="95558" tIns="47779" rIns="95558" bIns="47779" rtlCol="0" anchor="b"/>
          <a:lstStyle>
            <a:lvl1pPr algn="l">
              <a:defRPr sz="1200"/>
            </a:lvl1pPr>
          </a:lstStyle>
          <a:p>
            <a:endParaRPr lang="da-DK"/>
          </a:p>
        </p:txBody>
      </p:sp>
      <p:sp>
        <p:nvSpPr>
          <p:cNvPr id="7" name="Pladsholder til slidenummer 6"/>
          <p:cNvSpPr>
            <a:spLocks noGrp="1"/>
          </p:cNvSpPr>
          <p:nvPr>
            <p:ph type="sldNum" sz="quarter" idx="5"/>
          </p:nvPr>
        </p:nvSpPr>
        <p:spPr>
          <a:xfrm>
            <a:off x="5622799" y="6456612"/>
            <a:ext cx="4301543" cy="341064"/>
          </a:xfrm>
          <a:prstGeom prst="rect">
            <a:avLst/>
          </a:prstGeom>
        </p:spPr>
        <p:txBody>
          <a:bodyPr vert="horz" lIns="95558" tIns="47779" rIns="95558" bIns="47779" rtlCol="0" anchor="b"/>
          <a:lstStyle>
            <a:lvl1pPr algn="r">
              <a:defRPr sz="1200"/>
            </a:lvl1pPr>
          </a:lstStyle>
          <a:p>
            <a:fld id="{76ED502D-817E-4215-8128-908F33087BEB}" type="slidenum">
              <a:rPr lang="da-DK" smtClean="0"/>
              <a:t>‹nr.›</a:t>
            </a:fld>
            <a:endParaRPr lang="da-DK"/>
          </a:p>
        </p:txBody>
      </p:sp>
    </p:spTree>
    <p:extLst>
      <p:ext uri="{BB962C8B-B14F-4D97-AF65-F5344CB8AC3E}">
        <p14:creationId xmlns:p14="http://schemas.microsoft.com/office/powerpoint/2010/main" val="12530796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0.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 Titel">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3" name="Billede 2" descr="Et billede, der indeholder tekst, clipart&#10;&#10;Automatisk genereret beskrivelse">
            <a:extLst>
              <a:ext uri="{FF2B5EF4-FFF2-40B4-BE49-F238E27FC236}">
                <a16:creationId xmlns:a16="http://schemas.microsoft.com/office/drawing/2014/main" id="{7C6DFEC2-A696-497F-A700-191FBA15D7CB}"/>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91999" y="9576000"/>
            <a:ext cx="2390268" cy="396000"/>
          </a:xfrm>
          <a:prstGeom prst="rect">
            <a:avLst/>
          </a:prstGeom>
        </p:spPr>
      </p:pic>
      <p:sp>
        <p:nvSpPr>
          <p:cNvPr id="7" name="Pladsholder til tekst 6">
            <a:extLst>
              <a:ext uri="{FF2B5EF4-FFF2-40B4-BE49-F238E27FC236}">
                <a16:creationId xmlns:a16="http://schemas.microsoft.com/office/drawing/2014/main" id="{88CF3713-444F-4752-A780-8C5378E3EC0D}"/>
              </a:ext>
            </a:extLst>
          </p:cNvPr>
          <p:cNvSpPr>
            <a:spLocks noGrp="1"/>
          </p:cNvSpPr>
          <p:nvPr>
            <p:ph type="body" sz="quarter" idx="10" hasCustomPrompt="1"/>
          </p:nvPr>
        </p:nvSpPr>
        <p:spPr>
          <a:xfrm>
            <a:off x="3496709" y="9393000"/>
            <a:ext cx="8116887" cy="762000"/>
          </a:xfrm>
          <a:prstGeom prst="rect">
            <a:avLst/>
          </a:prstGeom>
        </p:spPr>
        <p:txBody>
          <a:bodyPr tIns="0" bIns="0" anchor="ctr" anchorCtr="0"/>
          <a:lstStyle>
            <a:lvl1pPr marL="0" indent="0">
              <a:buNone/>
              <a:defRPr sz="4000" b="0">
                <a:solidFill>
                  <a:schemeClr val="bg1"/>
                </a:solidFill>
              </a:defRPr>
            </a:lvl1pPr>
          </a:lstStyle>
          <a:p>
            <a:pPr lvl="0"/>
            <a:r>
              <a:rPr lang="da-DK" dirty="0"/>
              <a:t>-  23 september 2022</a:t>
            </a:r>
          </a:p>
        </p:txBody>
      </p:sp>
      <p:sp>
        <p:nvSpPr>
          <p:cNvPr id="9" name="Pladsholder til tekst 8">
            <a:extLst>
              <a:ext uri="{FF2B5EF4-FFF2-40B4-BE49-F238E27FC236}">
                <a16:creationId xmlns:a16="http://schemas.microsoft.com/office/drawing/2014/main" id="{81B51FD5-86A1-443D-BBF1-C0EF494552AC}"/>
              </a:ext>
            </a:extLst>
          </p:cNvPr>
          <p:cNvSpPr>
            <a:spLocks noGrp="1"/>
          </p:cNvSpPr>
          <p:nvPr>
            <p:ph type="body" sz="quarter" idx="11" hasCustomPrompt="1"/>
          </p:nvPr>
        </p:nvSpPr>
        <p:spPr>
          <a:xfrm>
            <a:off x="1" y="2586038"/>
            <a:ext cx="18287999" cy="2133600"/>
          </a:xfrm>
          <a:prstGeom prst="rect">
            <a:avLst/>
          </a:prstGeom>
        </p:spPr>
        <p:txBody>
          <a:bodyPr anchor="ctr"/>
          <a:lstStyle>
            <a:lvl1pPr marL="0" indent="0" algn="ctr">
              <a:buNone/>
              <a:defRPr sz="16600" b="1">
                <a:solidFill>
                  <a:schemeClr val="bg1"/>
                </a:solidFill>
              </a:defRPr>
            </a:lvl1pPr>
          </a:lstStyle>
          <a:p>
            <a:pPr lvl="0"/>
            <a:r>
              <a:rPr lang="da-DK" dirty="0"/>
              <a:t>Titel på slideshow</a:t>
            </a:r>
          </a:p>
        </p:txBody>
      </p:sp>
      <p:sp>
        <p:nvSpPr>
          <p:cNvPr id="12" name="Titel 11">
            <a:extLst>
              <a:ext uri="{FF2B5EF4-FFF2-40B4-BE49-F238E27FC236}">
                <a16:creationId xmlns:a16="http://schemas.microsoft.com/office/drawing/2014/main" id="{84CD2C73-5DEF-4413-9E28-10F31BAC1D23}"/>
              </a:ext>
            </a:extLst>
          </p:cNvPr>
          <p:cNvSpPr>
            <a:spLocks noGrp="1"/>
          </p:cNvSpPr>
          <p:nvPr>
            <p:ph type="title" hasCustomPrompt="1"/>
          </p:nvPr>
        </p:nvSpPr>
        <p:spPr>
          <a:xfrm>
            <a:off x="1" y="4719638"/>
            <a:ext cx="18287999" cy="1989137"/>
          </a:xfrm>
          <a:prstGeom prst="rect">
            <a:avLst/>
          </a:prstGeom>
        </p:spPr>
        <p:txBody>
          <a:bodyPr/>
          <a:lstStyle>
            <a:lvl1pPr algn="ctr">
              <a:defRPr sz="6000" b="1">
                <a:solidFill>
                  <a:schemeClr val="bg1"/>
                </a:solidFill>
              </a:defRPr>
            </a:lvl1pPr>
          </a:lstStyle>
          <a:p>
            <a:r>
              <a:rPr lang="da-DK" dirty="0"/>
              <a:t>Undertitel på slideshow</a:t>
            </a:r>
          </a:p>
        </p:txBody>
      </p:sp>
      <p:pic>
        <p:nvPicPr>
          <p:cNvPr id="6" name="Billede 5">
            <a:extLst>
              <a:ext uri="{FF2B5EF4-FFF2-40B4-BE49-F238E27FC236}">
                <a16:creationId xmlns:a16="http://schemas.microsoft.com/office/drawing/2014/main" id="{E8E501E6-55B6-4FCB-8419-0CD0D64FEEAD}"/>
              </a:ext>
            </a:extLst>
          </p:cNvPr>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14845505" y="0"/>
            <a:ext cx="1612879" cy="1962546"/>
          </a:xfrm>
          <a:prstGeom prst="rect">
            <a:avLst/>
          </a:prstGeom>
        </p:spPr>
      </p:pic>
    </p:spTree>
    <p:extLst>
      <p:ext uri="{BB962C8B-B14F-4D97-AF65-F5344CB8AC3E}">
        <p14:creationId xmlns:p14="http://schemas.microsoft.com/office/powerpoint/2010/main" val="5934440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 billede + grøn indhol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 name="Pladsholder til billede 6">
            <a:extLst>
              <a:ext uri="{FF2B5EF4-FFF2-40B4-BE49-F238E27FC236}">
                <a16:creationId xmlns:a16="http://schemas.microsoft.com/office/drawing/2014/main" id="{603389F6-819B-437D-A80E-C11EE608C03A}"/>
              </a:ext>
            </a:extLst>
          </p:cNvPr>
          <p:cNvSpPr>
            <a:spLocks noGrp="1"/>
          </p:cNvSpPr>
          <p:nvPr>
            <p:ph type="pic" sz="quarter" idx="12"/>
          </p:nvPr>
        </p:nvSpPr>
        <p:spPr>
          <a:xfrm>
            <a:off x="0" y="0"/>
            <a:ext cx="11430000" cy="10287001"/>
          </a:xfrm>
          <a:custGeom>
            <a:avLst/>
            <a:gdLst>
              <a:gd name="connsiteX0" fmla="*/ 0 w 11430000"/>
              <a:gd name="connsiteY0" fmla="*/ 0 h 10287001"/>
              <a:gd name="connsiteX1" fmla="*/ 11430000 w 11430000"/>
              <a:gd name="connsiteY1" fmla="*/ 0 h 10287001"/>
              <a:gd name="connsiteX2" fmla="*/ 11430000 w 11430000"/>
              <a:gd name="connsiteY2" fmla="*/ 7746151 h 10287001"/>
              <a:gd name="connsiteX3" fmla="*/ 11387988 w 11430000"/>
              <a:gd name="connsiteY3" fmla="*/ 8021428 h 10287001"/>
              <a:gd name="connsiteX4" fmla="*/ 9164428 w 11430000"/>
              <a:gd name="connsiteY4" fmla="*/ 10244987 h 10287001"/>
              <a:gd name="connsiteX5" fmla="*/ 8889139 w 11430000"/>
              <a:gd name="connsiteY5" fmla="*/ 10287001 h 10287001"/>
              <a:gd name="connsiteX6" fmla="*/ 0 w 11430000"/>
              <a:gd name="connsiteY6" fmla="*/ 10287001 h 10287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430000" h="10287001">
                <a:moveTo>
                  <a:pt x="0" y="0"/>
                </a:moveTo>
                <a:lnTo>
                  <a:pt x="11430000" y="0"/>
                </a:lnTo>
                <a:lnTo>
                  <a:pt x="11430000" y="7746151"/>
                </a:lnTo>
                <a:lnTo>
                  <a:pt x="11387988" y="8021428"/>
                </a:lnTo>
                <a:cubicBezTo>
                  <a:pt x="11159601" y="9137527"/>
                  <a:pt x="10280526" y="10016601"/>
                  <a:pt x="9164428" y="10244987"/>
                </a:cubicBezTo>
                <a:lnTo>
                  <a:pt x="8889139" y="10287001"/>
                </a:lnTo>
                <a:lnTo>
                  <a:pt x="0" y="10287001"/>
                </a:lnTo>
                <a:close/>
              </a:path>
            </a:pathLst>
          </a:custGeom>
        </p:spPr>
        <p:txBody>
          <a:bodyPr wrap="square">
            <a:noAutofit/>
          </a:bodyPr>
          <a:lstStyle/>
          <a:p>
            <a:r>
              <a:rPr lang="da-DK"/>
              <a:t>Klik på ikonet for at tilføje et billede</a:t>
            </a:r>
          </a:p>
        </p:txBody>
      </p:sp>
      <p:sp>
        <p:nvSpPr>
          <p:cNvPr id="8" name="Pladsholder til indhold 10">
            <a:extLst>
              <a:ext uri="{FF2B5EF4-FFF2-40B4-BE49-F238E27FC236}">
                <a16:creationId xmlns:a16="http://schemas.microsoft.com/office/drawing/2014/main" id="{AB5F99FC-A183-4346-9613-E3FB6B6143F6}"/>
              </a:ext>
            </a:extLst>
          </p:cNvPr>
          <p:cNvSpPr>
            <a:spLocks noGrp="1"/>
          </p:cNvSpPr>
          <p:nvPr>
            <p:ph sz="quarter" idx="11" hasCustomPrompt="1"/>
          </p:nvPr>
        </p:nvSpPr>
        <p:spPr>
          <a:xfrm>
            <a:off x="12555939" y="1889125"/>
            <a:ext cx="5080164" cy="7182875"/>
          </a:xfrm>
          <a:prstGeom prst="rect">
            <a:avLst/>
          </a:prstGeom>
        </p:spPr>
        <p:txBody>
          <a:bodyPr/>
          <a:lstStyle>
            <a:lvl1pPr marL="0" indent="0">
              <a:buNone/>
              <a:defRPr>
                <a:solidFill>
                  <a:schemeClr val="bg1"/>
                </a:solidFill>
              </a:defRPr>
            </a:lvl1pPr>
          </a:lstStyle>
          <a:p>
            <a:pPr marL="0" marR="0" lvl="0" indent="0" algn="l" defTabSz="1371600" rtl="0" eaLnBrk="1" fontAlgn="auto" latinLnBrk="0" hangingPunct="1">
              <a:lnSpc>
                <a:spcPct val="90000"/>
              </a:lnSpc>
              <a:spcBef>
                <a:spcPts val="1500"/>
              </a:spcBef>
              <a:spcAft>
                <a:spcPts val="0"/>
              </a:spcAft>
              <a:buClrTx/>
              <a:buSzTx/>
              <a:buFont typeface="Arial" panose="020B0604020202020204" pitchFamily="34" charset="0"/>
              <a:buNone/>
              <a:tabLst/>
              <a:defRPr/>
            </a:pPr>
            <a:r>
              <a:rPr lang="da-DK" dirty="0"/>
              <a:t>Indsæt indhold</a:t>
            </a:r>
          </a:p>
        </p:txBody>
      </p:sp>
      <p:sp>
        <p:nvSpPr>
          <p:cNvPr id="9" name="Pladsholder til tekst 20">
            <a:extLst>
              <a:ext uri="{FF2B5EF4-FFF2-40B4-BE49-F238E27FC236}">
                <a16:creationId xmlns:a16="http://schemas.microsoft.com/office/drawing/2014/main" id="{43513F69-DF27-48AA-AFE5-0214428B20AA}"/>
              </a:ext>
            </a:extLst>
          </p:cNvPr>
          <p:cNvSpPr>
            <a:spLocks noGrp="1"/>
          </p:cNvSpPr>
          <p:nvPr>
            <p:ph type="body" sz="quarter" idx="15" hasCustomPrompt="1"/>
          </p:nvPr>
        </p:nvSpPr>
        <p:spPr>
          <a:xfrm>
            <a:off x="12555939" y="792163"/>
            <a:ext cx="5080164" cy="889000"/>
          </a:xfrm>
          <a:prstGeom prst="rect">
            <a:avLst/>
          </a:prstGeom>
        </p:spPr>
        <p:txBody>
          <a:bodyPr/>
          <a:lstStyle>
            <a:lvl1pPr marL="0" indent="0">
              <a:buNone/>
              <a:defRPr sz="6600" b="1">
                <a:solidFill>
                  <a:schemeClr val="bg1"/>
                </a:solidFill>
              </a:defRPr>
            </a:lvl1pPr>
          </a:lstStyle>
          <a:p>
            <a:pPr lvl="0"/>
            <a:r>
              <a:rPr lang="da-DK" dirty="0"/>
              <a:t>Overskrift</a:t>
            </a:r>
          </a:p>
        </p:txBody>
      </p:sp>
      <p:pic>
        <p:nvPicPr>
          <p:cNvPr id="12" name="Billede 11" descr="Et billede, der indeholder tekst, clipart&#10;&#10;Automatisk genereret beskrivelse">
            <a:extLst>
              <a:ext uri="{FF2B5EF4-FFF2-40B4-BE49-F238E27FC236}">
                <a16:creationId xmlns:a16="http://schemas.microsoft.com/office/drawing/2014/main" id="{095CEE9B-A388-4AFB-8B6A-CFB5197EF19C}"/>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5245835" y="9576000"/>
            <a:ext cx="2390268" cy="396000"/>
          </a:xfrm>
          <a:prstGeom prst="rect">
            <a:avLst/>
          </a:prstGeom>
        </p:spPr>
      </p:pic>
    </p:spTree>
    <p:extLst>
      <p:ext uri="{BB962C8B-B14F-4D97-AF65-F5344CB8AC3E}">
        <p14:creationId xmlns:p14="http://schemas.microsoft.com/office/powerpoint/2010/main" val="6942282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 - bre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3" name="Billede 2">
            <a:extLst>
              <a:ext uri="{FF2B5EF4-FFF2-40B4-BE49-F238E27FC236}">
                <a16:creationId xmlns:a16="http://schemas.microsoft.com/office/drawing/2014/main" id="{931D65B7-11F2-41A8-8094-A23596BF1F18}"/>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4845505" y="0"/>
            <a:ext cx="1612879" cy="1962546"/>
          </a:xfrm>
          <a:prstGeom prst="rect">
            <a:avLst/>
          </a:prstGeom>
        </p:spPr>
      </p:pic>
      <p:sp>
        <p:nvSpPr>
          <p:cNvPr id="5" name="Pladsholder til indhold 5">
            <a:extLst>
              <a:ext uri="{FF2B5EF4-FFF2-40B4-BE49-F238E27FC236}">
                <a16:creationId xmlns:a16="http://schemas.microsoft.com/office/drawing/2014/main" id="{7AE229F2-00EA-4E7E-9E4F-22526B2F5D3B}"/>
              </a:ext>
            </a:extLst>
          </p:cNvPr>
          <p:cNvSpPr>
            <a:spLocks noGrp="1"/>
          </p:cNvSpPr>
          <p:nvPr>
            <p:ph sz="quarter" idx="14" hasCustomPrompt="1"/>
          </p:nvPr>
        </p:nvSpPr>
        <p:spPr>
          <a:xfrm>
            <a:off x="792000" y="1872000"/>
            <a:ext cx="15666384" cy="7200000"/>
          </a:xfrm>
          <a:prstGeom prst="rect">
            <a:avLst/>
          </a:prstGeom>
        </p:spPr>
        <p:txBody>
          <a:bodyPr anchor="t"/>
          <a:lstStyle>
            <a:lvl1pPr marL="0" indent="0" algn="l">
              <a:buNone/>
              <a:defRPr/>
            </a:lvl1pPr>
          </a:lstStyle>
          <a:p>
            <a:pPr lvl="0"/>
            <a:r>
              <a:rPr lang="da-DK" dirty="0"/>
              <a:t>Indsæt indhold</a:t>
            </a:r>
          </a:p>
          <a:p>
            <a:pPr lvl="0"/>
            <a:endParaRPr lang="da-DK" dirty="0"/>
          </a:p>
          <a:p>
            <a:pPr lvl="0"/>
            <a:endParaRPr lang="da-DK" dirty="0"/>
          </a:p>
        </p:txBody>
      </p:sp>
      <p:sp>
        <p:nvSpPr>
          <p:cNvPr id="7" name="Titel 3">
            <a:extLst>
              <a:ext uri="{FF2B5EF4-FFF2-40B4-BE49-F238E27FC236}">
                <a16:creationId xmlns:a16="http://schemas.microsoft.com/office/drawing/2014/main" id="{3EE7590C-207A-4AEE-800C-843C1B955B19}"/>
              </a:ext>
            </a:extLst>
          </p:cNvPr>
          <p:cNvSpPr>
            <a:spLocks noGrp="1"/>
          </p:cNvSpPr>
          <p:nvPr>
            <p:ph type="title" hasCustomPrompt="1"/>
          </p:nvPr>
        </p:nvSpPr>
        <p:spPr>
          <a:xfrm>
            <a:off x="792000" y="792000"/>
            <a:ext cx="13870484" cy="889344"/>
          </a:xfrm>
          <a:prstGeom prst="rect">
            <a:avLst/>
          </a:prstGeom>
        </p:spPr>
        <p:txBody>
          <a:bodyPr>
            <a:normAutofit/>
          </a:bodyPr>
          <a:lstStyle>
            <a:lvl1pPr>
              <a:defRPr b="1"/>
            </a:lvl1pPr>
          </a:lstStyle>
          <a:p>
            <a:r>
              <a:rPr lang="da-DK" dirty="0"/>
              <a:t>Skriv en overskrift</a:t>
            </a:r>
          </a:p>
        </p:txBody>
      </p:sp>
      <p:pic>
        <p:nvPicPr>
          <p:cNvPr id="6" name="Billede 5">
            <a:extLst>
              <a:ext uri="{FF2B5EF4-FFF2-40B4-BE49-F238E27FC236}">
                <a16:creationId xmlns:a16="http://schemas.microsoft.com/office/drawing/2014/main" id="{0C1F3748-D322-4B50-8BD8-13F0C9AD9E26}"/>
              </a:ext>
            </a:extLst>
          </p:cNvPr>
          <p:cNvPicPr>
            <a:picLocks noChangeAspect="1"/>
          </p:cNvPicPr>
          <p:nvPr userDrawn="1"/>
        </p:nvPicPr>
        <p:blipFill>
          <a:blip r:embed="rId4" cstate="screen">
            <a:extLst>
              <a:ext uri="{28A0092B-C50C-407E-A947-70E740481C1C}">
                <a14:useLocalDpi xmlns:a14="http://schemas.microsoft.com/office/drawing/2010/main"/>
              </a:ext>
            </a:extLst>
          </a:blip>
          <a:srcRect/>
          <a:stretch/>
        </p:blipFill>
        <p:spPr>
          <a:xfrm>
            <a:off x="792000" y="9576000"/>
            <a:ext cx="2395067" cy="396000"/>
          </a:xfrm>
          <a:prstGeom prst="rect">
            <a:avLst/>
          </a:prstGeom>
        </p:spPr>
      </p:pic>
    </p:spTree>
    <p:extLst>
      <p:ext uri="{BB962C8B-B14F-4D97-AF65-F5344CB8AC3E}">
        <p14:creationId xmlns:p14="http://schemas.microsoft.com/office/powerpoint/2010/main" val="2287425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 - Bred indhold hvid">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3" name="Billede 2">
            <a:extLst>
              <a:ext uri="{FF2B5EF4-FFF2-40B4-BE49-F238E27FC236}">
                <a16:creationId xmlns:a16="http://schemas.microsoft.com/office/drawing/2014/main" id="{931D65B7-11F2-41A8-8094-A23596BF1F18}"/>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4845505" y="0"/>
            <a:ext cx="1612879" cy="1962546"/>
          </a:xfrm>
          <a:prstGeom prst="rect">
            <a:avLst/>
          </a:prstGeom>
        </p:spPr>
      </p:pic>
      <p:sp>
        <p:nvSpPr>
          <p:cNvPr id="5" name="Pladsholder til indhold 5">
            <a:extLst>
              <a:ext uri="{FF2B5EF4-FFF2-40B4-BE49-F238E27FC236}">
                <a16:creationId xmlns:a16="http://schemas.microsoft.com/office/drawing/2014/main" id="{3124673F-4E45-4E89-82FD-E278F3E1AC67}"/>
              </a:ext>
            </a:extLst>
          </p:cNvPr>
          <p:cNvSpPr>
            <a:spLocks noGrp="1"/>
          </p:cNvSpPr>
          <p:nvPr>
            <p:ph sz="quarter" idx="14" hasCustomPrompt="1"/>
          </p:nvPr>
        </p:nvSpPr>
        <p:spPr>
          <a:xfrm>
            <a:off x="792000" y="1872000"/>
            <a:ext cx="15666384" cy="7200000"/>
          </a:xfrm>
          <a:prstGeom prst="rect">
            <a:avLst/>
          </a:prstGeom>
        </p:spPr>
        <p:txBody>
          <a:bodyPr anchor="t"/>
          <a:lstStyle>
            <a:lvl1pPr marL="0" indent="0" algn="l">
              <a:buNone/>
              <a:defRPr/>
            </a:lvl1pPr>
          </a:lstStyle>
          <a:p>
            <a:pPr lvl="0"/>
            <a:r>
              <a:rPr lang="da-DK" dirty="0"/>
              <a:t>Indsæt indhold</a:t>
            </a:r>
          </a:p>
          <a:p>
            <a:pPr lvl="0"/>
            <a:endParaRPr lang="da-DK" dirty="0"/>
          </a:p>
          <a:p>
            <a:pPr lvl="0"/>
            <a:endParaRPr lang="da-DK" dirty="0"/>
          </a:p>
        </p:txBody>
      </p:sp>
      <p:sp>
        <p:nvSpPr>
          <p:cNvPr id="7" name="Titel 3">
            <a:extLst>
              <a:ext uri="{FF2B5EF4-FFF2-40B4-BE49-F238E27FC236}">
                <a16:creationId xmlns:a16="http://schemas.microsoft.com/office/drawing/2014/main" id="{E2C613BC-CCF1-4B14-B2BA-C1E50EC5721B}"/>
              </a:ext>
            </a:extLst>
          </p:cNvPr>
          <p:cNvSpPr>
            <a:spLocks noGrp="1"/>
          </p:cNvSpPr>
          <p:nvPr>
            <p:ph type="title" hasCustomPrompt="1"/>
          </p:nvPr>
        </p:nvSpPr>
        <p:spPr>
          <a:xfrm>
            <a:off x="792000" y="792000"/>
            <a:ext cx="13870484" cy="889344"/>
          </a:xfrm>
          <a:prstGeom prst="rect">
            <a:avLst/>
          </a:prstGeom>
        </p:spPr>
        <p:txBody>
          <a:bodyPr>
            <a:normAutofit/>
          </a:bodyPr>
          <a:lstStyle>
            <a:lvl1pPr>
              <a:defRPr b="1"/>
            </a:lvl1pPr>
          </a:lstStyle>
          <a:p>
            <a:r>
              <a:rPr lang="da-DK" dirty="0"/>
              <a:t>Skriv en overskrift</a:t>
            </a:r>
          </a:p>
        </p:txBody>
      </p:sp>
      <p:pic>
        <p:nvPicPr>
          <p:cNvPr id="6" name="Billede 5">
            <a:extLst>
              <a:ext uri="{FF2B5EF4-FFF2-40B4-BE49-F238E27FC236}">
                <a16:creationId xmlns:a16="http://schemas.microsoft.com/office/drawing/2014/main" id="{57B14D7E-7878-4F32-B091-6651D4483BF8}"/>
              </a:ext>
            </a:extLst>
          </p:cNvPr>
          <p:cNvPicPr>
            <a:picLocks noChangeAspect="1"/>
          </p:cNvPicPr>
          <p:nvPr userDrawn="1"/>
        </p:nvPicPr>
        <p:blipFill>
          <a:blip r:embed="rId4" cstate="screen">
            <a:extLst>
              <a:ext uri="{28A0092B-C50C-407E-A947-70E740481C1C}">
                <a14:useLocalDpi xmlns:a14="http://schemas.microsoft.com/office/drawing/2010/main"/>
              </a:ext>
            </a:extLst>
          </a:blip>
          <a:srcRect/>
          <a:stretch/>
        </p:blipFill>
        <p:spPr>
          <a:xfrm>
            <a:off x="792000" y="9576000"/>
            <a:ext cx="2395067" cy="396000"/>
          </a:xfrm>
          <a:prstGeom prst="rect">
            <a:avLst/>
          </a:prstGeom>
        </p:spPr>
      </p:pic>
    </p:spTree>
    <p:extLst>
      <p:ext uri="{BB962C8B-B14F-4D97-AF65-F5344CB8AC3E}">
        <p14:creationId xmlns:p14="http://schemas.microsoft.com/office/powerpoint/2010/main" val="1565309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3 - Tom m. Grafik og Randers">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6" name="Billede 5">
            <a:extLst>
              <a:ext uri="{FF2B5EF4-FFF2-40B4-BE49-F238E27FC236}">
                <a16:creationId xmlns:a16="http://schemas.microsoft.com/office/drawing/2014/main" id="{57B14D7E-7878-4F32-B091-6651D4483BF8}"/>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792000" y="9576000"/>
            <a:ext cx="2395067" cy="396000"/>
          </a:xfrm>
          <a:prstGeom prst="rect">
            <a:avLst/>
          </a:prstGeom>
        </p:spPr>
      </p:pic>
    </p:spTree>
    <p:extLst>
      <p:ext uri="{BB962C8B-B14F-4D97-AF65-F5344CB8AC3E}">
        <p14:creationId xmlns:p14="http://schemas.microsoft.com/office/powerpoint/2010/main" val="24205340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4 - Tom m. Randers">
    <p:spTree>
      <p:nvGrpSpPr>
        <p:cNvPr id="1" name=""/>
        <p:cNvGrpSpPr/>
        <p:nvPr/>
      </p:nvGrpSpPr>
      <p:grpSpPr>
        <a:xfrm>
          <a:off x="0" y="0"/>
          <a:ext cx="0" cy="0"/>
          <a:chOff x="0" y="0"/>
          <a:chExt cx="0" cy="0"/>
        </a:xfrm>
      </p:grpSpPr>
      <p:pic>
        <p:nvPicPr>
          <p:cNvPr id="2" name="Billede 1">
            <a:extLst>
              <a:ext uri="{FF2B5EF4-FFF2-40B4-BE49-F238E27FC236}">
                <a16:creationId xmlns:a16="http://schemas.microsoft.com/office/drawing/2014/main" id="{14291C6A-C420-5197-4B43-95C8580267DD}"/>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a:xfrm>
            <a:off x="792000" y="9576000"/>
            <a:ext cx="2395067" cy="396000"/>
          </a:xfrm>
          <a:prstGeom prst="rect">
            <a:avLst/>
          </a:prstGeom>
        </p:spPr>
      </p:pic>
    </p:spTree>
    <p:extLst>
      <p:ext uri="{BB962C8B-B14F-4D97-AF65-F5344CB8AC3E}">
        <p14:creationId xmlns:p14="http://schemas.microsoft.com/office/powerpoint/2010/main" val="36893237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15 - 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9978836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6 - Tom grøn">
    <p:bg>
      <p:bgPr>
        <a:solidFill>
          <a:schemeClr val="tx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6963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 Et billede">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74" name="Pladsholder til billede 73">
            <a:extLst>
              <a:ext uri="{FF2B5EF4-FFF2-40B4-BE49-F238E27FC236}">
                <a16:creationId xmlns:a16="http://schemas.microsoft.com/office/drawing/2014/main" id="{8694C7DA-C400-465A-9452-3CC2ECFB1C64}"/>
              </a:ext>
            </a:extLst>
          </p:cNvPr>
          <p:cNvSpPr>
            <a:spLocks noGrp="1"/>
          </p:cNvSpPr>
          <p:nvPr>
            <p:ph type="pic" sz="quarter" idx="13" hasCustomPrompt="1"/>
          </p:nvPr>
        </p:nvSpPr>
        <p:spPr>
          <a:xfrm>
            <a:off x="11422060" y="0"/>
            <a:ext cx="6865940" cy="10287000"/>
          </a:xfrm>
          <a:custGeom>
            <a:avLst/>
            <a:gdLst>
              <a:gd name="connsiteX0" fmla="*/ 2857500 w 6865940"/>
              <a:gd name="connsiteY0" fmla="*/ 0 h 10287000"/>
              <a:gd name="connsiteX1" fmla="*/ 3106864 w 6865940"/>
              <a:gd name="connsiteY1" fmla="*/ 0 h 10287000"/>
              <a:gd name="connsiteX2" fmla="*/ 3429000 w 6865940"/>
              <a:gd name="connsiteY2" fmla="*/ 0 h 10287000"/>
              <a:gd name="connsiteX3" fmla="*/ 3432972 w 6865940"/>
              <a:gd name="connsiteY3" fmla="*/ 0 h 10287000"/>
              <a:gd name="connsiteX4" fmla="*/ 3432972 w 6865940"/>
              <a:gd name="connsiteY4" fmla="*/ 1908000 h 10287000"/>
              <a:gd name="connsiteX5" fmla="*/ 4704544 w 6865940"/>
              <a:gd name="connsiteY5" fmla="*/ 1908000 h 10287000"/>
              <a:gd name="connsiteX6" fmla="*/ 5009344 w 6865940"/>
              <a:gd name="connsiteY6" fmla="*/ 1603200 h 10287000"/>
              <a:gd name="connsiteX7" fmla="*/ 5009344 w 6865940"/>
              <a:gd name="connsiteY7" fmla="*/ 0 h 10287000"/>
              <a:gd name="connsiteX8" fmla="*/ 5101308 w 6865940"/>
              <a:gd name="connsiteY8" fmla="*/ 0 h 10287000"/>
              <a:gd name="connsiteX9" fmla="*/ 6865940 w 6865940"/>
              <a:gd name="connsiteY9" fmla="*/ 0 h 10287000"/>
              <a:gd name="connsiteX10" fmla="*/ 6865940 w 6865940"/>
              <a:gd name="connsiteY10" fmla="*/ 10287000 h 10287000"/>
              <a:gd name="connsiteX11" fmla="*/ 0 w 6865940"/>
              <a:gd name="connsiteY11" fmla="*/ 10287000 h 10287000"/>
              <a:gd name="connsiteX12" fmla="*/ 0 w 6865940"/>
              <a:gd name="connsiteY12" fmla="*/ 2857480 h 10287000"/>
              <a:gd name="connsiteX13" fmla="*/ 14752 w 6865940"/>
              <a:gd name="connsiteY13" fmla="*/ 2565337 h 10287000"/>
              <a:gd name="connsiteX14" fmla="*/ 2857500 w 6865940"/>
              <a:gd name="connsiteY14" fmla="*/ 0 h 10287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865940" h="10287000">
                <a:moveTo>
                  <a:pt x="2857500" y="0"/>
                </a:moveTo>
                <a:lnTo>
                  <a:pt x="3106864" y="0"/>
                </a:lnTo>
                <a:lnTo>
                  <a:pt x="3429000" y="0"/>
                </a:lnTo>
                <a:lnTo>
                  <a:pt x="3432972" y="0"/>
                </a:lnTo>
                <a:lnTo>
                  <a:pt x="3432972" y="1908000"/>
                </a:lnTo>
                <a:lnTo>
                  <a:pt x="4704544" y="1908000"/>
                </a:lnTo>
                <a:cubicBezTo>
                  <a:pt x="4872880" y="1908000"/>
                  <a:pt x="5009344" y="1771536"/>
                  <a:pt x="5009344" y="1603200"/>
                </a:cubicBezTo>
                <a:lnTo>
                  <a:pt x="5009344" y="0"/>
                </a:lnTo>
                <a:lnTo>
                  <a:pt x="5101308" y="0"/>
                </a:lnTo>
                <a:lnTo>
                  <a:pt x="6865940" y="0"/>
                </a:lnTo>
                <a:lnTo>
                  <a:pt x="6865940" y="10287000"/>
                </a:lnTo>
                <a:lnTo>
                  <a:pt x="0" y="10287000"/>
                </a:lnTo>
                <a:lnTo>
                  <a:pt x="0" y="2857480"/>
                </a:lnTo>
                <a:lnTo>
                  <a:pt x="14752" y="2565337"/>
                </a:lnTo>
                <a:cubicBezTo>
                  <a:pt x="161084" y="1124425"/>
                  <a:pt x="1377980" y="0"/>
                  <a:pt x="2857500" y="0"/>
                </a:cubicBezTo>
                <a:close/>
              </a:path>
            </a:pathLst>
          </a:custGeom>
        </p:spPr>
        <p:txBody>
          <a:bodyPr wrap="square" anchor="ctr">
            <a:noAutofit/>
          </a:bodyPr>
          <a:lstStyle>
            <a:lvl1pPr marL="0" indent="0" algn="ctr">
              <a:buNone/>
              <a:defRPr sz="3600"/>
            </a:lvl1pPr>
          </a:lstStyle>
          <a:p>
            <a:r>
              <a:rPr lang="da-DK" dirty="0"/>
              <a:t>Klik på ikonet for at </a:t>
            </a:r>
            <a:br>
              <a:rPr lang="da-DK" dirty="0"/>
            </a:br>
            <a:r>
              <a:rPr lang="da-DK" dirty="0"/>
              <a:t>indsætte et  billede</a:t>
            </a:r>
          </a:p>
          <a:p>
            <a:endParaRPr lang="da-DK" dirty="0"/>
          </a:p>
          <a:p>
            <a:endParaRPr lang="da-DK" dirty="0"/>
          </a:p>
          <a:p>
            <a:endParaRPr lang="da-DK" dirty="0"/>
          </a:p>
        </p:txBody>
      </p:sp>
      <p:pic>
        <p:nvPicPr>
          <p:cNvPr id="76" name="Billede 75">
            <a:extLst>
              <a:ext uri="{FF2B5EF4-FFF2-40B4-BE49-F238E27FC236}">
                <a16:creationId xmlns:a16="http://schemas.microsoft.com/office/drawing/2014/main" id="{158D3DA1-E904-4946-94D3-7C79B90B7140}"/>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4845505" y="0"/>
            <a:ext cx="1612879" cy="1962546"/>
          </a:xfrm>
          <a:prstGeom prst="rect">
            <a:avLst/>
          </a:prstGeom>
        </p:spPr>
      </p:pic>
      <p:sp>
        <p:nvSpPr>
          <p:cNvPr id="4" name="Titel 3">
            <a:extLst>
              <a:ext uri="{FF2B5EF4-FFF2-40B4-BE49-F238E27FC236}">
                <a16:creationId xmlns:a16="http://schemas.microsoft.com/office/drawing/2014/main" id="{008C7912-E982-4CB2-B0A9-BA64FC078171}"/>
              </a:ext>
            </a:extLst>
          </p:cNvPr>
          <p:cNvSpPr>
            <a:spLocks noGrp="1"/>
          </p:cNvSpPr>
          <p:nvPr>
            <p:ph type="title" hasCustomPrompt="1"/>
          </p:nvPr>
        </p:nvSpPr>
        <p:spPr>
          <a:xfrm>
            <a:off x="792000" y="792000"/>
            <a:ext cx="10080000" cy="889344"/>
          </a:xfrm>
          <a:prstGeom prst="rect">
            <a:avLst/>
          </a:prstGeom>
        </p:spPr>
        <p:txBody>
          <a:bodyPr>
            <a:normAutofit/>
          </a:bodyPr>
          <a:lstStyle>
            <a:lvl1pPr>
              <a:defRPr b="1"/>
            </a:lvl1pPr>
          </a:lstStyle>
          <a:p>
            <a:r>
              <a:rPr lang="da-DK" dirty="0"/>
              <a:t>Skriv en overskrift</a:t>
            </a:r>
          </a:p>
        </p:txBody>
      </p:sp>
      <p:sp>
        <p:nvSpPr>
          <p:cNvPr id="6" name="Pladsholder til indhold 5">
            <a:extLst>
              <a:ext uri="{FF2B5EF4-FFF2-40B4-BE49-F238E27FC236}">
                <a16:creationId xmlns:a16="http://schemas.microsoft.com/office/drawing/2014/main" id="{FFD43D12-F4B6-4D49-A916-913BDFDAB47B}"/>
              </a:ext>
            </a:extLst>
          </p:cNvPr>
          <p:cNvSpPr>
            <a:spLocks noGrp="1"/>
          </p:cNvSpPr>
          <p:nvPr>
            <p:ph sz="quarter" idx="14" hasCustomPrompt="1"/>
          </p:nvPr>
        </p:nvSpPr>
        <p:spPr>
          <a:xfrm>
            <a:off x="792000" y="1872000"/>
            <a:ext cx="10080000" cy="7200000"/>
          </a:xfrm>
          <a:prstGeom prst="rect">
            <a:avLst/>
          </a:prstGeom>
        </p:spPr>
        <p:txBody>
          <a:bodyPr anchor="t"/>
          <a:lstStyle>
            <a:lvl1pPr marL="0" indent="0" algn="l">
              <a:buNone/>
              <a:defRPr/>
            </a:lvl1pPr>
          </a:lstStyle>
          <a:p>
            <a:pPr lvl="0"/>
            <a:r>
              <a:rPr lang="da-DK" dirty="0"/>
              <a:t>Indsæt indhold</a:t>
            </a:r>
          </a:p>
          <a:p>
            <a:pPr lvl="0"/>
            <a:endParaRPr lang="da-DK" dirty="0"/>
          </a:p>
          <a:p>
            <a:pPr lvl="0"/>
            <a:endParaRPr lang="da-DK" dirty="0"/>
          </a:p>
        </p:txBody>
      </p:sp>
      <p:pic>
        <p:nvPicPr>
          <p:cNvPr id="16" name="Billede 15">
            <a:extLst>
              <a:ext uri="{FF2B5EF4-FFF2-40B4-BE49-F238E27FC236}">
                <a16:creationId xmlns:a16="http://schemas.microsoft.com/office/drawing/2014/main" id="{8B399C38-2B8A-43B8-A98D-BA55546CD358}"/>
              </a:ext>
            </a:extLst>
          </p:cNvPr>
          <p:cNvPicPr>
            <a:picLocks noChangeAspect="1"/>
          </p:cNvPicPr>
          <p:nvPr userDrawn="1"/>
        </p:nvPicPr>
        <p:blipFill>
          <a:blip r:embed="rId4" cstate="screen">
            <a:extLst>
              <a:ext uri="{28A0092B-C50C-407E-A947-70E740481C1C}">
                <a14:useLocalDpi xmlns:a14="http://schemas.microsoft.com/office/drawing/2010/main"/>
              </a:ext>
            </a:extLst>
          </a:blip>
          <a:srcRect/>
          <a:stretch/>
        </p:blipFill>
        <p:spPr>
          <a:xfrm>
            <a:off x="792000" y="9576000"/>
            <a:ext cx="2395067" cy="396000"/>
          </a:xfrm>
          <a:prstGeom prst="rect">
            <a:avLst/>
          </a:prstGeom>
        </p:spPr>
      </p:pic>
    </p:spTree>
    <p:extLst>
      <p:ext uri="{BB962C8B-B14F-4D97-AF65-F5344CB8AC3E}">
        <p14:creationId xmlns:p14="http://schemas.microsoft.com/office/powerpoint/2010/main" val="1544950728"/>
      </p:ext>
    </p:extLst>
  </p:cSld>
  <p:clrMapOvr>
    <a:masterClrMapping/>
  </p:clrMapOvr>
  <p:extLst>
    <p:ext uri="{DCECCB84-F9BA-43D5-87BE-67443E8EF086}">
      <p15:sldGuideLst xmlns:p15="http://schemas.microsoft.com/office/powerpoint/2012/main">
        <p15:guide id="1" orient="horz" pos="3240" userDrawn="1">
          <p15:clr>
            <a:srgbClr val="FBAE40"/>
          </p15:clr>
        </p15:guide>
        <p15:guide id="2" pos="57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 To billeder">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2" name="Pladsholder til billede 11">
            <a:extLst>
              <a:ext uri="{FF2B5EF4-FFF2-40B4-BE49-F238E27FC236}">
                <a16:creationId xmlns:a16="http://schemas.microsoft.com/office/drawing/2014/main" id="{8B99B115-D99E-492C-90DF-A8BB142C4B19}"/>
              </a:ext>
            </a:extLst>
          </p:cNvPr>
          <p:cNvSpPr>
            <a:spLocks noGrp="1"/>
          </p:cNvSpPr>
          <p:nvPr>
            <p:ph type="pic" sz="quarter" idx="13"/>
          </p:nvPr>
        </p:nvSpPr>
        <p:spPr>
          <a:xfrm>
            <a:off x="11422060" y="0"/>
            <a:ext cx="6865940" cy="5143500"/>
          </a:xfrm>
          <a:custGeom>
            <a:avLst/>
            <a:gdLst>
              <a:gd name="connsiteX0" fmla="*/ 2857500 w 6865940"/>
              <a:gd name="connsiteY0" fmla="*/ 0 h 5143500"/>
              <a:gd name="connsiteX1" fmla="*/ 3106864 w 6865940"/>
              <a:gd name="connsiteY1" fmla="*/ 0 h 5143500"/>
              <a:gd name="connsiteX2" fmla="*/ 3429000 w 6865940"/>
              <a:gd name="connsiteY2" fmla="*/ 0 h 5143500"/>
              <a:gd name="connsiteX3" fmla="*/ 3432972 w 6865940"/>
              <a:gd name="connsiteY3" fmla="*/ 0 h 5143500"/>
              <a:gd name="connsiteX4" fmla="*/ 3432972 w 6865940"/>
              <a:gd name="connsiteY4" fmla="*/ 1908000 h 5143500"/>
              <a:gd name="connsiteX5" fmla="*/ 4704544 w 6865940"/>
              <a:gd name="connsiteY5" fmla="*/ 1908000 h 5143500"/>
              <a:gd name="connsiteX6" fmla="*/ 5009344 w 6865940"/>
              <a:gd name="connsiteY6" fmla="*/ 1603200 h 5143500"/>
              <a:gd name="connsiteX7" fmla="*/ 5009344 w 6865940"/>
              <a:gd name="connsiteY7" fmla="*/ 0 h 5143500"/>
              <a:gd name="connsiteX8" fmla="*/ 5101308 w 6865940"/>
              <a:gd name="connsiteY8" fmla="*/ 0 h 5143500"/>
              <a:gd name="connsiteX9" fmla="*/ 6865940 w 6865940"/>
              <a:gd name="connsiteY9" fmla="*/ 0 h 5143500"/>
              <a:gd name="connsiteX10" fmla="*/ 6865940 w 6865940"/>
              <a:gd name="connsiteY10" fmla="*/ 5143500 h 5143500"/>
              <a:gd name="connsiteX11" fmla="*/ 0 w 6865940"/>
              <a:gd name="connsiteY11" fmla="*/ 5143500 h 5143500"/>
              <a:gd name="connsiteX12" fmla="*/ 0 w 6865940"/>
              <a:gd name="connsiteY12" fmla="*/ 2857480 h 5143500"/>
              <a:gd name="connsiteX13" fmla="*/ 14752 w 6865940"/>
              <a:gd name="connsiteY13" fmla="*/ 2565337 h 5143500"/>
              <a:gd name="connsiteX14" fmla="*/ 2857500 w 6865940"/>
              <a:gd name="connsiteY14" fmla="*/ 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865940" h="5143500">
                <a:moveTo>
                  <a:pt x="2857500" y="0"/>
                </a:moveTo>
                <a:lnTo>
                  <a:pt x="3106864" y="0"/>
                </a:lnTo>
                <a:lnTo>
                  <a:pt x="3429000" y="0"/>
                </a:lnTo>
                <a:lnTo>
                  <a:pt x="3432972" y="0"/>
                </a:lnTo>
                <a:lnTo>
                  <a:pt x="3432972" y="1908000"/>
                </a:lnTo>
                <a:lnTo>
                  <a:pt x="4704544" y="1908000"/>
                </a:lnTo>
                <a:cubicBezTo>
                  <a:pt x="4872880" y="1908000"/>
                  <a:pt x="5009344" y="1771536"/>
                  <a:pt x="5009344" y="1603200"/>
                </a:cubicBezTo>
                <a:lnTo>
                  <a:pt x="5009344" y="0"/>
                </a:lnTo>
                <a:lnTo>
                  <a:pt x="5101308" y="0"/>
                </a:lnTo>
                <a:lnTo>
                  <a:pt x="6865940" y="0"/>
                </a:lnTo>
                <a:lnTo>
                  <a:pt x="6865940" y="5143500"/>
                </a:lnTo>
                <a:lnTo>
                  <a:pt x="0" y="5143500"/>
                </a:lnTo>
                <a:lnTo>
                  <a:pt x="0" y="2857480"/>
                </a:lnTo>
                <a:lnTo>
                  <a:pt x="14752" y="2565337"/>
                </a:lnTo>
                <a:cubicBezTo>
                  <a:pt x="161084" y="1124425"/>
                  <a:pt x="1377980" y="0"/>
                  <a:pt x="2857500" y="0"/>
                </a:cubicBezTo>
                <a:close/>
              </a:path>
            </a:pathLst>
          </a:custGeom>
        </p:spPr>
        <p:txBody>
          <a:bodyPr wrap="square">
            <a:noAutofit/>
          </a:bodyPr>
          <a:lstStyle>
            <a:lvl1pPr marL="0" indent="0" algn="ctr">
              <a:buFontTx/>
              <a:buNone/>
              <a:defRPr sz="3600"/>
            </a:lvl1pPr>
          </a:lstStyle>
          <a:p>
            <a:pPr marL="342900" marR="0" lvl="0" indent="-342900" algn="l" defTabSz="1371600" rtl="0" eaLnBrk="1" fontAlgn="auto" latinLnBrk="0" hangingPunct="1">
              <a:lnSpc>
                <a:spcPct val="90000"/>
              </a:lnSpc>
              <a:spcBef>
                <a:spcPts val="1500"/>
              </a:spcBef>
              <a:spcAft>
                <a:spcPts val="0"/>
              </a:spcAft>
              <a:buClrTx/>
              <a:buSzTx/>
              <a:buFont typeface="Arial" panose="020B0604020202020204" pitchFamily="34" charset="0"/>
              <a:buChar char="•"/>
              <a:tabLst/>
              <a:defRPr/>
            </a:pPr>
            <a:r>
              <a:rPr lang="da-DK"/>
              <a:t>Klik på ikonet for at tilføje et billede</a:t>
            </a:r>
            <a:endParaRPr lang="da-DK" dirty="0"/>
          </a:p>
        </p:txBody>
      </p:sp>
      <p:pic>
        <p:nvPicPr>
          <p:cNvPr id="76" name="Billede 75">
            <a:extLst>
              <a:ext uri="{FF2B5EF4-FFF2-40B4-BE49-F238E27FC236}">
                <a16:creationId xmlns:a16="http://schemas.microsoft.com/office/drawing/2014/main" id="{158D3DA1-E904-4946-94D3-7C79B90B7140}"/>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4845505" y="0"/>
            <a:ext cx="1612879" cy="1962546"/>
          </a:xfrm>
          <a:prstGeom prst="rect">
            <a:avLst/>
          </a:prstGeom>
        </p:spPr>
      </p:pic>
      <p:sp>
        <p:nvSpPr>
          <p:cNvPr id="8" name="Pladsholder til billede 7">
            <a:extLst>
              <a:ext uri="{FF2B5EF4-FFF2-40B4-BE49-F238E27FC236}">
                <a16:creationId xmlns:a16="http://schemas.microsoft.com/office/drawing/2014/main" id="{FF688208-7264-488A-A54E-168660AA5EA6}"/>
              </a:ext>
            </a:extLst>
          </p:cNvPr>
          <p:cNvSpPr>
            <a:spLocks noGrp="1"/>
          </p:cNvSpPr>
          <p:nvPr>
            <p:ph type="pic" sz="quarter" idx="14"/>
          </p:nvPr>
        </p:nvSpPr>
        <p:spPr>
          <a:xfrm>
            <a:off x="11422063" y="5143500"/>
            <a:ext cx="6865937" cy="5143500"/>
          </a:xfrm>
          <a:prstGeom prst="rect">
            <a:avLst/>
          </a:prstGeom>
        </p:spPr>
        <p:txBody>
          <a:bodyPr/>
          <a:lstStyle>
            <a:lvl1pPr marL="0" indent="0">
              <a:buNone/>
              <a:defRPr sz="3600"/>
            </a:lvl1pPr>
          </a:lstStyle>
          <a:p>
            <a:pPr marL="0" marR="0" lvl="0" indent="0" algn="l" defTabSz="1371600" rtl="0" eaLnBrk="1" fontAlgn="auto" latinLnBrk="0" hangingPunct="1">
              <a:lnSpc>
                <a:spcPct val="90000"/>
              </a:lnSpc>
              <a:spcBef>
                <a:spcPts val="1500"/>
              </a:spcBef>
              <a:spcAft>
                <a:spcPts val="0"/>
              </a:spcAft>
              <a:buClrTx/>
              <a:buSzTx/>
              <a:buFont typeface="Arial" panose="020B0604020202020204" pitchFamily="34" charset="0"/>
              <a:buNone/>
              <a:tabLst/>
              <a:defRPr/>
            </a:pPr>
            <a:r>
              <a:rPr lang="da-DK"/>
              <a:t>Klik på ikonet for at tilføje et billede</a:t>
            </a:r>
            <a:endParaRPr lang="da-DK" dirty="0"/>
          </a:p>
        </p:txBody>
      </p:sp>
      <p:sp>
        <p:nvSpPr>
          <p:cNvPr id="13" name="Titel 3">
            <a:extLst>
              <a:ext uri="{FF2B5EF4-FFF2-40B4-BE49-F238E27FC236}">
                <a16:creationId xmlns:a16="http://schemas.microsoft.com/office/drawing/2014/main" id="{400CC1CE-2370-4C84-A8A3-ED3806D20087}"/>
              </a:ext>
            </a:extLst>
          </p:cNvPr>
          <p:cNvSpPr>
            <a:spLocks noGrp="1"/>
          </p:cNvSpPr>
          <p:nvPr>
            <p:ph type="title" hasCustomPrompt="1"/>
          </p:nvPr>
        </p:nvSpPr>
        <p:spPr>
          <a:xfrm>
            <a:off x="792000" y="792000"/>
            <a:ext cx="10080000" cy="889344"/>
          </a:xfrm>
          <a:prstGeom prst="rect">
            <a:avLst/>
          </a:prstGeom>
        </p:spPr>
        <p:txBody>
          <a:bodyPr>
            <a:normAutofit/>
          </a:bodyPr>
          <a:lstStyle>
            <a:lvl1pPr>
              <a:defRPr b="1"/>
            </a:lvl1pPr>
          </a:lstStyle>
          <a:p>
            <a:r>
              <a:rPr lang="da-DK" dirty="0"/>
              <a:t>Skriv en overskrift</a:t>
            </a:r>
          </a:p>
        </p:txBody>
      </p:sp>
      <p:sp>
        <p:nvSpPr>
          <p:cNvPr id="17" name="Pladsholder til indhold 5">
            <a:extLst>
              <a:ext uri="{FF2B5EF4-FFF2-40B4-BE49-F238E27FC236}">
                <a16:creationId xmlns:a16="http://schemas.microsoft.com/office/drawing/2014/main" id="{89862FB4-233E-4944-99BC-C55212607C50}"/>
              </a:ext>
            </a:extLst>
          </p:cNvPr>
          <p:cNvSpPr>
            <a:spLocks noGrp="1"/>
          </p:cNvSpPr>
          <p:nvPr>
            <p:ph sz="quarter" idx="15" hasCustomPrompt="1"/>
          </p:nvPr>
        </p:nvSpPr>
        <p:spPr>
          <a:xfrm>
            <a:off x="792000" y="1872000"/>
            <a:ext cx="10080000" cy="7200000"/>
          </a:xfrm>
          <a:prstGeom prst="rect">
            <a:avLst/>
          </a:prstGeom>
        </p:spPr>
        <p:txBody>
          <a:bodyPr anchor="t"/>
          <a:lstStyle>
            <a:lvl1pPr marL="0" indent="0" algn="l">
              <a:buNone/>
              <a:defRPr/>
            </a:lvl1pPr>
          </a:lstStyle>
          <a:p>
            <a:pPr lvl="0"/>
            <a:r>
              <a:rPr lang="da-DK" dirty="0"/>
              <a:t>Indsæt indhold</a:t>
            </a:r>
          </a:p>
          <a:p>
            <a:pPr lvl="0"/>
            <a:endParaRPr lang="da-DK" dirty="0"/>
          </a:p>
          <a:p>
            <a:pPr lvl="0"/>
            <a:endParaRPr lang="da-DK" dirty="0"/>
          </a:p>
        </p:txBody>
      </p:sp>
      <p:pic>
        <p:nvPicPr>
          <p:cNvPr id="9" name="Billede 8">
            <a:extLst>
              <a:ext uri="{FF2B5EF4-FFF2-40B4-BE49-F238E27FC236}">
                <a16:creationId xmlns:a16="http://schemas.microsoft.com/office/drawing/2014/main" id="{80871D2C-013C-44B1-8BE5-235D095EC7D0}"/>
              </a:ext>
            </a:extLst>
          </p:cNvPr>
          <p:cNvPicPr>
            <a:picLocks noChangeAspect="1"/>
          </p:cNvPicPr>
          <p:nvPr userDrawn="1"/>
        </p:nvPicPr>
        <p:blipFill>
          <a:blip r:embed="rId4" cstate="screen">
            <a:extLst>
              <a:ext uri="{28A0092B-C50C-407E-A947-70E740481C1C}">
                <a14:useLocalDpi xmlns:a14="http://schemas.microsoft.com/office/drawing/2010/main"/>
              </a:ext>
            </a:extLst>
          </a:blip>
          <a:srcRect/>
          <a:stretch/>
        </p:blipFill>
        <p:spPr>
          <a:xfrm>
            <a:off x="792000" y="9576000"/>
            <a:ext cx="2395067" cy="396000"/>
          </a:xfrm>
          <a:prstGeom prst="rect">
            <a:avLst/>
          </a:prstGeom>
        </p:spPr>
      </p:pic>
    </p:spTree>
    <p:extLst>
      <p:ext uri="{BB962C8B-B14F-4D97-AF65-F5344CB8AC3E}">
        <p14:creationId xmlns:p14="http://schemas.microsoft.com/office/powerpoint/2010/main" val="2017502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 tre billeder">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2" name="Pladsholder til billede 11">
            <a:extLst>
              <a:ext uri="{FF2B5EF4-FFF2-40B4-BE49-F238E27FC236}">
                <a16:creationId xmlns:a16="http://schemas.microsoft.com/office/drawing/2014/main" id="{8B99B115-D99E-492C-90DF-A8BB142C4B19}"/>
              </a:ext>
            </a:extLst>
          </p:cNvPr>
          <p:cNvSpPr>
            <a:spLocks noGrp="1"/>
          </p:cNvSpPr>
          <p:nvPr>
            <p:ph type="pic" sz="quarter" idx="13"/>
          </p:nvPr>
        </p:nvSpPr>
        <p:spPr>
          <a:xfrm>
            <a:off x="11422060" y="0"/>
            <a:ext cx="6865940" cy="5143500"/>
          </a:xfrm>
          <a:custGeom>
            <a:avLst/>
            <a:gdLst>
              <a:gd name="connsiteX0" fmla="*/ 2857500 w 6865940"/>
              <a:gd name="connsiteY0" fmla="*/ 0 h 5143500"/>
              <a:gd name="connsiteX1" fmla="*/ 3106864 w 6865940"/>
              <a:gd name="connsiteY1" fmla="*/ 0 h 5143500"/>
              <a:gd name="connsiteX2" fmla="*/ 3429000 w 6865940"/>
              <a:gd name="connsiteY2" fmla="*/ 0 h 5143500"/>
              <a:gd name="connsiteX3" fmla="*/ 3432972 w 6865940"/>
              <a:gd name="connsiteY3" fmla="*/ 0 h 5143500"/>
              <a:gd name="connsiteX4" fmla="*/ 3432972 w 6865940"/>
              <a:gd name="connsiteY4" fmla="*/ 1908000 h 5143500"/>
              <a:gd name="connsiteX5" fmla="*/ 4704544 w 6865940"/>
              <a:gd name="connsiteY5" fmla="*/ 1908000 h 5143500"/>
              <a:gd name="connsiteX6" fmla="*/ 5009344 w 6865940"/>
              <a:gd name="connsiteY6" fmla="*/ 1603200 h 5143500"/>
              <a:gd name="connsiteX7" fmla="*/ 5009344 w 6865940"/>
              <a:gd name="connsiteY7" fmla="*/ 0 h 5143500"/>
              <a:gd name="connsiteX8" fmla="*/ 5101308 w 6865940"/>
              <a:gd name="connsiteY8" fmla="*/ 0 h 5143500"/>
              <a:gd name="connsiteX9" fmla="*/ 6865940 w 6865940"/>
              <a:gd name="connsiteY9" fmla="*/ 0 h 5143500"/>
              <a:gd name="connsiteX10" fmla="*/ 6865940 w 6865940"/>
              <a:gd name="connsiteY10" fmla="*/ 5143500 h 5143500"/>
              <a:gd name="connsiteX11" fmla="*/ 0 w 6865940"/>
              <a:gd name="connsiteY11" fmla="*/ 5143500 h 5143500"/>
              <a:gd name="connsiteX12" fmla="*/ 0 w 6865940"/>
              <a:gd name="connsiteY12" fmla="*/ 2857480 h 5143500"/>
              <a:gd name="connsiteX13" fmla="*/ 14752 w 6865940"/>
              <a:gd name="connsiteY13" fmla="*/ 2565337 h 5143500"/>
              <a:gd name="connsiteX14" fmla="*/ 2857500 w 6865940"/>
              <a:gd name="connsiteY14" fmla="*/ 0 h 5143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865940" h="5143500">
                <a:moveTo>
                  <a:pt x="2857500" y="0"/>
                </a:moveTo>
                <a:lnTo>
                  <a:pt x="3106864" y="0"/>
                </a:lnTo>
                <a:lnTo>
                  <a:pt x="3429000" y="0"/>
                </a:lnTo>
                <a:lnTo>
                  <a:pt x="3432972" y="0"/>
                </a:lnTo>
                <a:lnTo>
                  <a:pt x="3432972" y="1908000"/>
                </a:lnTo>
                <a:lnTo>
                  <a:pt x="4704544" y="1908000"/>
                </a:lnTo>
                <a:cubicBezTo>
                  <a:pt x="4872880" y="1908000"/>
                  <a:pt x="5009344" y="1771536"/>
                  <a:pt x="5009344" y="1603200"/>
                </a:cubicBezTo>
                <a:lnTo>
                  <a:pt x="5009344" y="0"/>
                </a:lnTo>
                <a:lnTo>
                  <a:pt x="5101308" y="0"/>
                </a:lnTo>
                <a:lnTo>
                  <a:pt x="6865940" y="0"/>
                </a:lnTo>
                <a:lnTo>
                  <a:pt x="6865940" y="5143500"/>
                </a:lnTo>
                <a:lnTo>
                  <a:pt x="0" y="5143500"/>
                </a:lnTo>
                <a:lnTo>
                  <a:pt x="0" y="2857480"/>
                </a:lnTo>
                <a:lnTo>
                  <a:pt x="14752" y="2565337"/>
                </a:lnTo>
                <a:cubicBezTo>
                  <a:pt x="161084" y="1124425"/>
                  <a:pt x="1377980" y="0"/>
                  <a:pt x="2857500" y="0"/>
                </a:cubicBezTo>
                <a:close/>
              </a:path>
            </a:pathLst>
          </a:custGeom>
        </p:spPr>
        <p:txBody>
          <a:bodyPr wrap="square">
            <a:noAutofit/>
          </a:bodyPr>
          <a:lstStyle>
            <a:lvl1pPr marL="0" indent="0">
              <a:buNone/>
              <a:defRPr sz="3200"/>
            </a:lvl1pPr>
          </a:lstStyle>
          <a:p>
            <a:pPr marL="0" marR="0" lvl="0" indent="0" algn="l" defTabSz="1371600" rtl="0" eaLnBrk="1" fontAlgn="auto" latinLnBrk="0" hangingPunct="1">
              <a:lnSpc>
                <a:spcPct val="90000"/>
              </a:lnSpc>
              <a:spcBef>
                <a:spcPts val="1500"/>
              </a:spcBef>
              <a:spcAft>
                <a:spcPts val="0"/>
              </a:spcAft>
              <a:buClrTx/>
              <a:buSzTx/>
              <a:buFont typeface="Arial" panose="020B0604020202020204" pitchFamily="34" charset="0"/>
              <a:buNone/>
              <a:tabLst/>
              <a:defRPr/>
            </a:pPr>
            <a:r>
              <a:rPr lang="da-DK"/>
              <a:t>Klik på ikonet for at tilføje et billede</a:t>
            </a:r>
            <a:endParaRPr lang="da-DK" dirty="0"/>
          </a:p>
        </p:txBody>
      </p:sp>
      <p:pic>
        <p:nvPicPr>
          <p:cNvPr id="76" name="Billede 75">
            <a:extLst>
              <a:ext uri="{FF2B5EF4-FFF2-40B4-BE49-F238E27FC236}">
                <a16:creationId xmlns:a16="http://schemas.microsoft.com/office/drawing/2014/main" id="{158D3DA1-E904-4946-94D3-7C79B90B7140}"/>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4845505" y="0"/>
            <a:ext cx="1612879" cy="1962546"/>
          </a:xfrm>
          <a:prstGeom prst="rect">
            <a:avLst/>
          </a:prstGeom>
        </p:spPr>
      </p:pic>
      <p:sp>
        <p:nvSpPr>
          <p:cNvPr id="8" name="Pladsholder til billede 7">
            <a:extLst>
              <a:ext uri="{FF2B5EF4-FFF2-40B4-BE49-F238E27FC236}">
                <a16:creationId xmlns:a16="http://schemas.microsoft.com/office/drawing/2014/main" id="{FF688208-7264-488A-A54E-168660AA5EA6}"/>
              </a:ext>
            </a:extLst>
          </p:cNvPr>
          <p:cNvSpPr>
            <a:spLocks noGrp="1"/>
          </p:cNvSpPr>
          <p:nvPr>
            <p:ph type="pic" sz="quarter" idx="14" hasCustomPrompt="1"/>
          </p:nvPr>
        </p:nvSpPr>
        <p:spPr>
          <a:xfrm>
            <a:off x="11422063" y="5143500"/>
            <a:ext cx="6865937" cy="2574000"/>
          </a:xfrm>
          <a:prstGeom prst="rect">
            <a:avLst/>
          </a:prstGeom>
        </p:spPr>
        <p:txBody>
          <a:bodyPr/>
          <a:lstStyle>
            <a:lvl1pPr marL="0" indent="0">
              <a:buNone/>
              <a:defRPr sz="3600"/>
            </a:lvl1pPr>
          </a:lstStyle>
          <a:p>
            <a:pPr marL="0" marR="0" lvl="0" indent="0" algn="l" defTabSz="1371600" rtl="0" eaLnBrk="1" fontAlgn="auto" latinLnBrk="0" hangingPunct="1">
              <a:lnSpc>
                <a:spcPct val="90000"/>
              </a:lnSpc>
              <a:spcBef>
                <a:spcPts val="1500"/>
              </a:spcBef>
              <a:spcAft>
                <a:spcPts val="0"/>
              </a:spcAft>
              <a:buClrTx/>
              <a:buSzTx/>
              <a:buFont typeface="Arial" panose="020B0604020202020204" pitchFamily="34" charset="0"/>
              <a:buNone/>
              <a:tabLst/>
              <a:defRPr/>
            </a:pPr>
            <a:r>
              <a:rPr lang="da-DK" dirty="0"/>
              <a:t>Klik på ikonet for at </a:t>
            </a:r>
            <a:br>
              <a:rPr lang="da-DK" dirty="0"/>
            </a:br>
            <a:r>
              <a:rPr lang="da-DK" dirty="0"/>
              <a:t>indsætte billede 2</a:t>
            </a:r>
          </a:p>
          <a:p>
            <a:endParaRPr lang="da-DK" dirty="0"/>
          </a:p>
        </p:txBody>
      </p:sp>
      <p:sp>
        <p:nvSpPr>
          <p:cNvPr id="9" name="Pladsholder til billede 7">
            <a:extLst>
              <a:ext uri="{FF2B5EF4-FFF2-40B4-BE49-F238E27FC236}">
                <a16:creationId xmlns:a16="http://schemas.microsoft.com/office/drawing/2014/main" id="{564EAAB9-6556-4CCA-8EB2-44047EEF1DD4}"/>
              </a:ext>
            </a:extLst>
          </p:cNvPr>
          <p:cNvSpPr>
            <a:spLocks noGrp="1"/>
          </p:cNvSpPr>
          <p:nvPr>
            <p:ph type="pic" sz="quarter" idx="15" hasCustomPrompt="1"/>
          </p:nvPr>
        </p:nvSpPr>
        <p:spPr>
          <a:xfrm>
            <a:off x="11422063" y="7717500"/>
            <a:ext cx="6865937" cy="2574000"/>
          </a:xfrm>
          <a:prstGeom prst="rect">
            <a:avLst/>
          </a:prstGeom>
        </p:spPr>
        <p:txBody>
          <a:bodyPr/>
          <a:lstStyle>
            <a:lvl1pPr marL="0" indent="0">
              <a:buNone/>
              <a:defRPr sz="3600"/>
            </a:lvl1pPr>
          </a:lstStyle>
          <a:p>
            <a:pPr marL="0" marR="0" lvl="0" indent="0" algn="l" defTabSz="1371600" rtl="0" eaLnBrk="1" fontAlgn="auto" latinLnBrk="0" hangingPunct="1">
              <a:lnSpc>
                <a:spcPct val="90000"/>
              </a:lnSpc>
              <a:spcBef>
                <a:spcPts val="1500"/>
              </a:spcBef>
              <a:spcAft>
                <a:spcPts val="0"/>
              </a:spcAft>
              <a:buClrTx/>
              <a:buSzTx/>
              <a:buFont typeface="Arial" panose="020B0604020202020204" pitchFamily="34" charset="0"/>
              <a:buNone/>
              <a:tabLst/>
              <a:defRPr/>
            </a:pPr>
            <a:r>
              <a:rPr lang="da-DK" dirty="0"/>
              <a:t>Klik på ikonet for at </a:t>
            </a:r>
            <a:br>
              <a:rPr lang="da-DK" dirty="0"/>
            </a:br>
            <a:r>
              <a:rPr lang="da-DK" dirty="0"/>
              <a:t>indsætte billede 3</a:t>
            </a:r>
          </a:p>
          <a:p>
            <a:endParaRPr lang="da-DK" dirty="0"/>
          </a:p>
        </p:txBody>
      </p:sp>
      <p:sp>
        <p:nvSpPr>
          <p:cNvPr id="15" name="Titel 3">
            <a:extLst>
              <a:ext uri="{FF2B5EF4-FFF2-40B4-BE49-F238E27FC236}">
                <a16:creationId xmlns:a16="http://schemas.microsoft.com/office/drawing/2014/main" id="{4FC8D3B3-1842-4565-AC40-C86DABBB2C72}"/>
              </a:ext>
            </a:extLst>
          </p:cNvPr>
          <p:cNvSpPr>
            <a:spLocks noGrp="1"/>
          </p:cNvSpPr>
          <p:nvPr>
            <p:ph type="title" hasCustomPrompt="1"/>
          </p:nvPr>
        </p:nvSpPr>
        <p:spPr>
          <a:xfrm>
            <a:off x="792000" y="792000"/>
            <a:ext cx="10080000" cy="889344"/>
          </a:xfrm>
          <a:prstGeom prst="rect">
            <a:avLst/>
          </a:prstGeom>
        </p:spPr>
        <p:txBody>
          <a:bodyPr>
            <a:normAutofit/>
          </a:bodyPr>
          <a:lstStyle>
            <a:lvl1pPr>
              <a:defRPr b="1"/>
            </a:lvl1pPr>
          </a:lstStyle>
          <a:p>
            <a:r>
              <a:rPr lang="da-DK" dirty="0"/>
              <a:t>Skriv en overskrift</a:t>
            </a:r>
          </a:p>
        </p:txBody>
      </p:sp>
      <p:sp>
        <p:nvSpPr>
          <p:cNvPr id="18" name="Pladsholder til indhold 5">
            <a:extLst>
              <a:ext uri="{FF2B5EF4-FFF2-40B4-BE49-F238E27FC236}">
                <a16:creationId xmlns:a16="http://schemas.microsoft.com/office/drawing/2014/main" id="{7BFF5B87-BB6B-4E46-844D-7962E9491D29}"/>
              </a:ext>
            </a:extLst>
          </p:cNvPr>
          <p:cNvSpPr>
            <a:spLocks noGrp="1"/>
          </p:cNvSpPr>
          <p:nvPr>
            <p:ph sz="quarter" idx="16" hasCustomPrompt="1"/>
          </p:nvPr>
        </p:nvSpPr>
        <p:spPr>
          <a:xfrm>
            <a:off x="792000" y="1872000"/>
            <a:ext cx="10080000" cy="7200000"/>
          </a:xfrm>
          <a:prstGeom prst="rect">
            <a:avLst/>
          </a:prstGeom>
        </p:spPr>
        <p:txBody>
          <a:bodyPr anchor="t"/>
          <a:lstStyle>
            <a:lvl1pPr marL="0" indent="0" algn="l">
              <a:buNone/>
              <a:defRPr/>
            </a:lvl1pPr>
          </a:lstStyle>
          <a:p>
            <a:pPr lvl="0"/>
            <a:r>
              <a:rPr lang="da-DK" dirty="0"/>
              <a:t>Indsæt indhold</a:t>
            </a:r>
          </a:p>
          <a:p>
            <a:pPr lvl="0"/>
            <a:endParaRPr lang="da-DK" dirty="0"/>
          </a:p>
          <a:p>
            <a:pPr lvl="0"/>
            <a:endParaRPr lang="da-DK" dirty="0"/>
          </a:p>
        </p:txBody>
      </p:sp>
      <p:pic>
        <p:nvPicPr>
          <p:cNvPr id="10" name="Billede 9">
            <a:extLst>
              <a:ext uri="{FF2B5EF4-FFF2-40B4-BE49-F238E27FC236}">
                <a16:creationId xmlns:a16="http://schemas.microsoft.com/office/drawing/2014/main" id="{1050DFC2-8D3A-4A18-B63B-A28B548E4B0E}"/>
              </a:ext>
            </a:extLst>
          </p:cNvPr>
          <p:cNvPicPr>
            <a:picLocks noChangeAspect="1"/>
          </p:cNvPicPr>
          <p:nvPr userDrawn="1"/>
        </p:nvPicPr>
        <p:blipFill>
          <a:blip r:embed="rId4" cstate="screen">
            <a:extLst>
              <a:ext uri="{28A0092B-C50C-407E-A947-70E740481C1C}">
                <a14:useLocalDpi xmlns:a14="http://schemas.microsoft.com/office/drawing/2010/main"/>
              </a:ext>
            </a:extLst>
          </a:blip>
          <a:srcRect/>
          <a:stretch/>
        </p:blipFill>
        <p:spPr>
          <a:xfrm>
            <a:off x="792000" y="9576000"/>
            <a:ext cx="2395067" cy="396000"/>
          </a:xfrm>
          <a:prstGeom prst="rect">
            <a:avLst/>
          </a:prstGeom>
        </p:spPr>
      </p:pic>
    </p:spTree>
    <p:extLst>
      <p:ext uri="{BB962C8B-B14F-4D97-AF65-F5344CB8AC3E}">
        <p14:creationId xmlns:p14="http://schemas.microsoft.com/office/powerpoint/2010/main" val="1270411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 - to kolonner ">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5" name="Pladsholder til indhold 5">
            <a:extLst>
              <a:ext uri="{FF2B5EF4-FFF2-40B4-BE49-F238E27FC236}">
                <a16:creationId xmlns:a16="http://schemas.microsoft.com/office/drawing/2014/main" id="{12C8D058-24AC-41B2-A64B-361C5A28188A}"/>
              </a:ext>
            </a:extLst>
          </p:cNvPr>
          <p:cNvSpPr>
            <a:spLocks noGrp="1"/>
          </p:cNvSpPr>
          <p:nvPr>
            <p:ph sz="quarter" idx="14" hasCustomPrompt="1"/>
          </p:nvPr>
        </p:nvSpPr>
        <p:spPr>
          <a:xfrm>
            <a:off x="792000" y="1872000"/>
            <a:ext cx="10080000" cy="7200000"/>
          </a:xfrm>
          <a:prstGeom prst="rect">
            <a:avLst/>
          </a:prstGeom>
        </p:spPr>
        <p:txBody>
          <a:bodyPr anchor="t"/>
          <a:lstStyle>
            <a:lvl1pPr marL="0" indent="0" algn="l">
              <a:buNone/>
              <a:defRPr/>
            </a:lvl1pPr>
          </a:lstStyle>
          <a:p>
            <a:pPr lvl="0"/>
            <a:r>
              <a:rPr lang="da-DK" dirty="0"/>
              <a:t>Indsæt indhold</a:t>
            </a:r>
          </a:p>
          <a:p>
            <a:pPr lvl="0"/>
            <a:endParaRPr lang="da-DK" dirty="0"/>
          </a:p>
          <a:p>
            <a:pPr lvl="0"/>
            <a:endParaRPr lang="da-DK" dirty="0"/>
          </a:p>
        </p:txBody>
      </p:sp>
      <p:sp>
        <p:nvSpPr>
          <p:cNvPr id="17" name="Pladsholder til indhold 10">
            <a:extLst>
              <a:ext uri="{FF2B5EF4-FFF2-40B4-BE49-F238E27FC236}">
                <a16:creationId xmlns:a16="http://schemas.microsoft.com/office/drawing/2014/main" id="{BDE03F2D-599C-469E-A699-92B9F1C4C56B}"/>
              </a:ext>
            </a:extLst>
          </p:cNvPr>
          <p:cNvSpPr>
            <a:spLocks noGrp="1"/>
          </p:cNvSpPr>
          <p:nvPr>
            <p:ph sz="quarter" idx="11" hasCustomPrompt="1"/>
          </p:nvPr>
        </p:nvSpPr>
        <p:spPr>
          <a:xfrm>
            <a:off x="12555939" y="1889125"/>
            <a:ext cx="5080164" cy="7182875"/>
          </a:xfrm>
          <a:prstGeom prst="rect">
            <a:avLst/>
          </a:prstGeom>
        </p:spPr>
        <p:txBody>
          <a:bodyPr/>
          <a:lstStyle>
            <a:lvl1pPr marL="0" indent="0">
              <a:buNone/>
              <a:defRPr>
                <a:solidFill>
                  <a:schemeClr val="bg1"/>
                </a:solidFill>
              </a:defRPr>
            </a:lvl1pPr>
          </a:lstStyle>
          <a:p>
            <a:pPr marL="0" marR="0" lvl="0" indent="0" algn="l" defTabSz="1371600" rtl="0" eaLnBrk="1" fontAlgn="auto" latinLnBrk="0" hangingPunct="1">
              <a:lnSpc>
                <a:spcPct val="90000"/>
              </a:lnSpc>
              <a:spcBef>
                <a:spcPts val="1500"/>
              </a:spcBef>
              <a:spcAft>
                <a:spcPts val="0"/>
              </a:spcAft>
              <a:buClrTx/>
              <a:buSzTx/>
              <a:buFont typeface="Arial" panose="020B0604020202020204" pitchFamily="34" charset="0"/>
              <a:buNone/>
              <a:tabLst/>
              <a:defRPr/>
            </a:pPr>
            <a:r>
              <a:rPr lang="da-DK" dirty="0"/>
              <a:t>Indsæt indhold</a:t>
            </a:r>
          </a:p>
        </p:txBody>
      </p:sp>
      <p:sp>
        <p:nvSpPr>
          <p:cNvPr id="19" name="Titel 3">
            <a:extLst>
              <a:ext uri="{FF2B5EF4-FFF2-40B4-BE49-F238E27FC236}">
                <a16:creationId xmlns:a16="http://schemas.microsoft.com/office/drawing/2014/main" id="{15274CD0-2568-4073-AB6C-509137F73CF5}"/>
              </a:ext>
            </a:extLst>
          </p:cNvPr>
          <p:cNvSpPr>
            <a:spLocks noGrp="1"/>
          </p:cNvSpPr>
          <p:nvPr>
            <p:ph type="title" hasCustomPrompt="1"/>
          </p:nvPr>
        </p:nvSpPr>
        <p:spPr>
          <a:xfrm>
            <a:off x="792000" y="792000"/>
            <a:ext cx="10080000" cy="889344"/>
          </a:xfrm>
          <a:prstGeom prst="rect">
            <a:avLst/>
          </a:prstGeom>
        </p:spPr>
        <p:txBody>
          <a:bodyPr>
            <a:normAutofit/>
          </a:bodyPr>
          <a:lstStyle>
            <a:lvl1pPr>
              <a:defRPr b="1"/>
            </a:lvl1pPr>
          </a:lstStyle>
          <a:p>
            <a:r>
              <a:rPr lang="da-DK" dirty="0"/>
              <a:t>Skriv en overskrift</a:t>
            </a:r>
          </a:p>
        </p:txBody>
      </p:sp>
      <p:sp>
        <p:nvSpPr>
          <p:cNvPr id="21" name="Pladsholder til tekst 20">
            <a:extLst>
              <a:ext uri="{FF2B5EF4-FFF2-40B4-BE49-F238E27FC236}">
                <a16:creationId xmlns:a16="http://schemas.microsoft.com/office/drawing/2014/main" id="{2DBFBAC4-8014-47CB-9919-879B15315BFA}"/>
              </a:ext>
            </a:extLst>
          </p:cNvPr>
          <p:cNvSpPr>
            <a:spLocks noGrp="1"/>
          </p:cNvSpPr>
          <p:nvPr>
            <p:ph type="body" sz="quarter" idx="15" hasCustomPrompt="1"/>
          </p:nvPr>
        </p:nvSpPr>
        <p:spPr>
          <a:xfrm>
            <a:off x="12555939" y="792163"/>
            <a:ext cx="5080164" cy="889000"/>
          </a:xfrm>
          <a:prstGeom prst="rect">
            <a:avLst/>
          </a:prstGeom>
        </p:spPr>
        <p:txBody>
          <a:bodyPr/>
          <a:lstStyle>
            <a:lvl1pPr marL="0" indent="0">
              <a:buNone/>
              <a:defRPr sz="6600" b="1">
                <a:solidFill>
                  <a:schemeClr val="bg1"/>
                </a:solidFill>
              </a:defRPr>
            </a:lvl1pPr>
          </a:lstStyle>
          <a:p>
            <a:pPr lvl="0"/>
            <a:r>
              <a:rPr lang="da-DK" dirty="0"/>
              <a:t>Overskrift</a:t>
            </a:r>
          </a:p>
        </p:txBody>
      </p:sp>
      <p:pic>
        <p:nvPicPr>
          <p:cNvPr id="7" name="Billede 6">
            <a:extLst>
              <a:ext uri="{FF2B5EF4-FFF2-40B4-BE49-F238E27FC236}">
                <a16:creationId xmlns:a16="http://schemas.microsoft.com/office/drawing/2014/main" id="{D05A918C-61A2-437E-BA4E-DEBAA2EDCB89}"/>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792000" y="9576000"/>
            <a:ext cx="2395067" cy="396000"/>
          </a:xfrm>
          <a:prstGeom prst="rect">
            <a:avLst/>
          </a:prstGeom>
        </p:spPr>
      </p:pic>
    </p:spTree>
    <p:extLst>
      <p:ext uri="{BB962C8B-B14F-4D97-AF65-F5344CB8AC3E}">
        <p14:creationId xmlns:p14="http://schemas.microsoft.com/office/powerpoint/2010/main" val="2637933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 - to kolonner hvid ">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2" name="Pladsholder til indhold 5">
            <a:extLst>
              <a:ext uri="{FF2B5EF4-FFF2-40B4-BE49-F238E27FC236}">
                <a16:creationId xmlns:a16="http://schemas.microsoft.com/office/drawing/2014/main" id="{5142445C-C242-46E5-96B1-E13C77A36340}"/>
              </a:ext>
            </a:extLst>
          </p:cNvPr>
          <p:cNvSpPr>
            <a:spLocks noGrp="1"/>
          </p:cNvSpPr>
          <p:nvPr>
            <p:ph sz="quarter" idx="14" hasCustomPrompt="1"/>
          </p:nvPr>
        </p:nvSpPr>
        <p:spPr>
          <a:xfrm>
            <a:off x="792000" y="1872000"/>
            <a:ext cx="10080000" cy="7200000"/>
          </a:xfrm>
          <a:prstGeom prst="rect">
            <a:avLst/>
          </a:prstGeom>
        </p:spPr>
        <p:txBody>
          <a:bodyPr anchor="t"/>
          <a:lstStyle>
            <a:lvl1pPr marL="0" indent="0" algn="l">
              <a:buNone/>
              <a:defRPr/>
            </a:lvl1pPr>
          </a:lstStyle>
          <a:p>
            <a:pPr lvl="0"/>
            <a:r>
              <a:rPr lang="da-DK" dirty="0"/>
              <a:t>Indsæt indhold</a:t>
            </a:r>
          </a:p>
          <a:p>
            <a:pPr lvl="0"/>
            <a:endParaRPr lang="da-DK" dirty="0"/>
          </a:p>
          <a:p>
            <a:pPr lvl="0"/>
            <a:endParaRPr lang="da-DK" dirty="0"/>
          </a:p>
        </p:txBody>
      </p:sp>
      <p:sp>
        <p:nvSpPr>
          <p:cNvPr id="16" name="Pladsholder til indhold 10">
            <a:extLst>
              <a:ext uri="{FF2B5EF4-FFF2-40B4-BE49-F238E27FC236}">
                <a16:creationId xmlns:a16="http://schemas.microsoft.com/office/drawing/2014/main" id="{946857DA-FBF2-4E1A-B632-2EDB12A2012A}"/>
              </a:ext>
            </a:extLst>
          </p:cNvPr>
          <p:cNvSpPr>
            <a:spLocks noGrp="1"/>
          </p:cNvSpPr>
          <p:nvPr>
            <p:ph sz="quarter" idx="11" hasCustomPrompt="1"/>
          </p:nvPr>
        </p:nvSpPr>
        <p:spPr>
          <a:xfrm>
            <a:off x="12555939" y="1889125"/>
            <a:ext cx="5080164" cy="7182875"/>
          </a:xfrm>
          <a:prstGeom prst="rect">
            <a:avLst/>
          </a:prstGeom>
        </p:spPr>
        <p:txBody>
          <a:bodyPr/>
          <a:lstStyle>
            <a:lvl1pPr marL="0" indent="0">
              <a:buNone/>
              <a:defRPr>
                <a:solidFill>
                  <a:schemeClr val="bg1"/>
                </a:solidFill>
              </a:defRPr>
            </a:lvl1pPr>
          </a:lstStyle>
          <a:p>
            <a:pPr marL="0" marR="0" lvl="0" indent="0" algn="l" defTabSz="1371600" rtl="0" eaLnBrk="1" fontAlgn="auto" latinLnBrk="0" hangingPunct="1">
              <a:lnSpc>
                <a:spcPct val="90000"/>
              </a:lnSpc>
              <a:spcBef>
                <a:spcPts val="1500"/>
              </a:spcBef>
              <a:spcAft>
                <a:spcPts val="0"/>
              </a:spcAft>
              <a:buClrTx/>
              <a:buSzTx/>
              <a:buFont typeface="Arial" panose="020B0604020202020204" pitchFamily="34" charset="0"/>
              <a:buNone/>
              <a:tabLst/>
              <a:defRPr/>
            </a:pPr>
            <a:r>
              <a:rPr lang="da-DK" dirty="0"/>
              <a:t>Indsæt indhold</a:t>
            </a:r>
          </a:p>
        </p:txBody>
      </p:sp>
      <p:sp>
        <p:nvSpPr>
          <p:cNvPr id="18" name="Titel 3">
            <a:extLst>
              <a:ext uri="{FF2B5EF4-FFF2-40B4-BE49-F238E27FC236}">
                <a16:creationId xmlns:a16="http://schemas.microsoft.com/office/drawing/2014/main" id="{72F5C715-1CA9-441E-A212-9BF30FEAFEBC}"/>
              </a:ext>
            </a:extLst>
          </p:cNvPr>
          <p:cNvSpPr>
            <a:spLocks noGrp="1"/>
          </p:cNvSpPr>
          <p:nvPr>
            <p:ph type="title" hasCustomPrompt="1"/>
          </p:nvPr>
        </p:nvSpPr>
        <p:spPr>
          <a:xfrm>
            <a:off x="792000" y="792000"/>
            <a:ext cx="10080000" cy="889344"/>
          </a:xfrm>
          <a:prstGeom prst="rect">
            <a:avLst/>
          </a:prstGeom>
        </p:spPr>
        <p:txBody>
          <a:bodyPr>
            <a:normAutofit/>
          </a:bodyPr>
          <a:lstStyle>
            <a:lvl1pPr>
              <a:defRPr b="1"/>
            </a:lvl1pPr>
          </a:lstStyle>
          <a:p>
            <a:r>
              <a:rPr lang="da-DK" dirty="0"/>
              <a:t>Skriv en overskrift</a:t>
            </a:r>
          </a:p>
        </p:txBody>
      </p:sp>
      <p:sp>
        <p:nvSpPr>
          <p:cNvPr id="19" name="Pladsholder til tekst 20">
            <a:extLst>
              <a:ext uri="{FF2B5EF4-FFF2-40B4-BE49-F238E27FC236}">
                <a16:creationId xmlns:a16="http://schemas.microsoft.com/office/drawing/2014/main" id="{8ACDE33E-D635-4BBF-8743-E7706148C485}"/>
              </a:ext>
            </a:extLst>
          </p:cNvPr>
          <p:cNvSpPr>
            <a:spLocks noGrp="1"/>
          </p:cNvSpPr>
          <p:nvPr>
            <p:ph type="body" sz="quarter" idx="15" hasCustomPrompt="1"/>
          </p:nvPr>
        </p:nvSpPr>
        <p:spPr>
          <a:xfrm>
            <a:off x="12555939" y="792163"/>
            <a:ext cx="5080164" cy="889000"/>
          </a:xfrm>
          <a:prstGeom prst="rect">
            <a:avLst/>
          </a:prstGeom>
        </p:spPr>
        <p:txBody>
          <a:bodyPr/>
          <a:lstStyle>
            <a:lvl1pPr marL="0" indent="0">
              <a:buNone/>
              <a:defRPr sz="6600" b="1">
                <a:solidFill>
                  <a:schemeClr val="bg1"/>
                </a:solidFill>
              </a:defRPr>
            </a:lvl1pPr>
          </a:lstStyle>
          <a:p>
            <a:pPr lvl="0"/>
            <a:r>
              <a:rPr lang="da-DK" dirty="0"/>
              <a:t>Overskrift</a:t>
            </a:r>
          </a:p>
        </p:txBody>
      </p:sp>
      <p:pic>
        <p:nvPicPr>
          <p:cNvPr id="7" name="Billede 6">
            <a:extLst>
              <a:ext uri="{FF2B5EF4-FFF2-40B4-BE49-F238E27FC236}">
                <a16:creationId xmlns:a16="http://schemas.microsoft.com/office/drawing/2014/main" id="{CE70E7DE-BFB3-4102-8F52-F3A53D7AACCD}"/>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p:blipFill>
        <p:spPr>
          <a:xfrm>
            <a:off x="792000" y="9576000"/>
            <a:ext cx="2395067" cy="396000"/>
          </a:xfrm>
          <a:prstGeom prst="rect">
            <a:avLst/>
          </a:prstGeom>
        </p:spPr>
      </p:pic>
    </p:spTree>
    <p:extLst>
      <p:ext uri="{BB962C8B-B14F-4D97-AF65-F5344CB8AC3E}">
        <p14:creationId xmlns:p14="http://schemas.microsoft.com/office/powerpoint/2010/main" val="25363299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 - to kolonner grøn ">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2" name="Pladsholder til indhold 5">
            <a:extLst>
              <a:ext uri="{FF2B5EF4-FFF2-40B4-BE49-F238E27FC236}">
                <a16:creationId xmlns:a16="http://schemas.microsoft.com/office/drawing/2014/main" id="{05D32876-202D-4ED4-B7FF-B3E92035FE9F}"/>
              </a:ext>
            </a:extLst>
          </p:cNvPr>
          <p:cNvSpPr>
            <a:spLocks noGrp="1"/>
          </p:cNvSpPr>
          <p:nvPr>
            <p:ph sz="quarter" idx="14" hasCustomPrompt="1"/>
          </p:nvPr>
        </p:nvSpPr>
        <p:spPr>
          <a:xfrm>
            <a:off x="792000" y="1872000"/>
            <a:ext cx="10080000" cy="7200000"/>
          </a:xfrm>
          <a:prstGeom prst="rect">
            <a:avLst/>
          </a:prstGeom>
        </p:spPr>
        <p:txBody>
          <a:bodyPr anchor="t"/>
          <a:lstStyle>
            <a:lvl1pPr marL="0" indent="0" algn="l">
              <a:buNone/>
              <a:defRPr>
                <a:solidFill>
                  <a:schemeClr val="bg1"/>
                </a:solidFill>
              </a:defRPr>
            </a:lvl1pPr>
          </a:lstStyle>
          <a:p>
            <a:pPr lvl="0"/>
            <a:r>
              <a:rPr lang="da-DK" dirty="0"/>
              <a:t>Indsæt indhold</a:t>
            </a:r>
          </a:p>
          <a:p>
            <a:pPr lvl="0"/>
            <a:endParaRPr lang="da-DK" dirty="0"/>
          </a:p>
          <a:p>
            <a:pPr lvl="0"/>
            <a:endParaRPr lang="da-DK" dirty="0"/>
          </a:p>
        </p:txBody>
      </p:sp>
      <p:sp>
        <p:nvSpPr>
          <p:cNvPr id="23" name="Pladsholder til indhold 10">
            <a:extLst>
              <a:ext uri="{FF2B5EF4-FFF2-40B4-BE49-F238E27FC236}">
                <a16:creationId xmlns:a16="http://schemas.microsoft.com/office/drawing/2014/main" id="{2F0A98AF-369D-472A-BC77-3B1DC4CA44C6}"/>
              </a:ext>
            </a:extLst>
          </p:cNvPr>
          <p:cNvSpPr>
            <a:spLocks noGrp="1"/>
          </p:cNvSpPr>
          <p:nvPr>
            <p:ph sz="quarter" idx="11" hasCustomPrompt="1"/>
          </p:nvPr>
        </p:nvSpPr>
        <p:spPr>
          <a:xfrm>
            <a:off x="12555939" y="1889125"/>
            <a:ext cx="5080164" cy="7182875"/>
          </a:xfrm>
          <a:prstGeom prst="rect">
            <a:avLst/>
          </a:prstGeom>
        </p:spPr>
        <p:txBody>
          <a:bodyPr/>
          <a:lstStyle>
            <a:lvl1pPr marL="0" indent="0">
              <a:buNone/>
              <a:defRPr/>
            </a:lvl1pPr>
          </a:lstStyle>
          <a:p>
            <a:pPr marL="0" marR="0" lvl="0" indent="0" algn="l" defTabSz="1371600" rtl="0" eaLnBrk="1" fontAlgn="auto" latinLnBrk="0" hangingPunct="1">
              <a:lnSpc>
                <a:spcPct val="90000"/>
              </a:lnSpc>
              <a:spcBef>
                <a:spcPts val="1500"/>
              </a:spcBef>
              <a:spcAft>
                <a:spcPts val="0"/>
              </a:spcAft>
              <a:buClrTx/>
              <a:buSzTx/>
              <a:buFont typeface="Arial" panose="020B0604020202020204" pitchFamily="34" charset="0"/>
              <a:buNone/>
              <a:tabLst/>
              <a:defRPr/>
            </a:pPr>
            <a:r>
              <a:rPr lang="da-DK" dirty="0"/>
              <a:t>Indsæt indhold</a:t>
            </a:r>
          </a:p>
        </p:txBody>
      </p:sp>
      <p:sp>
        <p:nvSpPr>
          <p:cNvPr id="24" name="Titel 3">
            <a:extLst>
              <a:ext uri="{FF2B5EF4-FFF2-40B4-BE49-F238E27FC236}">
                <a16:creationId xmlns:a16="http://schemas.microsoft.com/office/drawing/2014/main" id="{9A0F3DE8-4175-464B-B776-96FE09348EAC}"/>
              </a:ext>
            </a:extLst>
          </p:cNvPr>
          <p:cNvSpPr>
            <a:spLocks noGrp="1"/>
          </p:cNvSpPr>
          <p:nvPr>
            <p:ph type="title" hasCustomPrompt="1"/>
          </p:nvPr>
        </p:nvSpPr>
        <p:spPr>
          <a:xfrm>
            <a:off x="792000" y="792000"/>
            <a:ext cx="10080000" cy="889344"/>
          </a:xfrm>
          <a:prstGeom prst="rect">
            <a:avLst/>
          </a:prstGeom>
        </p:spPr>
        <p:txBody>
          <a:bodyPr>
            <a:normAutofit/>
          </a:bodyPr>
          <a:lstStyle>
            <a:lvl1pPr>
              <a:defRPr b="1">
                <a:solidFill>
                  <a:schemeClr val="bg1"/>
                </a:solidFill>
              </a:defRPr>
            </a:lvl1pPr>
          </a:lstStyle>
          <a:p>
            <a:r>
              <a:rPr lang="da-DK" dirty="0"/>
              <a:t>Skriv en overskrift</a:t>
            </a:r>
          </a:p>
        </p:txBody>
      </p:sp>
      <p:sp>
        <p:nvSpPr>
          <p:cNvPr id="25" name="Pladsholder til tekst 20">
            <a:extLst>
              <a:ext uri="{FF2B5EF4-FFF2-40B4-BE49-F238E27FC236}">
                <a16:creationId xmlns:a16="http://schemas.microsoft.com/office/drawing/2014/main" id="{0BE832EE-8018-47A8-96CE-FC5E725D1513}"/>
              </a:ext>
            </a:extLst>
          </p:cNvPr>
          <p:cNvSpPr>
            <a:spLocks noGrp="1"/>
          </p:cNvSpPr>
          <p:nvPr>
            <p:ph type="body" sz="quarter" idx="15" hasCustomPrompt="1"/>
          </p:nvPr>
        </p:nvSpPr>
        <p:spPr>
          <a:xfrm>
            <a:off x="12555939" y="792163"/>
            <a:ext cx="5080164" cy="889000"/>
          </a:xfrm>
          <a:prstGeom prst="rect">
            <a:avLst/>
          </a:prstGeom>
        </p:spPr>
        <p:txBody>
          <a:bodyPr/>
          <a:lstStyle>
            <a:lvl1pPr marL="0" indent="0">
              <a:buNone/>
              <a:defRPr sz="6600" b="1"/>
            </a:lvl1pPr>
          </a:lstStyle>
          <a:p>
            <a:pPr lvl="0"/>
            <a:r>
              <a:rPr lang="da-DK" dirty="0"/>
              <a:t>Overskrift</a:t>
            </a:r>
          </a:p>
        </p:txBody>
      </p:sp>
      <p:pic>
        <p:nvPicPr>
          <p:cNvPr id="7" name="Billede 6" descr="Et billede, der indeholder tekst, clipart&#10;&#10;Automatisk genereret beskrivelse">
            <a:extLst>
              <a:ext uri="{FF2B5EF4-FFF2-40B4-BE49-F238E27FC236}">
                <a16:creationId xmlns:a16="http://schemas.microsoft.com/office/drawing/2014/main" id="{AAE2ED2F-6119-40CA-945D-1C37FFDB7798}"/>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91999" y="9576000"/>
            <a:ext cx="2390268" cy="396000"/>
          </a:xfrm>
          <a:prstGeom prst="rect">
            <a:avLst/>
          </a:prstGeom>
        </p:spPr>
      </p:pic>
    </p:spTree>
    <p:extLst>
      <p:ext uri="{BB962C8B-B14F-4D97-AF65-F5344CB8AC3E}">
        <p14:creationId xmlns:p14="http://schemas.microsoft.com/office/powerpoint/2010/main" val="3898479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 - Stort billede">
    <p:spTree>
      <p:nvGrpSpPr>
        <p:cNvPr id="1" name=""/>
        <p:cNvGrpSpPr/>
        <p:nvPr/>
      </p:nvGrpSpPr>
      <p:grpSpPr>
        <a:xfrm>
          <a:off x="0" y="0"/>
          <a:ext cx="0" cy="0"/>
          <a:chOff x="0" y="0"/>
          <a:chExt cx="0" cy="0"/>
        </a:xfrm>
      </p:grpSpPr>
      <p:sp>
        <p:nvSpPr>
          <p:cNvPr id="8" name="Pladsholder til billede 7">
            <a:extLst>
              <a:ext uri="{FF2B5EF4-FFF2-40B4-BE49-F238E27FC236}">
                <a16:creationId xmlns:a16="http://schemas.microsoft.com/office/drawing/2014/main" id="{E032F97C-21ED-46C1-8D6B-9AD718D2292B}"/>
              </a:ext>
            </a:extLst>
          </p:cNvPr>
          <p:cNvSpPr>
            <a:spLocks noGrp="1"/>
          </p:cNvSpPr>
          <p:nvPr>
            <p:ph type="pic" sz="quarter" idx="12"/>
          </p:nvPr>
        </p:nvSpPr>
        <p:spPr>
          <a:xfrm>
            <a:off x="1" y="0"/>
            <a:ext cx="18287999" cy="10287001"/>
          </a:xfrm>
          <a:custGeom>
            <a:avLst/>
            <a:gdLst>
              <a:gd name="connsiteX0" fmla="*/ 14846400 w 18287999"/>
              <a:gd name="connsiteY0" fmla="*/ 211 h 10287001"/>
              <a:gd name="connsiteX1" fmla="*/ 14846400 w 18287999"/>
              <a:gd name="connsiteY1" fmla="*/ 1908211 h 10287001"/>
              <a:gd name="connsiteX2" fmla="*/ 16117972 w 18287999"/>
              <a:gd name="connsiteY2" fmla="*/ 1908211 h 10287001"/>
              <a:gd name="connsiteX3" fmla="*/ 16422772 w 18287999"/>
              <a:gd name="connsiteY3" fmla="*/ 1603411 h 10287001"/>
              <a:gd name="connsiteX4" fmla="*/ 16422772 w 18287999"/>
              <a:gd name="connsiteY4" fmla="*/ 211 h 10287001"/>
              <a:gd name="connsiteX5" fmla="*/ 0 w 18287999"/>
              <a:gd name="connsiteY5" fmla="*/ 0 h 10287001"/>
              <a:gd name="connsiteX6" fmla="*/ 18287999 w 18287999"/>
              <a:gd name="connsiteY6" fmla="*/ 0 h 10287001"/>
              <a:gd name="connsiteX7" fmla="*/ 18287999 w 18287999"/>
              <a:gd name="connsiteY7" fmla="*/ 7429749 h 10287001"/>
              <a:gd name="connsiteX8" fmla="*/ 18273247 w 18287999"/>
              <a:gd name="connsiteY8" fmla="*/ 7721873 h 10287001"/>
              <a:gd name="connsiteX9" fmla="*/ 15704634 w 18287999"/>
              <a:gd name="connsiteY9" fmla="*/ 10274231 h 10287001"/>
              <a:gd name="connsiteX10" fmla="*/ 15434954 w 18287999"/>
              <a:gd name="connsiteY10" fmla="*/ 10287001 h 10287001"/>
              <a:gd name="connsiteX11" fmla="*/ 0 w 18287999"/>
              <a:gd name="connsiteY11" fmla="*/ 10287001 h 10287001"/>
              <a:gd name="connsiteX12" fmla="*/ 0 w 18287999"/>
              <a:gd name="connsiteY12" fmla="*/ 2628900 h 10287001"/>
              <a:gd name="connsiteX13" fmla="*/ 11555 w 18287999"/>
              <a:gd name="connsiteY13" fmla="*/ 2628900 h 10287001"/>
              <a:gd name="connsiteX14" fmla="*/ 14754 w 18287999"/>
              <a:gd name="connsiteY14" fmla="*/ 2565549 h 10287001"/>
              <a:gd name="connsiteX15" fmla="*/ 2857501 w 18287999"/>
              <a:gd name="connsiteY15" fmla="*/ 211 h 10287001"/>
              <a:gd name="connsiteX16" fmla="*/ 0 w 18287999"/>
              <a:gd name="connsiteY16" fmla="*/ 211 h 10287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7999" h="10287001">
                <a:moveTo>
                  <a:pt x="14846400" y="211"/>
                </a:moveTo>
                <a:lnTo>
                  <a:pt x="14846400" y="1908211"/>
                </a:lnTo>
                <a:lnTo>
                  <a:pt x="16117972" y="1908211"/>
                </a:lnTo>
                <a:cubicBezTo>
                  <a:pt x="16286308" y="1908211"/>
                  <a:pt x="16422772" y="1771747"/>
                  <a:pt x="16422772" y="1603411"/>
                </a:cubicBezTo>
                <a:lnTo>
                  <a:pt x="16422772" y="211"/>
                </a:lnTo>
                <a:close/>
                <a:moveTo>
                  <a:pt x="0" y="0"/>
                </a:moveTo>
                <a:lnTo>
                  <a:pt x="18287999" y="0"/>
                </a:lnTo>
                <a:lnTo>
                  <a:pt x="18287999" y="7429749"/>
                </a:lnTo>
                <a:lnTo>
                  <a:pt x="18273247" y="7721873"/>
                </a:lnTo>
                <a:cubicBezTo>
                  <a:pt x="18136063" y="9072729"/>
                  <a:pt x="17057947" y="10145421"/>
                  <a:pt x="15704634" y="10274231"/>
                </a:cubicBezTo>
                <a:lnTo>
                  <a:pt x="15434954" y="10287001"/>
                </a:lnTo>
                <a:lnTo>
                  <a:pt x="0" y="10287001"/>
                </a:lnTo>
                <a:lnTo>
                  <a:pt x="0" y="2628900"/>
                </a:lnTo>
                <a:lnTo>
                  <a:pt x="11555" y="2628900"/>
                </a:lnTo>
                <a:lnTo>
                  <a:pt x="14754" y="2565549"/>
                </a:lnTo>
                <a:cubicBezTo>
                  <a:pt x="161087" y="1124637"/>
                  <a:pt x="1377981" y="211"/>
                  <a:pt x="2857501" y="211"/>
                </a:cubicBezTo>
                <a:lnTo>
                  <a:pt x="0" y="211"/>
                </a:lnTo>
                <a:close/>
              </a:path>
            </a:pathLst>
          </a:custGeom>
        </p:spPr>
        <p:txBody>
          <a:bodyPr wrap="square">
            <a:noAutofit/>
          </a:bodyPr>
          <a:lstStyle/>
          <a:p>
            <a:r>
              <a:rPr lang="da-DK"/>
              <a:t>Klik på ikonet for at tilføje et billede</a:t>
            </a:r>
          </a:p>
        </p:txBody>
      </p:sp>
      <p:pic>
        <p:nvPicPr>
          <p:cNvPr id="9" name="Billede 8">
            <a:extLst>
              <a:ext uri="{FF2B5EF4-FFF2-40B4-BE49-F238E27FC236}">
                <a16:creationId xmlns:a16="http://schemas.microsoft.com/office/drawing/2014/main" id="{AEBFC50A-EF3D-4871-BD89-F01D857AC59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4845505" y="0"/>
            <a:ext cx="1612879" cy="1962546"/>
          </a:xfrm>
          <a:prstGeom prst="rect">
            <a:avLst/>
          </a:prstGeom>
        </p:spPr>
      </p:pic>
    </p:spTree>
    <p:extLst>
      <p:ext uri="{BB962C8B-B14F-4D97-AF65-F5344CB8AC3E}">
        <p14:creationId xmlns:p14="http://schemas.microsoft.com/office/powerpoint/2010/main" val="11111751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 Stort billede + tekst">
    <p:spTree>
      <p:nvGrpSpPr>
        <p:cNvPr id="1" name=""/>
        <p:cNvGrpSpPr/>
        <p:nvPr/>
      </p:nvGrpSpPr>
      <p:grpSpPr>
        <a:xfrm>
          <a:off x="0" y="0"/>
          <a:ext cx="0" cy="0"/>
          <a:chOff x="0" y="0"/>
          <a:chExt cx="0" cy="0"/>
        </a:xfrm>
      </p:grpSpPr>
      <p:sp>
        <p:nvSpPr>
          <p:cNvPr id="8" name="Pladsholder til billede 7">
            <a:extLst>
              <a:ext uri="{FF2B5EF4-FFF2-40B4-BE49-F238E27FC236}">
                <a16:creationId xmlns:a16="http://schemas.microsoft.com/office/drawing/2014/main" id="{E032F97C-21ED-46C1-8D6B-9AD718D2292B}"/>
              </a:ext>
            </a:extLst>
          </p:cNvPr>
          <p:cNvSpPr>
            <a:spLocks noGrp="1"/>
          </p:cNvSpPr>
          <p:nvPr>
            <p:ph type="pic" sz="quarter" idx="12"/>
          </p:nvPr>
        </p:nvSpPr>
        <p:spPr>
          <a:xfrm>
            <a:off x="1" y="0"/>
            <a:ext cx="18287999" cy="10287001"/>
          </a:xfrm>
          <a:custGeom>
            <a:avLst/>
            <a:gdLst>
              <a:gd name="connsiteX0" fmla="*/ 14846400 w 18287999"/>
              <a:gd name="connsiteY0" fmla="*/ 211 h 10287001"/>
              <a:gd name="connsiteX1" fmla="*/ 14846400 w 18287999"/>
              <a:gd name="connsiteY1" fmla="*/ 1908211 h 10287001"/>
              <a:gd name="connsiteX2" fmla="*/ 16117972 w 18287999"/>
              <a:gd name="connsiteY2" fmla="*/ 1908211 h 10287001"/>
              <a:gd name="connsiteX3" fmla="*/ 16422772 w 18287999"/>
              <a:gd name="connsiteY3" fmla="*/ 1603411 h 10287001"/>
              <a:gd name="connsiteX4" fmla="*/ 16422772 w 18287999"/>
              <a:gd name="connsiteY4" fmla="*/ 211 h 10287001"/>
              <a:gd name="connsiteX5" fmla="*/ 0 w 18287999"/>
              <a:gd name="connsiteY5" fmla="*/ 0 h 10287001"/>
              <a:gd name="connsiteX6" fmla="*/ 18287999 w 18287999"/>
              <a:gd name="connsiteY6" fmla="*/ 0 h 10287001"/>
              <a:gd name="connsiteX7" fmla="*/ 18287999 w 18287999"/>
              <a:gd name="connsiteY7" fmla="*/ 7429749 h 10287001"/>
              <a:gd name="connsiteX8" fmla="*/ 18273247 w 18287999"/>
              <a:gd name="connsiteY8" fmla="*/ 7721873 h 10287001"/>
              <a:gd name="connsiteX9" fmla="*/ 15704634 w 18287999"/>
              <a:gd name="connsiteY9" fmla="*/ 10274231 h 10287001"/>
              <a:gd name="connsiteX10" fmla="*/ 15434954 w 18287999"/>
              <a:gd name="connsiteY10" fmla="*/ 10287001 h 10287001"/>
              <a:gd name="connsiteX11" fmla="*/ 0 w 18287999"/>
              <a:gd name="connsiteY11" fmla="*/ 10287001 h 10287001"/>
              <a:gd name="connsiteX12" fmla="*/ 0 w 18287999"/>
              <a:gd name="connsiteY12" fmla="*/ 2628900 h 10287001"/>
              <a:gd name="connsiteX13" fmla="*/ 11555 w 18287999"/>
              <a:gd name="connsiteY13" fmla="*/ 2628900 h 10287001"/>
              <a:gd name="connsiteX14" fmla="*/ 14754 w 18287999"/>
              <a:gd name="connsiteY14" fmla="*/ 2565549 h 10287001"/>
              <a:gd name="connsiteX15" fmla="*/ 2857501 w 18287999"/>
              <a:gd name="connsiteY15" fmla="*/ 211 h 10287001"/>
              <a:gd name="connsiteX16" fmla="*/ 0 w 18287999"/>
              <a:gd name="connsiteY16" fmla="*/ 211 h 10287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8287999" h="10287001">
                <a:moveTo>
                  <a:pt x="14846400" y="211"/>
                </a:moveTo>
                <a:lnTo>
                  <a:pt x="14846400" y="1908211"/>
                </a:lnTo>
                <a:lnTo>
                  <a:pt x="16117972" y="1908211"/>
                </a:lnTo>
                <a:cubicBezTo>
                  <a:pt x="16286308" y="1908211"/>
                  <a:pt x="16422772" y="1771747"/>
                  <a:pt x="16422772" y="1603411"/>
                </a:cubicBezTo>
                <a:lnTo>
                  <a:pt x="16422772" y="211"/>
                </a:lnTo>
                <a:close/>
                <a:moveTo>
                  <a:pt x="0" y="0"/>
                </a:moveTo>
                <a:lnTo>
                  <a:pt x="18287999" y="0"/>
                </a:lnTo>
                <a:lnTo>
                  <a:pt x="18287999" y="7429749"/>
                </a:lnTo>
                <a:lnTo>
                  <a:pt x="18273247" y="7721873"/>
                </a:lnTo>
                <a:cubicBezTo>
                  <a:pt x="18136063" y="9072729"/>
                  <a:pt x="17057947" y="10145421"/>
                  <a:pt x="15704634" y="10274231"/>
                </a:cubicBezTo>
                <a:lnTo>
                  <a:pt x="15434954" y="10287001"/>
                </a:lnTo>
                <a:lnTo>
                  <a:pt x="0" y="10287001"/>
                </a:lnTo>
                <a:lnTo>
                  <a:pt x="0" y="2628900"/>
                </a:lnTo>
                <a:lnTo>
                  <a:pt x="11555" y="2628900"/>
                </a:lnTo>
                <a:lnTo>
                  <a:pt x="14754" y="2565549"/>
                </a:lnTo>
                <a:cubicBezTo>
                  <a:pt x="161087" y="1124637"/>
                  <a:pt x="1377981" y="211"/>
                  <a:pt x="2857501" y="211"/>
                </a:cubicBezTo>
                <a:lnTo>
                  <a:pt x="0" y="211"/>
                </a:lnTo>
                <a:close/>
              </a:path>
            </a:pathLst>
          </a:custGeom>
        </p:spPr>
        <p:txBody>
          <a:bodyPr wrap="square">
            <a:noAutofit/>
          </a:bodyPr>
          <a:lstStyle/>
          <a:p>
            <a:r>
              <a:rPr lang="da-DK"/>
              <a:t>Klik på ikonet for at tilføje et billede</a:t>
            </a:r>
          </a:p>
        </p:txBody>
      </p:sp>
      <p:pic>
        <p:nvPicPr>
          <p:cNvPr id="9" name="Billede 8">
            <a:extLst>
              <a:ext uri="{FF2B5EF4-FFF2-40B4-BE49-F238E27FC236}">
                <a16:creationId xmlns:a16="http://schemas.microsoft.com/office/drawing/2014/main" id="{AEBFC50A-EF3D-4871-BD89-F01D857AC598}"/>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4845505" y="0"/>
            <a:ext cx="1612879" cy="1962546"/>
          </a:xfrm>
          <a:prstGeom prst="rect">
            <a:avLst/>
          </a:prstGeom>
        </p:spPr>
      </p:pic>
      <p:sp>
        <p:nvSpPr>
          <p:cNvPr id="2" name="Titel 1">
            <a:extLst>
              <a:ext uri="{FF2B5EF4-FFF2-40B4-BE49-F238E27FC236}">
                <a16:creationId xmlns:a16="http://schemas.microsoft.com/office/drawing/2014/main" id="{3CEFDBA1-B0EC-462F-A711-6D0C1C6783C8}"/>
              </a:ext>
            </a:extLst>
          </p:cNvPr>
          <p:cNvSpPr>
            <a:spLocks noGrp="1"/>
          </p:cNvSpPr>
          <p:nvPr>
            <p:ph type="title" hasCustomPrompt="1"/>
          </p:nvPr>
        </p:nvSpPr>
        <p:spPr>
          <a:xfrm>
            <a:off x="1257300" y="1962547"/>
            <a:ext cx="15773400" cy="2565066"/>
          </a:xfrm>
          <a:prstGeom prst="rect">
            <a:avLst/>
          </a:prstGeom>
        </p:spPr>
        <p:txBody>
          <a:bodyPr/>
          <a:lstStyle>
            <a:lvl1pPr algn="ctr">
              <a:defRPr sz="16600" b="1">
                <a:solidFill>
                  <a:schemeClr val="tx1"/>
                </a:solidFill>
              </a:defRPr>
            </a:lvl1pPr>
          </a:lstStyle>
          <a:p>
            <a:r>
              <a:rPr lang="da-DK" dirty="0"/>
              <a:t>Break</a:t>
            </a:r>
          </a:p>
        </p:txBody>
      </p:sp>
    </p:spTree>
    <p:extLst>
      <p:ext uri="{BB962C8B-B14F-4D97-AF65-F5344CB8AC3E}">
        <p14:creationId xmlns:p14="http://schemas.microsoft.com/office/powerpoint/2010/main" val="34362712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1703437"/>
      </p:ext>
    </p:extLst>
  </p:cSld>
  <p:clrMap bg1="lt1" tx1="dk1" bg2="lt2" tx2="dk2" accent1="accent1" accent2="accent2" accent3="accent3" accent4="accent4" accent5="accent5" accent6="accent6" hlink="hlink" folHlink="folHlink"/>
  <p:sldLayoutIdLst>
    <p:sldLayoutId id="2147483699" r:id="rId1"/>
    <p:sldLayoutId id="2147483686" r:id="rId2"/>
    <p:sldLayoutId id="2147483687" r:id="rId3"/>
    <p:sldLayoutId id="2147483688" r:id="rId4"/>
    <p:sldLayoutId id="2147483690" r:id="rId5"/>
    <p:sldLayoutId id="2147483691" r:id="rId6"/>
    <p:sldLayoutId id="2147483692" r:id="rId7"/>
    <p:sldLayoutId id="2147483696" r:id="rId8"/>
    <p:sldLayoutId id="2147483698" r:id="rId9"/>
    <p:sldLayoutId id="2147483697" r:id="rId10"/>
    <p:sldLayoutId id="2147483694" r:id="rId11"/>
    <p:sldLayoutId id="2147483695" r:id="rId12"/>
    <p:sldLayoutId id="2147483700" r:id="rId13"/>
    <p:sldLayoutId id="2147483702" r:id="rId14"/>
    <p:sldLayoutId id="2147483701" r:id="rId15"/>
    <p:sldLayoutId id="2147483703" r:id="rId16"/>
  </p:sldLayoutIdLst>
  <p:txStyles>
    <p:titleStyle>
      <a:lvl1pPr algn="l" defTabSz="1371600" rtl="0" eaLnBrk="1" latinLnBrk="0" hangingPunct="1">
        <a:lnSpc>
          <a:spcPct val="90000"/>
        </a:lnSpc>
        <a:spcBef>
          <a:spcPct val="0"/>
        </a:spcBef>
        <a:buNone/>
        <a:defRPr sz="6600" kern="1200">
          <a:solidFill>
            <a:schemeClr val="tx1"/>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j-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j-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j-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j-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j-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felt 1">
            <a:extLst>
              <a:ext uri="{FF2B5EF4-FFF2-40B4-BE49-F238E27FC236}">
                <a16:creationId xmlns:a16="http://schemas.microsoft.com/office/drawing/2014/main" id="{3C277B6F-6977-93B8-F1AB-D50B46D6CF50}"/>
              </a:ext>
            </a:extLst>
          </p:cNvPr>
          <p:cNvSpPr txBox="1"/>
          <p:nvPr/>
        </p:nvSpPr>
        <p:spPr>
          <a:xfrm>
            <a:off x="740698" y="0"/>
            <a:ext cx="5536504" cy="461665"/>
          </a:xfrm>
          <a:prstGeom prst="rect">
            <a:avLst/>
          </a:prstGeom>
          <a:noFill/>
        </p:spPr>
        <p:txBody>
          <a:bodyPr wrap="square" rtlCol="0">
            <a:spAutoFit/>
          </a:bodyPr>
          <a:lstStyle/>
          <a:p>
            <a:r>
              <a:rPr lang="da-DK"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Vitalværdier og TOBS-score</a:t>
            </a:r>
            <a:endParaRPr lang="da-DK" sz="2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3" name="Tabel 2">
            <a:extLst>
              <a:ext uri="{FF2B5EF4-FFF2-40B4-BE49-F238E27FC236}">
                <a16:creationId xmlns:a16="http://schemas.microsoft.com/office/drawing/2014/main" id="{D40A60D6-6D56-17ED-CFEB-FE657FA7BA6D}"/>
              </a:ext>
            </a:extLst>
          </p:cNvPr>
          <p:cNvGraphicFramePr>
            <a:graphicFrameLocks noGrp="1"/>
          </p:cNvGraphicFramePr>
          <p:nvPr>
            <p:extLst>
              <p:ext uri="{D42A27DB-BD31-4B8C-83A1-F6EECF244321}">
                <p14:modId xmlns:p14="http://schemas.microsoft.com/office/powerpoint/2010/main" val="2962274973"/>
              </p:ext>
            </p:extLst>
          </p:nvPr>
        </p:nvGraphicFramePr>
        <p:xfrm>
          <a:off x="817029" y="711748"/>
          <a:ext cx="6307443" cy="6439091"/>
        </p:xfrm>
        <a:graphic>
          <a:graphicData uri="http://schemas.openxmlformats.org/drawingml/2006/table">
            <a:tbl>
              <a:tblPr firstRow="1" firstCol="1" bandRow="1">
                <a:tableStyleId>{5C22544A-7EE6-4342-B048-85BDC9FD1C3A}</a:tableStyleId>
              </a:tblPr>
              <a:tblGrid>
                <a:gridCol w="2448972">
                  <a:extLst>
                    <a:ext uri="{9D8B030D-6E8A-4147-A177-3AD203B41FA5}">
                      <a16:colId xmlns:a16="http://schemas.microsoft.com/office/drawing/2014/main" val="1820347428"/>
                    </a:ext>
                  </a:extLst>
                </a:gridCol>
                <a:gridCol w="2448972">
                  <a:extLst>
                    <a:ext uri="{9D8B030D-6E8A-4147-A177-3AD203B41FA5}">
                      <a16:colId xmlns:a16="http://schemas.microsoft.com/office/drawing/2014/main" val="630030348"/>
                    </a:ext>
                  </a:extLst>
                </a:gridCol>
                <a:gridCol w="1409499">
                  <a:extLst>
                    <a:ext uri="{9D8B030D-6E8A-4147-A177-3AD203B41FA5}">
                      <a16:colId xmlns:a16="http://schemas.microsoft.com/office/drawing/2014/main" val="706534476"/>
                    </a:ext>
                  </a:extLst>
                </a:gridCol>
              </a:tblGrid>
              <a:tr h="501104">
                <a:tc>
                  <a:txBody>
                    <a:bodyPr/>
                    <a:lstStyle/>
                    <a:p>
                      <a:pPr>
                        <a:lnSpc>
                          <a:spcPct val="107000"/>
                        </a:lnSpc>
                        <a:spcAft>
                          <a:spcPts val="800"/>
                        </a:spcAft>
                      </a:pPr>
                      <a:r>
                        <a:rPr lang="da-DK" sz="1400" dirty="0">
                          <a:solidFill>
                            <a:schemeClr val="bg1"/>
                          </a:solidFill>
                          <a:effectLst/>
                        </a:rPr>
                        <a:t>OBSERVER</a:t>
                      </a:r>
                    </a:p>
                    <a:p>
                      <a:pPr>
                        <a:lnSpc>
                          <a:spcPct val="107000"/>
                        </a:lnSpc>
                        <a:spcAft>
                          <a:spcPts val="800"/>
                        </a:spcAft>
                      </a:pPr>
                      <a:endParaRPr lang="da-DK"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nSpc>
                          <a:spcPct val="107000"/>
                        </a:lnSpc>
                        <a:spcAft>
                          <a:spcPts val="800"/>
                        </a:spcAft>
                      </a:pPr>
                      <a:r>
                        <a:rPr lang="da-DK" sz="1400" dirty="0">
                          <a:solidFill>
                            <a:schemeClr val="bg1"/>
                          </a:solidFill>
                          <a:effectLst/>
                        </a:rPr>
                        <a:t>VITALVÆRDIER</a:t>
                      </a:r>
                      <a:endParaRPr lang="da-DK"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nSpc>
                          <a:spcPct val="107000"/>
                        </a:lnSpc>
                        <a:spcAft>
                          <a:spcPts val="800"/>
                        </a:spcAft>
                      </a:pPr>
                      <a:r>
                        <a:rPr lang="da-DK" sz="1400" dirty="0">
                          <a:solidFill>
                            <a:schemeClr val="bg1"/>
                          </a:solidFill>
                          <a:effectLst/>
                        </a:rPr>
                        <a:t>SCORE</a:t>
                      </a:r>
                      <a:endParaRPr lang="da-DK" sz="14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45641850"/>
                  </a:ext>
                </a:extLst>
              </a:tr>
              <a:tr h="202728">
                <a:tc rowSpan="6">
                  <a:txBody>
                    <a:bodyPr/>
                    <a:lstStyle/>
                    <a:p>
                      <a:pPr>
                        <a:lnSpc>
                          <a:spcPct val="107000"/>
                        </a:lnSpc>
                        <a:spcAft>
                          <a:spcPts val="800"/>
                        </a:spcAft>
                      </a:pPr>
                      <a:r>
                        <a:rPr lang="da-DK" sz="1400" dirty="0">
                          <a:solidFill>
                            <a:schemeClr val="tx1"/>
                          </a:solidFill>
                          <a:effectLst/>
                        </a:rPr>
                        <a:t> </a:t>
                      </a:r>
                    </a:p>
                    <a:p>
                      <a:pPr>
                        <a:lnSpc>
                          <a:spcPct val="107000"/>
                        </a:lnSpc>
                        <a:spcAft>
                          <a:spcPts val="800"/>
                        </a:spcAft>
                      </a:pPr>
                      <a:r>
                        <a:rPr lang="da-DK" sz="1400" dirty="0">
                          <a:solidFill>
                            <a:schemeClr val="tx1"/>
                          </a:solidFill>
                          <a:effectLst/>
                        </a:rPr>
                        <a:t> </a:t>
                      </a:r>
                    </a:p>
                    <a:p>
                      <a:pPr>
                        <a:lnSpc>
                          <a:spcPct val="107000"/>
                        </a:lnSpc>
                        <a:spcAft>
                          <a:spcPts val="800"/>
                        </a:spcAft>
                      </a:pPr>
                      <a:r>
                        <a:rPr lang="da-DK" sz="1400" dirty="0">
                          <a:solidFill>
                            <a:schemeClr val="tx1"/>
                          </a:solidFill>
                          <a:effectLst/>
                        </a:rPr>
                        <a:t>PULS</a:t>
                      </a:r>
                      <a:endParaRPr lang="da-DK"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da-DK" sz="1400" u="sng" dirty="0">
                          <a:effectLst/>
                        </a:rPr>
                        <a:t>&gt;</a:t>
                      </a:r>
                      <a:r>
                        <a:rPr lang="da-DK" sz="1400" dirty="0">
                          <a:effectLst/>
                        </a:rPr>
                        <a:t> 130</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da-DK" sz="1400">
                          <a:effectLst/>
                        </a:rPr>
                        <a:t>3</a:t>
                      </a:r>
                      <a:endParaRPr lang="da-DK"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34778839"/>
                  </a:ext>
                </a:extLst>
              </a:tr>
              <a:tr h="202728">
                <a:tc vMerge="1">
                  <a:txBody>
                    <a:bodyPr/>
                    <a:lstStyle/>
                    <a:p>
                      <a:endParaRPr lang="da-DK"/>
                    </a:p>
                  </a:txBody>
                  <a:tcPr/>
                </a:tc>
                <a:tc>
                  <a:txBody>
                    <a:bodyPr/>
                    <a:lstStyle/>
                    <a:p>
                      <a:pPr>
                        <a:lnSpc>
                          <a:spcPct val="107000"/>
                        </a:lnSpc>
                        <a:spcAft>
                          <a:spcPts val="800"/>
                        </a:spcAft>
                      </a:pPr>
                      <a:r>
                        <a:rPr lang="da-DK" sz="1400" dirty="0">
                          <a:effectLst/>
                        </a:rPr>
                        <a:t>110-129</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da-DK" sz="1400">
                          <a:effectLst/>
                        </a:rPr>
                        <a:t>2</a:t>
                      </a:r>
                      <a:endParaRPr lang="da-DK"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68362194"/>
                  </a:ext>
                </a:extLst>
              </a:tr>
              <a:tr h="202728">
                <a:tc vMerge="1">
                  <a:txBody>
                    <a:bodyPr/>
                    <a:lstStyle/>
                    <a:p>
                      <a:endParaRPr lang="da-DK"/>
                    </a:p>
                  </a:txBody>
                  <a:tcPr/>
                </a:tc>
                <a:tc>
                  <a:txBody>
                    <a:bodyPr/>
                    <a:lstStyle/>
                    <a:p>
                      <a:pPr>
                        <a:lnSpc>
                          <a:spcPct val="107000"/>
                        </a:lnSpc>
                        <a:spcAft>
                          <a:spcPts val="800"/>
                        </a:spcAft>
                      </a:pPr>
                      <a:r>
                        <a:rPr lang="da-DK" sz="1400" dirty="0">
                          <a:effectLst/>
                        </a:rPr>
                        <a:t>90-109</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da-DK" sz="1400">
                          <a:effectLst/>
                        </a:rPr>
                        <a:t>1</a:t>
                      </a:r>
                      <a:endParaRPr lang="da-DK"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2047579"/>
                  </a:ext>
                </a:extLst>
              </a:tr>
              <a:tr h="202728">
                <a:tc vMerge="1">
                  <a:txBody>
                    <a:bodyPr/>
                    <a:lstStyle/>
                    <a:p>
                      <a:endParaRPr lang="da-DK"/>
                    </a:p>
                  </a:txBody>
                  <a:tcPr/>
                </a:tc>
                <a:tc>
                  <a:txBody>
                    <a:bodyPr/>
                    <a:lstStyle/>
                    <a:p>
                      <a:pPr>
                        <a:lnSpc>
                          <a:spcPct val="107000"/>
                        </a:lnSpc>
                        <a:spcAft>
                          <a:spcPts val="800"/>
                        </a:spcAft>
                      </a:pPr>
                      <a:r>
                        <a:rPr lang="da-DK" sz="1400" dirty="0">
                          <a:effectLst/>
                        </a:rPr>
                        <a:t>50-89</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da-DK" sz="1400">
                          <a:effectLst/>
                        </a:rPr>
                        <a:t>0</a:t>
                      </a:r>
                      <a:endParaRPr lang="da-DK"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50867209"/>
                  </a:ext>
                </a:extLst>
              </a:tr>
              <a:tr h="202728">
                <a:tc vMerge="1">
                  <a:txBody>
                    <a:bodyPr/>
                    <a:lstStyle/>
                    <a:p>
                      <a:endParaRPr lang="da-DK"/>
                    </a:p>
                  </a:txBody>
                  <a:tcPr/>
                </a:tc>
                <a:tc>
                  <a:txBody>
                    <a:bodyPr/>
                    <a:lstStyle/>
                    <a:p>
                      <a:pPr>
                        <a:lnSpc>
                          <a:spcPct val="107000"/>
                        </a:lnSpc>
                        <a:spcAft>
                          <a:spcPts val="800"/>
                        </a:spcAft>
                      </a:pPr>
                      <a:r>
                        <a:rPr lang="da-DK" sz="1400" dirty="0">
                          <a:effectLst/>
                        </a:rPr>
                        <a:t>40-49</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da-DK" sz="1400">
                          <a:effectLst/>
                        </a:rPr>
                        <a:t>1</a:t>
                      </a:r>
                      <a:endParaRPr lang="da-DK"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21993220"/>
                  </a:ext>
                </a:extLst>
              </a:tr>
              <a:tr h="202728">
                <a:tc vMerge="1">
                  <a:txBody>
                    <a:bodyPr/>
                    <a:lstStyle/>
                    <a:p>
                      <a:endParaRPr lang="da-DK"/>
                    </a:p>
                  </a:txBody>
                  <a:tcPr/>
                </a:tc>
                <a:tc>
                  <a:txBody>
                    <a:bodyPr/>
                    <a:lstStyle/>
                    <a:p>
                      <a:pPr>
                        <a:lnSpc>
                          <a:spcPct val="107000"/>
                        </a:lnSpc>
                        <a:spcAft>
                          <a:spcPts val="800"/>
                        </a:spcAft>
                      </a:pPr>
                      <a:r>
                        <a:rPr lang="da-DK" sz="1400" u="sng" dirty="0">
                          <a:effectLst/>
                        </a:rPr>
                        <a:t>&lt;</a:t>
                      </a:r>
                      <a:r>
                        <a:rPr lang="da-DK" sz="1400" dirty="0">
                          <a:effectLst/>
                        </a:rPr>
                        <a:t> 39</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da-DK" sz="1400" dirty="0">
                          <a:effectLst/>
                        </a:rPr>
                        <a:t>3</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36715901"/>
                  </a:ext>
                </a:extLst>
              </a:tr>
              <a:tr h="202728">
                <a:tc rowSpan="5">
                  <a:txBody>
                    <a:bodyPr/>
                    <a:lstStyle/>
                    <a:p>
                      <a:pPr>
                        <a:lnSpc>
                          <a:spcPct val="107000"/>
                        </a:lnSpc>
                        <a:spcAft>
                          <a:spcPts val="800"/>
                        </a:spcAft>
                      </a:pPr>
                      <a:r>
                        <a:rPr lang="da-DK" sz="1400" dirty="0">
                          <a:solidFill>
                            <a:schemeClr val="tx1"/>
                          </a:solidFill>
                          <a:effectLst/>
                        </a:rPr>
                        <a:t> </a:t>
                      </a:r>
                    </a:p>
                    <a:p>
                      <a:pPr>
                        <a:lnSpc>
                          <a:spcPct val="107000"/>
                        </a:lnSpc>
                        <a:spcAft>
                          <a:spcPts val="800"/>
                        </a:spcAft>
                      </a:pPr>
                      <a:r>
                        <a:rPr lang="da-DK" sz="1400" dirty="0">
                          <a:solidFill>
                            <a:schemeClr val="tx1"/>
                          </a:solidFill>
                          <a:effectLst/>
                        </a:rPr>
                        <a:t> </a:t>
                      </a:r>
                    </a:p>
                    <a:p>
                      <a:pPr>
                        <a:lnSpc>
                          <a:spcPct val="107000"/>
                        </a:lnSpc>
                        <a:spcAft>
                          <a:spcPts val="800"/>
                        </a:spcAft>
                      </a:pPr>
                      <a:r>
                        <a:rPr lang="da-DK" sz="1400" dirty="0">
                          <a:solidFill>
                            <a:schemeClr val="tx1"/>
                          </a:solidFill>
                          <a:effectLst/>
                        </a:rPr>
                        <a:t>Bevidsthed</a:t>
                      </a:r>
                      <a:endParaRPr lang="da-DK"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da-DK" sz="1400" dirty="0">
                          <a:effectLst/>
                        </a:rPr>
                        <a:t>Agiteret</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da-DK" sz="1400">
                          <a:effectLst/>
                        </a:rPr>
                        <a:t>1</a:t>
                      </a:r>
                      <a:endParaRPr lang="da-DK"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78195962"/>
                  </a:ext>
                </a:extLst>
              </a:tr>
              <a:tr h="202728">
                <a:tc vMerge="1">
                  <a:txBody>
                    <a:bodyPr/>
                    <a:lstStyle/>
                    <a:p>
                      <a:endParaRPr lang="da-DK"/>
                    </a:p>
                  </a:txBody>
                  <a:tcPr/>
                </a:tc>
                <a:tc>
                  <a:txBody>
                    <a:bodyPr/>
                    <a:lstStyle/>
                    <a:p>
                      <a:pPr>
                        <a:lnSpc>
                          <a:spcPct val="107000"/>
                        </a:lnSpc>
                        <a:spcAft>
                          <a:spcPts val="800"/>
                        </a:spcAft>
                      </a:pPr>
                      <a:r>
                        <a:rPr lang="da-DK" sz="1400" dirty="0">
                          <a:effectLst/>
                        </a:rPr>
                        <a:t>Habituel</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da-DK" sz="1400" dirty="0">
                          <a:effectLst/>
                        </a:rPr>
                        <a:t>0</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77187975"/>
                  </a:ext>
                </a:extLst>
              </a:tr>
              <a:tr h="202728">
                <a:tc vMerge="1">
                  <a:txBody>
                    <a:bodyPr/>
                    <a:lstStyle/>
                    <a:p>
                      <a:endParaRPr lang="da-DK"/>
                    </a:p>
                  </a:txBody>
                  <a:tcPr/>
                </a:tc>
                <a:tc>
                  <a:txBody>
                    <a:bodyPr/>
                    <a:lstStyle/>
                    <a:p>
                      <a:pPr>
                        <a:lnSpc>
                          <a:spcPct val="107000"/>
                        </a:lnSpc>
                        <a:spcAft>
                          <a:spcPts val="800"/>
                        </a:spcAft>
                      </a:pPr>
                      <a:r>
                        <a:rPr lang="da-DK" sz="1400" dirty="0">
                          <a:effectLst/>
                        </a:rPr>
                        <a:t>Reagerer kun på tiltale</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da-DK" sz="1400" dirty="0">
                          <a:effectLst/>
                        </a:rPr>
                        <a:t>1</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18880378"/>
                  </a:ext>
                </a:extLst>
              </a:tr>
              <a:tr h="202728">
                <a:tc vMerge="1">
                  <a:txBody>
                    <a:bodyPr/>
                    <a:lstStyle/>
                    <a:p>
                      <a:endParaRPr lang="da-DK"/>
                    </a:p>
                  </a:txBody>
                  <a:tcPr/>
                </a:tc>
                <a:tc>
                  <a:txBody>
                    <a:bodyPr/>
                    <a:lstStyle/>
                    <a:p>
                      <a:pPr>
                        <a:lnSpc>
                          <a:spcPct val="107000"/>
                        </a:lnSpc>
                        <a:spcAft>
                          <a:spcPts val="800"/>
                        </a:spcAft>
                      </a:pPr>
                      <a:r>
                        <a:rPr lang="da-DK" sz="1400" dirty="0">
                          <a:effectLst/>
                        </a:rPr>
                        <a:t>Reagerer kun på smerte</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da-DK" sz="1400" dirty="0">
                          <a:effectLst/>
                        </a:rPr>
                        <a:t>2</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5732884"/>
                  </a:ext>
                </a:extLst>
              </a:tr>
              <a:tr h="202728">
                <a:tc vMerge="1">
                  <a:txBody>
                    <a:bodyPr/>
                    <a:lstStyle/>
                    <a:p>
                      <a:endParaRPr lang="da-DK"/>
                    </a:p>
                  </a:txBody>
                  <a:tcPr/>
                </a:tc>
                <a:tc>
                  <a:txBody>
                    <a:bodyPr/>
                    <a:lstStyle/>
                    <a:p>
                      <a:pPr>
                        <a:lnSpc>
                          <a:spcPct val="107000"/>
                        </a:lnSpc>
                        <a:spcAft>
                          <a:spcPts val="800"/>
                        </a:spcAft>
                      </a:pPr>
                      <a:r>
                        <a:rPr lang="da-DK" sz="1400" dirty="0">
                          <a:effectLst/>
                        </a:rPr>
                        <a:t>Ingen reaktion</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da-DK" sz="1400" dirty="0">
                          <a:effectLst/>
                        </a:rPr>
                        <a:t>3</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047398008"/>
                  </a:ext>
                </a:extLst>
              </a:tr>
              <a:tr h="202728">
                <a:tc rowSpan="6">
                  <a:txBody>
                    <a:bodyPr/>
                    <a:lstStyle/>
                    <a:p>
                      <a:pPr>
                        <a:lnSpc>
                          <a:spcPct val="107000"/>
                        </a:lnSpc>
                        <a:spcAft>
                          <a:spcPts val="800"/>
                        </a:spcAft>
                      </a:pPr>
                      <a:r>
                        <a:rPr lang="da-DK" sz="1400">
                          <a:solidFill>
                            <a:schemeClr val="tx1"/>
                          </a:solidFill>
                          <a:effectLst/>
                        </a:rPr>
                        <a:t> </a:t>
                      </a:r>
                    </a:p>
                    <a:p>
                      <a:pPr>
                        <a:lnSpc>
                          <a:spcPct val="107000"/>
                        </a:lnSpc>
                        <a:spcAft>
                          <a:spcPts val="800"/>
                        </a:spcAft>
                      </a:pPr>
                      <a:r>
                        <a:rPr lang="da-DK" sz="1400">
                          <a:solidFill>
                            <a:schemeClr val="tx1"/>
                          </a:solidFill>
                          <a:effectLst/>
                        </a:rPr>
                        <a:t> </a:t>
                      </a:r>
                    </a:p>
                    <a:p>
                      <a:pPr>
                        <a:lnSpc>
                          <a:spcPct val="107000"/>
                        </a:lnSpc>
                        <a:spcAft>
                          <a:spcPts val="800"/>
                        </a:spcAft>
                      </a:pPr>
                      <a:r>
                        <a:rPr lang="da-DK" sz="1400">
                          <a:solidFill>
                            <a:schemeClr val="tx1"/>
                          </a:solidFill>
                          <a:effectLst/>
                        </a:rPr>
                        <a:t>Temperatur</a:t>
                      </a:r>
                      <a:endParaRPr lang="da-DK"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da-DK" sz="1400" u="sng" dirty="0">
                          <a:effectLst/>
                        </a:rPr>
                        <a:t>&gt;</a:t>
                      </a:r>
                      <a:r>
                        <a:rPr lang="da-DK" sz="1400" dirty="0">
                          <a:effectLst/>
                        </a:rPr>
                        <a:t> 40</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da-DK" sz="1400" dirty="0">
                          <a:effectLst/>
                        </a:rPr>
                        <a:t>3</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18775676"/>
                  </a:ext>
                </a:extLst>
              </a:tr>
              <a:tr h="202728">
                <a:tc vMerge="1">
                  <a:txBody>
                    <a:bodyPr/>
                    <a:lstStyle/>
                    <a:p>
                      <a:endParaRPr lang="da-DK"/>
                    </a:p>
                  </a:txBody>
                  <a:tcPr/>
                </a:tc>
                <a:tc>
                  <a:txBody>
                    <a:bodyPr/>
                    <a:lstStyle/>
                    <a:p>
                      <a:pPr>
                        <a:lnSpc>
                          <a:spcPct val="107000"/>
                        </a:lnSpc>
                        <a:spcAft>
                          <a:spcPts val="800"/>
                        </a:spcAft>
                      </a:pPr>
                      <a:r>
                        <a:rPr lang="da-DK" sz="1400" dirty="0">
                          <a:effectLst/>
                        </a:rPr>
                        <a:t>39-39,9</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da-DK" sz="1400" dirty="0">
                          <a:effectLst/>
                        </a:rPr>
                        <a:t>2</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71740074"/>
                  </a:ext>
                </a:extLst>
              </a:tr>
              <a:tr h="202728">
                <a:tc vMerge="1">
                  <a:txBody>
                    <a:bodyPr/>
                    <a:lstStyle/>
                    <a:p>
                      <a:endParaRPr lang="da-DK"/>
                    </a:p>
                  </a:txBody>
                  <a:tcPr/>
                </a:tc>
                <a:tc>
                  <a:txBody>
                    <a:bodyPr/>
                    <a:lstStyle/>
                    <a:p>
                      <a:pPr>
                        <a:lnSpc>
                          <a:spcPct val="107000"/>
                        </a:lnSpc>
                        <a:spcAft>
                          <a:spcPts val="800"/>
                        </a:spcAft>
                      </a:pPr>
                      <a:r>
                        <a:rPr lang="da-DK" sz="1400" dirty="0">
                          <a:effectLst/>
                        </a:rPr>
                        <a:t>38-38,9</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da-DK" sz="1400" dirty="0">
                          <a:effectLst/>
                        </a:rPr>
                        <a:t>1</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560873660"/>
                  </a:ext>
                </a:extLst>
              </a:tr>
              <a:tr h="202728">
                <a:tc vMerge="1">
                  <a:txBody>
                    <a:bodyPr/>
                    <a:lstStyle/>
                    <a:p>
                      <a:endParaRPr lang="da-DK"/>
                    </a:p>
                  </a:txBody>
                  <a:tcPr/>
                </a:tc>
                <a:tc>
                  <a:txBody>
                    <a:bodyPr/>
                    <a:lstStyle/>
                    <a:p>
                      <a:pPr>
                        <a:lnSpc>
                          <a:spcPct val="107000"/>
                        </a:lnSpc>
                        <a:spcAft>
                          <a:spcPts val="800"/>
                        </a:spcAft>
                      </a:pPr>
                      <a:r>
                        <a:rPr lang="da-DK" sz="1400" dirty="0">
                          <a:effectLst/>
                        </a:rPr>
                        <a:t>36-37,9</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da-DK" sz="1400" dirty="0">
                          <a:effectLst/>
                        </a:rPr>
                        <a:t>0</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21635659"/>
                  </a:ext>
                </a:extLst>
              </a:tr>
              <a:tr h="202728">
                <a:tc vMerge="1">
                  <a:txBody>
                    <a:bodyPr/>
                    <a:lstStyle/>
                    <a:p>
                      <a:endParaRPr lang="da-DK"/>
                    </a:p>
                  </a:txBody>
                  <a:tcPr/>
                </a:tc>
                <a:tc>
                  <a:txBody>
                    <a:bodyPr/>
                    <a:lstStyle/>
                    <a:p>
                      <a:pPr>
                        <a:lnSpc>
                          <a:spcPct val="107000"/>
                        </a:lnSpc>
                        <a:spcAft>
                          <a:spcPts val="800"/>
                        </a:spcAft>
                      </a:pPr>
                      <a:r>
                        <a:rPr lang="da-DK" sz="1400" dirty="0">
                          <a:effectLst/>
                        </a:rPr>
                        <a:t>34-35.9</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da-DK" sz="1400" dirty="0">
                          <a:effectLst/>
                        </a:rPr>
                        <a:t>2</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95068611"/>
                  </a:ext>
                </a:extLst>
              </a:tr>
              <a:tr h="202728">
                <a:tc vMerge="1">
                  <a:txBody>
                    <a:bodyPr/>
                    <a:lstStyle/>
                    <a:p>
                      <a:endParaRPr lang="da-DK"/>
                    </a:p>
                  </a:txBody>
                  <a:tcPr/>
                </a:tc>
                <a:tc>
                  <a:txBody>
                    <a:bodyPr/>
                    <a:lstStyle/>
                    <a:p>
                      <a:pPr>
                        <a:lnSpc>
                          <a:spcPct val="107000"/>
                        </a:lnSpc>
                        <a:spcAft>
                          <a:spcPts val="800"/>
                        </a:spcAft>
                      </a:pPr>
                      <a:r>
                        <a:rPr lang="da-DK" sz="1400" u="sng" dirty="0">
                          <a:effectLst/>
                        </a:rPr>
                        <a:t>&lt;</a:t>
                      </a:r>
                      <a:r>
                        <a:rPr lang="da-DK" sz="1400" dirty="0">
                          <a:effectLst/>
                        </a:rPr>
                        <a:t> 33,9</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da-DK" sz="1400" dirty="0">
                          <a:effectLst/>
                        </a:rPr>
                        <a:t>3</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30568844"/>
                  </a:ext>
                </a:extLst>
              </a:tr>
              <a:tr h="202728">
                <a:tc rowSpan="5">
                  <a:txBody>
                    <a:bodyPr/>
                    <a:lstStyle/>
                    <a:p>
                      <a:pPr>
                        <a:lnSpc>
                          <a:spcPct val="107000"/>
                        </a:lnSpc>
                        <a:spcAft>
                          <a:spcPts val="800"/>
                        </a:spcAft>
                      </a:pPr>
                      <a:r>
                        <a:rPr lang="da-DK" sz="1400">
                          <a:solidFill>
                            <a:schemeClr val="tx1"/>
                          </a:solidFill>
                          <a:effectLst/>
                        </a:rPr>
                        <a:t> </a:t>
                      </a:r>
                    </a:p>
                    <a:p>
                      <a:pPr>
                        <a:lnSpc>
                          <a:spcPct val="107000"/>
                        </a:lnSpc>
                        <a:spcAft>
                          <a:spcPts val="800"/>
                        </a:spcAft>
                      </a:pPr>
                      <a:r>
                        <a:rPr lang="da-DK" sz="1400">
                          <a:solidFill>
                            <a:schemeClr val="tx1"/>
                          </a:solidFill>
                          <a:effectLst/>
                        </a:rPr>
                        <a:t> </a:t>
                      </a:r>
                    </a:p>
                    <a:p>
                      <a:pPr>
                        <a:lnSpc>
                          <a:spcPct val="107000"/>
                        </a:lnSpc>
                        <a:spcAft>
                          <a:spcPts val="800"/>
                        </a:spcAft>
                      </a:pPr>
                      <a:r>
                        <a:rPr lang="da-DK" sz="1400">
                          <a:solidFill>
                            <a:schemeClr val="tx1"/>
                          </a:solidFill>
                          <a:effectLst/>
                        </a:rPr>
                        <a:t>Respiration</a:t>
                      </a:r>
                      <a:endParaRPr lang="da-DK"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da-DK" sz="1400" u="sng" dirty="0">
                          <a:effectLst/>
                        </a:rPr>
                        <a:t>&gt;</a:t>
                      </a:r>
                      <a:r>
                        <a:rPr lang="da-DK" sz="1400" dirty="0">
                          <a:effectLst/>
                        </a:rPr>
                        <a:t> 25</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da-DK" sz="1400" dirty="0">
                          <a:effectLst/>
                        </a:rPr>
                        <a:t>3</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65440436"/>
                  </a:ext>
                </a:extLst>
              </a:tr>
              <a:tr h="202728">
                <a:tc vMerge="1">
                  <a:txBody>
                    <a:bodyPr/>
                    <a:lstStyle/>
                    <a:p>
                      <a:endParaRPr lang="da-DK"/>
                    </a:p>
                  </a:txBody>
                  <a:tcPr/>
                </a:tc>
                <a:tc>
                  <a:txBody>
                    <a:bodyPr/>
                    <a:lstStyle/>
                    <a:p>
                      <a:pPr>
                        <a:lnSpc>
                          <a:spcPct val="107000"/>
                        </a:lnSpc>
                        <a:spcAft>
                          <a:spcPts val="800"/>
                        </a:spcAft>
                      </a:pPr>
                      <a:r>
                        <a:rPr lang="da-DK" sz="1400" dirty="0">
                          <a:effectLst/>
                        </a:rPr>
                        <a:t>21-24</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da-DK" sz="1400" dirty="0">
                          <a:effectLst/>
                        </a:rPr>
                        <a:t>2</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18392065"/>
                  </a:ext>
                </a:extLst>
              </a:tr>
              <a:tr h="202728">
                <a:tc vMerge="1">
                  <a:txBody>
                    <a:bodyPr/>
                    <a:lstStyle/>
                    <a:p>
                      <a:endParaRPr lang="da-DK"/>
                    </a:p>
                  </a:txBody>
                  <a:tcPr/>
                </a:tc>
                <a:tc>
                  <a:txBody>
                    <a:bodyPr/>
                    <a:lstStyle/>
                    <a:p>
                      <a:pPr>
                        <a:lnSpc>
                          <a:spcPct val="107000"/>
                        </a:lnSpc>
                        <a:spcAft>
                          <a:spcPts val="800"/>
                        </a:spcAft>
                      </a:pPr>
                      <a:r>
                        <a:rPr lang="da-DK" sz="1400">
                          <a:effectLst/>
                        </a:rPr>
                        <a:t>12-20</a:t>
                      </a:r>
                      <a:endParaRPr lang="da-DK"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da-DK" sz="1400" dirty="0">
                          <a:effectLst/>
                        </a:rPr>
                        <a:t>0</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82214029"/>
                  </a:ext>
                </a:extLst>
              </a:tr>
              <a:tr h="202728">
                <a:tc vMerge="1">
                  <a:txBody>
                    <a:bodyPr/>
                    <a:lstStyle/>
                    <a:p>
                      <a:endParaRPr lang="da-DK"/>
                    </a:p>
                  </a:txBody>
                  <a:tcPr/>
                </a:tc>
                <a:tc>
                  <a:txBody>
                    <a:bodyPr/>
                    <a:lstStyle/>
                    <a:p>
                      <a:pPr>
                        <a:lnSpc>
                          <a:spcPct val="107000"/>
                        </a:lnSpc>
                        <a:spcAft>
                          <a:spcPts val="800"/>
                        </a:spcAft>
                      </a:pPr>
                      <a:r>
                        <a:rPr lang="da-DK" sz="1400" dirty="0">
                          <a:effectLst/>
                        </a:rPr>
                        <a:t>9-11</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da-DK" sz="1400" dirty="0">
                          <a:effectLst/>
                        </a:rPr>
                        <a:t>1</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94889086"/>
                  </a:ext>
                </a:extLst>
              </a:tr>
              <a:tr h="202728">
                <a:tc vMerge="1">
                  <a:txBody>
                    <a:bodyPr/>
                    <a:lstStyle/>
                    <a:p>
                      <a:endParaRPr lang="da-DK"/>
                    </a:p>
                  </a:txBody>
                  <a:tcPr/>
                </a:tc>
                <a:tc>
                  <a:txBody>
                    <a:bodyPr/>
                    <a:lstStyle/>
                    <a:p>
                      <a:pPr>
                        <a:lnSpc>
                          <a:spcPct val="107000"/>
                        </a:lnSpc>
                        <a:spcAft>
                          <a:spcPts val="800"/>
                        </a:spcAft>
                      </a:pPr>
                      <a:r>
                        <a:rPr lang="da-DK" sz="1400" u="sng" dirty="0">
                          <a:effectLst/>
                        </a:rPr>
                        <a:t>&lt;</a:t>
                      </a:r>
                      <a:r>
                        <a:rPr lang="da-DK" sz="1400" dirty="0">
                          <a:effectLst/>
                        </a:rPr>
                        <a:t> 8</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da-DK" sz="1400" dirty="0">
                          <a:effectLst/>
                        </a:rPr>
                        <a:t>3</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79496218"/>
                  </a:ext>
                </a:extLst>
              </a:tr>
              <a:tr h="202728">
                <a:tc rowSpan="5">
                  <a:txBody>
                    <a:bodyPr/>
                    <a:lstStyle/>
                    <a:p>
                      <a:pPr>
                        <a:lnSpc>
                          <a:spcPct val="107000"/>
                        </a:lnSpc>
                        <a:spcAft>
                          <a:spcPts val="800"/>
                        </a:spcAft>
                      </a:pPr>
                      <a:r>
                        <a:rPr lang="da-DK" sz="1400" dirty="0">
                          <a:solidFill>
                            <a:schemeClr val="tx1"/>
                          </a:solidFill>
                          <a:effectLst/>
                        </a:rPr>
                        <a:t> </a:t>
                      </a:r>
                    </a:p>
                    <a:p>
                      <a:pPr>
                        <a:lnSpc>
                          <a:spcPct val="107000"/>
                        </a:lnSpc>
                        <a:spcAft>
                          <a:spcPts val="800"/>
                        </a:spcAft>
                      </a:pPr>
                      <a:r>
                        <a:rPr lang="da-DK" sz="1400" dirty="0">
                          <a:solidFill>
                            <a:schemeClr val="tx1"/>
                          </a:solidFill>
                          <a:effectLst/>
                        </a:rPr>
                        <a:t> </a:t>
                      </a:r>
                    </a:p>
                    <a:p>
                      <a:pPr>
                        <a:lnSpc>
                          <a:spcPct val="107000"/>
                        </a:lnSpc>
                        <a:spcAft>
                          <a:spcPts val="800"/>
                        </a:spcAft>
                      </a:pPr>
                      <a:r>
                        <a:rPr lang="da-DK" sz="1400" dirty="0">
                          <a:solidFill>
                            <a:schemeClr val="tx1"/>
                          </a:solidFill>
                          <a:effectLst/>
                        </a:rPr>
                        <a:t>Systolisk blodtryk</a:t>
                      </a:r>
                      <a:endParaRPr lang="da-DK"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da-DK" sz="1400" u="sng" dirty="0">
                          <a:effectLst/>
                        </a:rPr>
                        <a:t>&gt;</a:t>
                      </a:r>
                      <a:r>
                        <a:rPr lang="da-DK" sz="1400" dirty="0">
                          <a:effectLst/>
                        </a:rPr>
                        <a:t> 200</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da-DK" sz="1400" dirty="0">
                          <a:effectLst/>
                        </a:rPr>
                        <a:t>2</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13532736"/>
                  </a:ext>
                </a:extLst>
              </a:tr>
              <a:tr h="202728">
                <a:tc vMerge="1">
                  <a:txBody>
                    <a:bodyPr/>
                    <a:lstStyle/>
                    <a:p>
                      <a:endParaRPr lang="da-DK"/>
                    </a:p>
                  </a:txBody>
                  <a:tcPr/>
                </a:tc>
                <a:tc>
                  <a:txBody>
                    <a:bodyPr/>
                    <a:lstStyle/>
                    <a:p>
                      <a:pPr>
                        <a:lnSpc>
                          <a:spcPct val="107000"/>
                        </a:lnSpc>
                        <a:spcAft>
                          <a:spcPts val="800"/>
                        </a:spcAft>
                      </a:pPr>
                      <a:r>
                        <a:rPr lang="da-DK" sz="1400" dirty="0">
                          <a:effectLst/>
                        </a:rPr>
                        <a:t>100-199</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da-DK" sz="1400" dirty="0">
                          <a:effectLst/>
                        </a:rPr>
                        <a:t>0</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1474495"/>
                  </a:ext>
                </a:extLst>
              </a:tr>
              <a:tr h="202728">
                <a:tc vMerge="1">
                  <a:txBody>
                    <a:bodyPr/>
                    <a:lstStyle/>
                    <a:p>
                      <a:endParaRPr lang="da-DK"/>
                    </a:p>
                  </a:txBody>
                  <a:tcPr/>
                </a:tc>
                <a:tc>
                  <a:txBody>
                    <a:bodyPr/>
                    <a:lstStyle/>
                    <a:p>
                      <a:pPr>
                        <a:lnSpc>
                          <a:spcPct val="107000"/>
                        </a:lnSpc>
                        <a:spcAft>
                          <a:spcPts val="800"/>
                        </a:spcAft>
                      </a:pPr>
                      <a:r>
                        <a:rPr lang="da-DK" sz="1400">
                          <a:effectLst/>
                        </a:rPr>
                        <a:t>80-99</a:t>
                      </a:r>
                      <a:endParaRPr lang="da-DK"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da-DK" sz="1400" dirty="0">
                          <a:effectLst/>
                        </a:rPr>
                        <a:t>1</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45715107"/>
                  </a:ext>
                </a:extLst>
              </a:tr>
              <a:tr h="202728">
                <a:tc vMerge="1">
                  <a:txBody>
                    <a:bodyPr/>
                    <a:lstStyle/>
                    <a:p>
                      <a:endParaRPr lang="da-DK"/>
                    </a:p>
                  </a:txBody>
                  <a:tcPr/>
                </a:tc>
                <a:tc>
                  <a:txBody>
                    <a:bodyPr/>
                    <a:lstStyle/>
                    <a:p>
                      <a:pPr>
                        <a:lnSpc>
                          <a:spcPct val="107000"/>
                        </a:lnSpc>
                        <a:spcAft>
                          <a:spcPts val="800"/>
                        </a:spcAft>
                      </a:pPr>
                      <a:r>
                        <a:rPr lang="da-DK" sz="1400" dirty="0">
                          <a:effectLst/>
                        </a:rPr>
                        <a:t>70-79</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da-DK" sz="1400" dirty="0">
                          <a:effectLst/>
                        </a:rPr>
                        <a:t>2</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20992472"/>
                  </a:ext>
                </a:extLst>
              </a:tr>
              <a:tr h="202728">
                <a:tc vMerge="1">
                  <a:txBody>
                    <a:bodyPr/>
                    <a:lstStyle/>
                    <a:p>
                      <a:endParaRPr lang="da-DK"/>
                    </a:p>
                  </a:txBody>
                  <a:tcPr/>
                </a:tc>
                <a:tc>
                  <a:txBody>
                    <a:bodyPr/>
                    <a:lstStyle/>
                    <a:p>
                      <a:pPr>
                        <a:lnSpc>
                          <a:spcPct val="107000"/>
                        </a:lnSpc>
                        <a:spcAft>
                          <a:spcPts val="800"/>
                        </a:spcAft>
                      </a:pPr>
                      <a:r>
                        <a:rPr lang="da-DK" sz="1400" u="sng" dirty="0">
                          <a:effectLst/>
                        </a:rPr>
                        <a:t>&lt;</a:t>
                      </a:r>
                      <a:r>
                        <a:rPr lang="da-DK" sz="1400" dirty="0">
                          <a:effectLst/>
                        </a:rPr>
                        <a:t> 69</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lnSpc>
                          <a:spcPct val="107000"/>
                        </a:lnSpc>
                        <a:spcAft>
                          <a:spcPts val="800"/>
                        </a:spcAft>
                      </a:pPr>
                      <a:r>
                        <a:rPr lang="da-DK" sz="1400" dirty="0">
                          <a:effectLst/>
                        </a:rPr>
                        <a:t>3</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45932292"/>
                  </a:ext>
                </a:extLst>
              </a:tr>
            </a:tbl>
          </a:graphicData>
        </a:graphic>
      </p:graphicFrame>
      <p:sp>
        <p:nvSpPr>
          <p:cNvPr id="7" name="Tekstfelt 6">
            <a:extLst>
              <a:ext uri="{FF2B5EF4-FFF2-40B4-BE49-F238E27FC236}">
                <a16:creationId xmlns:a16="http://schemas.microsoft.com/office/drawing/2014/main" id="{CF58308B-ED77-081E-A0A8-73A6F49B300B}"/>
              </a:ext>
            </a:extLst>
          </p:cNvPr>
          <p:cNvSpPr txBox="1"/>
          <p:nvPr/>
        </p:nvSpPr>
        <p:spPr>
          <a:xfrm>
            <a:off x="8758238" y="-1"/>
            <a:ext cx="5536504" cy="461665"/>
          </a:xfrm>
          <a:prstGeom prst="rect">
            <a:avLst/>
          </a:prstGeom>
          <a:noFill/>
        </p:spPr>
        <p:txBody>
          <a:bodyPr wrap="square" rtlCol="0">
            <a:spAutoFit/>
          </a:bodyPr>
          <a:lstStyle/>
          <a:p>
            <a:r>
              <a:rPr lang="da-DK" sz="2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Retningslinje for reaktion på TOBS</a:t>
            </a:r>
            <a:endParaRPr lang="da-DK" sz="2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8" name="Tabel 7">
            <a:extLst>
              <a:ext uri="{FF2B5EF4-FFF2-40B4-BE49-F238E27FC236}">
                <a16:creationId xmlns:a16="http://schemas.microsoft.com/office/drawing/2014/main" id="{B4B96670-269E-BB2F-D3BD-7772D963D5FE}"/>
              </a:ext>
            </a:extLst>
          </p:cNvPr>
          <p:cNvGraphicFramePr>
            <a:graphicFrameLocks noGrp="1"/>
          </p:cNvGraphicFramePr>
          <p:nvPr>
            <p:extLst>
              <p:ext uri="{D42A27DB-BD31-4B8C-83A1-F6EECF244321}">
                <p14:modId xmlns:p14="http://schemas.microsoft.com/office/powerpoint/2010/main" val="2796174803"/>
              </p:ext>
            </p:extLst>
          </p:nvPr>
        </p:nvGraphicFramePr>
        <p:xfrm>
          <a:off x="8758238" y="752188"/>
          <a:ext cx="6786563" cy="6165278"/>
        </p:xfrm>
        <a:graphic>
          <a:graphicData uri="http://schemas.openxmlformats.org/drawingml/2006/table">
            <a:tbl>
              <a:tblPr firstRow="1" firstCol="1" bandRow="1">
                <a:tableStyleId>{5C22544A-7EE6-4342-B048-85BDC9FD1C3A}</a:tableStyleId>
              </a:tblPr>
              <a:tblGrid>
                <a:gridCol w="3131198">
                  <a:extLst>
                    <a:ext uri="{9D8B030D-6E8A-4147-A177-3AD203B41FA5}">
                      <a16:colId xmlns:a16="http://schemas.microsoft.com/office/drawing/2014/main" val="332142409"/>
                    </a:ext>
                  </a:extLst>
                </a:gridCol>
                <a:gridCol w="3655365">
                  <a:extLst>
                    <a:ext uri="{9D8B030D-6E8A-4147-A177-3AD203B41FA5}">
                      <a16:colId xmlns:a16="http://schemas.microsoft.com/office/drawing/2014/main" val="4231465851"/>
                    </a:ext>
                  </a:extLst>
                </a:gridCol>
              </a:tblGrid>
              <a:tr h="394596">
                <a:tc>
                  <a:txBody>
                    <a:bodyPr/>
                    <a:lstStyle/>
                    <a:p>
                      <a:pPr>
                        <a:lnSpc>
                          <a:spcPct val="107000"/>
                        </a:lnSpc>
                        <a:spcAft>
                          <a:spcPts val="800"/>
                        </a:spcAft>
                      </a:pPr>
                      <a:r>
                        <a:rPr lang="da-DK" sz="1400" dirty="0">
                          <a:solidFill>
                            <a:schemeClr val="tx1"/>
                          </a:solidFill>
                          <a:effectLst/>
                        </a:rPr>
                        <a:t>TOBS score 0:</a:t>
                      </a:r>
                      <a:endParaRPr lang="da-DK"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02" marR="63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da-DK" sz="1400" dirty="0">
                          <a:solidFill>
                            <a:schemeClr val="tx1"/>
                          </a:solidFill>
                          <a:effectLst/>
                        </a:rPr>
                        <a:t>Gentag scoring efter skøn.</a:t>
                      </a:r>
                    </a:p>
                    <a:p>
                      <a:pPr>
                        <a:lnSpc>
                          <a:spcPct val="107000"/>
                        </a:lnSpc>
                        <a:spcAft>
                          <a:spcPts val="800"/>
                        </a:spcAft>
                      </a:pPr>
                      <a:r>
                        <a:rPr lang="da-DK" sz="1400" dirty="0">
                          <a:solidFill>
                            <a:schemeClr val="tx1"/>
                          </a:solidFill>
                          <a:effectLst/>
                        </a:rPr>
                        <a:t> </a:t>
                      </a:r>
                      <a:endParaRPr lang="da-DK"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02" marR="63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19190345"/>
                  </a:ext>
                </a:extLst>
              </a:tr>
              <a:tr h="3176459">
                <a:tc>
                  <a:txBody>
                    <a:bodyPr/>
                    <a:lstStyle/>
                    <a:p>
                      <a:pPr>
                        <a:lnSpc>
                          <a:spcPct val="107000"/>
                        </a:lnSpc>
                        <a:spcAft>
                          <a:spcPts val="800"/>
                        </a:spcAft>
                      </a:pPr>
                      <a:r>
                        <a:rPr lang="da-DK" sz="1400" dirty="0">
                          <a:solidFill>
                            <a:schemeClr val="tx1"/>
                          </a:solidFill>
                          <a:effectLst/>
                        </a:rPr>
                        <a:t>TOBS score 1-2:</a:t>
                      </a:r>
                      <a:endParaRPr lang="da-DK"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02" marR="63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da-DK" sz="1400" dirty="0">
                          <a:effectLst/>
                        </a:rPr>
                        <a:t>Undersøg urin og evt. blodsukker (ved diabetikere).</a:t>
                      </a:r>
                    </a:p>
                    <a:p>
                      <a:pPr>
                        <a:lnSpc>
                          <a:spcPct val="107000"/>
                        </a:lnSpc>
                        <a:spcAft>
                          <a:spcPts val="800"/>
                        </a:spcAft>
                      </a:pPr>
                      <a:r>
                        <a:rPr lang="da-DK" sz="1400" dirty="0">
                          <a:effectLst/>
                        </a:rPr>
                        <a:t>Vurdere borgerens indtagelse af væske.</a:t>
                      </a:r>
                    </a:p>
                    <a:p>
                      <a:pPr>
                        <a:lnSpc>
                          <a:spcPct val="107000"/>
                        </a:lnSpc>
                        <a:spcAft>
                          <a:spcPts val="800"/>
                        </a:spcAft>
                      </a:pPr>
                      <a:r>
                        <a:rPr lang="da-DK" sz="1400" dirty="0">
                          <a:effectLst/>
                        </a:rPr>
                        <a:t>Vurder om borgeren har fået sin medicin – evt. opstartet nyt medicin?</a:t>
                      </a:r>
                    </a:p>
                    <a:p>
                      <a:pPr>
                        <a:lnSpc>
                          <a:spcPct val="107000"/>
                        </a:lnSpc>
                        <a:spcAft>
                          <a:spcPts val="800"/>
                        </a:spcAft>
                      </a:pPr>
                      <a:r>
                        <a:rPr lang="da-DK" sz="1400" dirty="0">
                          <a:effectLst/>
                        </a:rPr>
                        <a:t>Vurder om der er øget behov for tilsyn?</a:t>
                      </a:r>
                    </a:p>
                    <a:p>
                      <a:pPr>
                        <a:lnSpc>
                          <a:spcPct val="107000"/>
                        </a:lnSpc>
                        <a:spcAft>
                          <a:spcPts val="800"/>
                        </a:spcAft>
                      </a:pPr>
                      <a:r>
                        <a:rPr lang="da-DK" sz="1400" dirty="0">
                          <a:effectLst/>
                        </a:rPr>
                        <a:t>Evt. kontakt og sparring med akutsygeplejerske.</a:t>
                      </a:r>
                    </a:p>
                    <a:p>
                      <a:pPr>
                        <a:lnSpc>
                          <a:spcPct val="107000"/>
                        </a:lnSpc>
                        <a:spcAft>
                          <a:spcPts val="800"/>
                        </a:spcAft>
                      </a:pPr>
                      <a:r>
                        <a:rPr lang="da-DK" sz="1400" dirty="0">
                          <a:effectLst/>
                        </a:rPr>
                        <a:t>Evt. telefonisk konsultation med læge.</a:t>
                      </a:r>
                    </a:p>
                    <a:p>
                      <a:pPr>
                        <a:lnSpc>
                          <a:spcPct val="107000"/>
                        </a:lnSpc>
                        <a:spcAft>
                          <a:spcPts val="800"/>
                        </a:spcAft>
                      </a:pPr>
                      <a:r>
                        <a:rPr lang="da-DK" sz="1400" dirty="0">
                          <a:effectLst/>
                        </a:rPr>
                        <a:t>Hvis borgeren ikke konfereres med en læge, skal værdierne måles igen efter senest 8 timer.</a:t>
                      </a:r>
                    </a:p>
                  </a:txBody>
                  <a:tcPr marL="63902" marR="63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83723522"/>
                  </a:ext>
                </a:extLst>
              </a:tr>
              <a:tr h="665231">
                <a:tc>
                  <a:txBody>
                    <a:bodyPr/>
                    <a:lstStyle/>
                    <a:p>
                      <a:pPr>
                        <a:lnSpc>
                          <a:spcPct val="107000"/>
                        </a:lnSpc>
                        <a:spcAft>
                          <a:spcPts val="800"/>
                        </a:spcAft>
                      </a:pPr>
                      <a:r>
                        <a:rPr lang="da-DK" sz="1400" dirty="0">
                          <a:solidFill>
                            <a:schemeClr val="tx1"/>
                          </a:solidFill>
                          <a:effectLst/>
                        </a:rPr>
                        <a:t>TOBS score 3-4 </a:t>
                      </a:r>
                    </a:p>
                    <a:p>
                      <a:pPr>
                        <a:lnSpc>
                          <a:spcPct val="107000"/>
                        </a:lnSpc>
                        <a:spcAft>
                          <a:spcPts val="800"/>
                        </a:spcAft>
                      </a:pPr>
                      <a:r>
                        <a:rPr lang="da-DK" sz="1400" dirty="0">
                          <a:solidFill>
                            <a:schemeClr val="tx1"/>
                          </a:solidFill>
                          <a:effectLst/>
                        </a:rPr>
                        <a:t>        eller </a:t>
                      </a:r>
                    </a:p>
                    <a:p>
                      <a:pPr>
                        <a:lnSpc>
                          <a:spcPct val="107000"/>
                        </a:lnSpc>
                        <a:spcAft>
                          <a:spcPts val="800"/>
                        </a:spcAft>
                      </a:pPr>
                      <a:r>
                        <a:rPr lang="da-DK" sz="1400" dirty="0">
                          <a:solidFill>
                            <a:schemeClr val="tx1"/>
                          </a:solidFill>
                          <a:effectLst/>
                        </a:rPr>
                        <a:t>enkeltværdi </a:t>
                      </a:r>
                      <a:r>
                        <a:rPr lang="da-DK" sz="1400" u="sng" dirty="0">
                          <a:solidFill>
                            <a:schemeClr val="tx1"/>
                          </a:solidFill>
                          <a:effectLst/>
                        </a:rPr>
                        <a:t>&gt;</a:t>
                      </a:r>
                      <a:r>
                        <a:rPr lang="da-DK" sz="1400" dirty="0">
                          <a:solidFill>
                            <a:schemeClr val="tx1"/>
                          </a:solidFill>
                          <a:effectLst/>
                        </a:rPr>
                        <a:t> 2:</a:t>
                      </a:r>
                    </a:p>
                    <a:p>
                      <a:pPr>
                        <a:lnSpc>
                          <a:spcPct val="107000"/>
                        </a:lnSpc>
                        <a:spcAft>
                          <a:spcPts val="800"/>
                        </a:spcAft>
                      </a:pPr>
                      <a:endParaRPr lang="da-DK"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02" marR="63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da-DK" sz="1400" dirty="0">
                          <a:effectLst/>
                        </a:rPr>
                        <a:t>Som ved TOBS score 1-2 og ALTID telefonisk kontakt med læge. </a:t>
                      </a:r>
                    </a:p>
                    <a:p>
                      <a:pPr>
                        <a:lnSpc>
                          <a:spcPct val="107000"/>
                        </a:lnSpc>
                        <a:spcAft>
                          <a:spcPts val="800"/>
                        </a:spcAft>
                      </a:pPr>
                      <a:r>
                        <a:rPr lang="da-DK" sz="1400" dirty="0">
                          <a:effectLst/>
                        </a:rPr>
                        <a:t> </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902" marR="63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12312077"/>
                  </a:ext>
                </a:extLst>
              </a:tr>
              <a:tr h="1106547">
                <a:tc>
                  <a:txBody>
                    <a:bodyPr/>
                    <a:lstStyle/>
                    <a:p>
                      <a:pPr>
                        <a:lnSpc>
                          <a:spcPct val="107000"/>
                        </a:lnSpc>
                        <a:spcAft>
                          <a:spcPts val="800"/>
                        </a:spcAft>
                      </a:pPr>
                      <a:r>
                        <a:rPr lang="da-DK" sz="1400" dirty="0">
                          <a:solidFill>
                            <a:schemeClr val="tx1"/>
                          </a:solidFill>
                          <a:effectLst/>
                        </a:rPr>
                        <a:t>TOBS score </a:t>
                      </a:r>
                      <a:r>
                        <a:rPr lang="da-DK" sz="1400" u="sng" dirty="0">
                          <a:solidFill>
                            <a:schemeClr val="tx1"/>
                          </a:solidFill>
                          <a:effectLst/>
                        </a:rPr>
                        <a:t>&gt;</a:t>
                      </a:r>
                      <a:r>
                        <a:rPr lang="da-DK" sz="1400" dirty="0">
                          <a:solidFill>
                            <a:schemeClr val="tx1"/>
                          </a:solidFill>
                          <a:effectLst/>
                        </a:rPr>
                        <a:t> 5:</a:t>
                      </a:r>
                      <a:endParaRPr lang="da-DK"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3902" marR="63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da-DK" sz="1400" dirty="0">
                          <a:effectLst/>
                        </a:rPr>
                        <a:t>Som ved TOBS score 1-2 og ALTID telefonisk kontakt med læge og anmodning om besøg. Hvis læge ikke træffes, da overvej at indlægge borgere direkte. </a:t>
                      </a:r>
                    </a:p>
                    <a:p>
                      <a:pPr>
                        <a:lnSpc>
                          <a:spcPct val="107000"/>
                        </a:lnSpc>
                        <a:spcAft>
                          <a:spcPts val="800"/>
                        </a:spcAft>
                      </a:pPr>
                      <a:r>
                        <a:rPr lang="da-DK" sz="1400" dirty="0">
                          <a:effectLst/>
                        </a:rPr>
                        <a:t> </a:t>
                      </a:r>
                      <a:endParaRPr lang="da-DK"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3902" marR="6390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560059"/>
                  </a:ext>
                </a:extLst>
              </a:tr>
            </a:tbl>
          </a:graphicData>
        </a:graphic>
      </p:graphicFrame>
      <p:sp>
        <p:nvSpPr>
          <p:cNvPr id="13" name="Tekstfelt 12">
            <a:extLst>
              <a:ext uri="{FF2B5EF4-FFF2-40B4-BE49-F238E27FC236}">
                <a16:creationId xmlns:a16="http://schemas.microsoft.com/office/drawing/2014/main" id="{DC6F5F3D-9B4E-E09C-AA6A-385C31218B48}"/>
              </a:ext>
            </a:extLst>
          </p:cNvPr>
          <p:cNvSpPr txBox="1"/>
          <p:nvPr/>
        </p:nvSpPr>
        <p:spPr>
          <a:xfrm>
            <a:off x="740698" y="7448613"/>
            <a:ext cx="6383774" cy="1603131"/>
          </a:xfrm>
          <a:prstGeom prst="rect">
            <a:avLst/>
          </a:prstGeom>
          <a:noFill/>
          <a:ln w="6350">
            <a:solidFill>
              <a:schemeClr val="tx1"/>
            </a:solidFill>
          </a:ln>
        </p:spPr>
        <p:txBody>
          <a:bodyPr wrap="square" rtlCol="0">
            <a:spAutoFit/>
          </a:bodyPr>
          <a:lstStyle/>
          <a:p>
            <a:pPr>
              <a:lnSpc>
                <a:spcPct val="107000"/>
              </a:lnSpc>
              <a:spcAft>
                <a:spcPts val="800"/>
              </a:spcAft>
            </a:pPr>
            <a:r>
              <a:rPr lang="da-DK" sz="1600" dirty="0">
                <a:solidFill>
                  <a:schemeClr val="tx1"/>
                </a:solidFill>
                <a:effectLst/>
              </a:rPr>
              <a:t>Temperaturen (</a:t>
            </a:r>
            <a:r>
              <a:rPr lang="da-DK" sz="1600" dirty="0" err="1">
                <a:solidFill>
                  <a:schemeClr val="tx1"/>
                </a:solidFill>
                <a:effectLst/>
              </a:rPr>
              <a:t>tp</a:t>
            </a:r>
            <a:r>
              <a:rPr lang="da-DK" sz="1600" dirty="0">
                <a:solidFill>
                  <a:schemeClr val="tx1"/>
                </a:solidFill>
                <a:effectLst/>
              </a:rPr>
              <a:t>) måles primært </a:t>
            </a:r>
            <a:r>
              <a:rPr lang="da-DK" sz="1600" dirty="0" err="1">
                <a:solidFill>
                  <a:schemeClr val="tx1"/>
                </a:solidFill>
                <a:effectLst/>
              </a:rPr>
              <a:t>rektalt</a:t>
            </a:r>
            <a:r>
              <a:rPr lang="da-DK" sz="1600" dirty="0">
                <a:solidFill>
                  <a:schemeClr val="tx1"/>
                </a:solidFill>
                <a:effectLst/>
              </a:rPr>
              <a:t>. Er det ikke muligt, måles </a:t>
            </a:r>
            <a:r>
              <a:rPr lang="da-DK" sz="1600" dirty="0" err="1">
                <a:solidFill>
                  <a:schemeClr val="tx1"/>
                </a:solidFill>
                <a:effectLst/>
              </a:rPr>
              <a:t>tp</a:t>
            </a:r>
            <a:r>
              <a:rPr lang="da-DK" sz="1600" dirty="0">
                <a:solidFill>
                  <a:schemeClr val="tx1"/>
                </a:solidFill>
                <a:effectLst/>
              </a:rPr>
              <a:t> med andre godkendte temperatur måleinstrumenter. Husk at lægge en værdi til, alt efter den godkendte målemetode. </a:t>
            </a:r>
          </a:p>
          <a:p>
            <a:pPr>
              <a:lnSpc>
                <a:spcPct val="107000"/>
              </a:lnSpc>
              <a:spcAft>
                <a:spcPts val="800"/>
              </a:spcAft>
            </a:pPr>
            <a:r>
              <a:rPr lang="da-DK" sz="1600" dirty="0">
                <a:solidFill>
                  <a:schemeClr val="tx1"/>
                </a:solidFill>
                <a:effectLst/>
              </a:rPr>
              <a:t> </a:t>
            </a:r>
          </a:p>
          <a:p>
            <a:pPr>
              <a:lnSpc>
                <a:spcPct val="107000"/>
              </a:lnSpc>
              <a:spcAft>
                <a:spcPts val="800"/>
              </a:spcAft>
            </a:pPr>
            <a:r>
              <a:rPr lang="da-DK" sz="1600" dirty="0" err="1">
                <a:solidFill>
                  <a:schemeClr val="tx1"/>
                </a:solidFill>
                <a:effectLst/>
              </a:rPr>
              <a:t>Tp</a:t>
            </a:r>
            <a:r>
              <a:rPr lang="da-DK" sz="1600" dirty="0">
                <a:solidFill>
                  <a:schemeClr val="tx1"/>
                </a:solidFill>
                <a:effectLst/>
              </a:rPr>
              <a:t> &lt; 36 grader og &gt; 40 grader bør ALTID måles </a:t>
            </a:r>
            <a:r>
              <a:rPr lang="da-DK" sz="1600" dirty="0" err="1">
                <a:solidFill>
                  <a:schemeClr val="tx1"/>
                </a:solidFill>
                <a:effectLst/>
              </a:rPr>
              <a:t>rektalt</a:t>
            </a:r>
            <a:r>
              <a:rPr lang="da-DK" sz="1600" dirty="0">
                <a:solidFill>
                  <a:schemeClr val="tx1"/>
                </a:solidFill>
                <a:effectLst/>
              </a:rPr>
              <a:t>. </a:t>
            </a:r>
          </a:p>
        </p:txBody>
      </p:sp>
      <p:sp>
        <p:nvSpPr>
          <p:cNvPr id="14" name="Tekstfelt 13">
            <a:extLst>
              <a:ext uri="{FF2B5EF4-FFF2-40B4-BE49-F238E27FC236}">
                <a16:creationId xmlns:a16="http://schemas.microsoft.com/office/drawing/2014/main" id="{B80A95A2-B19C-1EEE-A6E9-574F7B6508AA}"/>
              </a:ext>
            </a:extLst>
          </p:cNvPr>
          <p:cNvSpPr txBox="1"/>
          <p:nvPr/>
        </p:nvSpPr>
        <p:spPr>
          <a:xfrm>
            <a:off x="8758238" y="7150839"/>
            <a:ext cx="6900863" cy="1900905"/>
          </a:xfrm>
          <a:prstGeom prst="rect">
            <a:avLst/>
          </a:prstGeom>
          <a:noFill/>
          <a:ln w="6350">
            <a:solidFill>
              <a:schemeClr val="tx1"/>
            </a:solidFill>
          </a:ln>
        </p:spPr>
        <p:txBody>
          <a:bodyPr wrap="square" rtlCol="0">
            <a:spAutoFit/>
          </a:bodyPr>
          <a:lstStyle/>
          <a:p>
            <a:pPr>
              <a:lnSpc>
                <a:spcPct val="107000"/>
              </a:lnSpc>
              <a:spcAft>
                <a:spcPts val="800"/>
              </a:spcAft>
            </a:pPr>
            <a:r>
              <a:rPr lang="da-DK" sz="1400" dirty="0">
                <a:solidFill>
                  <a:schemeClr val="tx1"/>
                </a:solidFill>
                <a:effectLst/>
              </a:rPr>
              <a:t>Retningslinjerne er minimum og skal ALTID følges og evt. suppleres med andre tiltag efter eget skøn. Disse retningslinjer er gældende ved 1. TOBS score. Ved telefonisk kontakt med egen læge aftales fortsat observations hyppighed og reaktion.</a:t>
            </a:r>
          </a:p>
          <a:p>
            <a:pPr>
              <a:lnSpc>
                <a:spcPct val="107000"/>
              </a:lnSpc>
              <a:spcAft>
                <a:spcPts val="800"/>
              </a:spcAft>
            </a:pPr>
            <a:r>
              <a:rPr lang="da-DK" sz="1400" dirty="0">
                <a:solidFill>
                  <a:schemeClr val="tx1"/>
                </a:solidFill>
                <a:effectLst/>
              </a:rPr>
              <a:t> </a:t>
            </a:r>
          </a:p>
          <a:p>
            <a:pPr>
              <a:lnSpc>
                <a:spcPct val="107000"/>
              </a:lnSpc>
              <a:spcAft>
                <a:spcPts val="800"/>
              </a:spcAft>
            </a:pPr>
            <a:r>
              <a:rPr lang="da-DK" sz="1400" dirty="0">
                <a:solidFill>
                  <a:schemeClr val="tx1"/>
                </a:solidFill>
                <a:effectLst/>
                <a:highlight>
                  <a:srgbClr val="FFFFFF"/>
                </a:highlight>
              </a:rPr>
              <a:t>Borgere med kroniske sygdomme og ældre borgere, kan have andre normalværdier. Fx har ældre ofte højere blodtryk, puls og respirationsfrekvens, men lavere temperatur. Det er derfor en fordel, hvis man kender borgerens ”normale værdier</a:t>
            </a:r>
            <a:endParaRPr lang="da-DK" sz="1400" dirty="0"/>
          </a:p>
        </p:txBody>
      </p:sp>
    </p:spTree>
    <p:extLst>
      <p:ext uri="{BB962C8B-B14F-4D97-AF65-F5344CB8AC3E}">
        <p14:creationId xmlns:p14="http://schemas.microsoft.com/office/powerpoint/2010/main" val="163814628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CCESSIBILITYFIXERID" val="0244ea05-c9e5-4403-a503-7dcfd331b17c"/>
</p:tagLst>
</file>

<file path=ppt/theme/theme1.xml><?xml version="1.0" encoding="utf-8"?>
<a:theme xmlns:a="http://schemas.openxmlformats.org/drawingml/2006/main" name="1_Brugerdefineret design">
  <a:themeElements>
    <a:clrScheme name="Brugerdefineret 1">
      <a:dk1>
        <a:sysClr val="windowText" lastClr="000000"/>
      </a:dk1>
      <a:lt1>
        <a:sysClr val="window" lastClr="FFFFFF"/>
      </a:lt1>
      <a:dk2>
        <a:srgbClr val="8D9950"/>
      </a:dk2>
      <a:lt2>
        <a:srgbClr val="FFFFFF"/>
      </a:lt2>
      <a:accent1>
        <a:srgbClr val="8D9950"/>
      </a:accent1>
      <a:accent2>
        <a:srgbClr val="000000"/>
      </a:accent2>
      <a:accent3>
        <a:srgbClr val="FFFFFF"/>
      </a:accent3>
      <a:accent4>
        <a:srgbClr val="8D9950"/>
      </a:accent4>
      <a:accent5>
        <a:srgbClr val="8D9950"/>
      </a:accent5>
      <a:accent6>
        <a:srgbClr val="8D9950"/>
      </a:accent6>
      <a:hlink>
        <a:srgbClr val="000000"/>
      </a:hlink>
      <a:folHlink>
        <a:srgbClr val="8D9950"/>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1"/>
        </a:solidFill>
        <a:ln>
          <a:noFill/>
        </a:ln>
      </a:spPr>
      <a:bodyPr wrap="square" rtlCol="0" anchor="ctr">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owerPoint020623" id="{AAB36C70-6B1D-4364-91A8-E2A97B38CC12}" vid="{9389B0F7-0F10-49E2-B3B1-046FD65DAF42}"/>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201</TotalTime>
  <Words>368</Words>
  <Application>Microsoft Office PowerPoint</Application>
  <PresentationFormat>Brugerdefineret</PresentationFormat>
  <Paragraphs>99</Paragraphs>
  <Slides>1</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vt:i4>
      </vt:variant>
    </vt:vector>
  </HeadingPairs>
  <TitlesOfParts>
    <vt:vector size="5" baseType="lpstr">
      <vt:lpstr>Arial</vt:lpstr>
      <vt:lpstr>Calibri</vt:lpstr>
      <vt:lpstr>Calibri Light</vt:lpstr>
      <vt:lpstr>1_Brugerdefineret design</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Anne Bull Skov</dc:creator>
  <cp:lastModifiedBy>Anne Bull Skov</cp:lastModifiedBy>
  <cp:revision>6</cp:revision>
  <cp:lastPrinted>2024-01-15T09:05:48Z</cp:lastPrinted>
  <dcterms:created xsi:type="dcterms:W3CDTF">2023-12-19T08:28:36Z</dcterms:created>
  <dcterms:modified xsi:type="dcterms:W3CDTF">2024-01-24T10:25:53Z</dcterms:modified>
</cp:coreProperties>
</file>