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1"/>
  </p:notesMasterIdLst>
  <p:sldIdLst>
    <p:sldId id="256" r:id="rId2"/>
    <p:sldId id="257" r:id="rId3"/>
    <p:sldId id="258" r:id="rId4"/>
    <p:sldId id="260" r:id="rId5"/>
    <p:sldId id="270" r:id="rId6"/>
    <p:sldId id="261" r:id="rId7"/>
    <p:sldId id="262" r:id="rId8"/>
    <p:sldId id="259" r:id="rId9"/>
    <p:sldId id="273" r:id="rId10"/>
    <p:sldId id="263" r:id="rId11"/>
    <p:sldId id="264" r:id="rId12"/>
    <p:sldId id="267" r:id="rId13"/>
    <p:sldId id="274" r:id="rId14"/>
    <p:sldId id="265" r:id="rId15"/>
    <p:sldId id="266" r:id="rId16"/>
    <p:sldId id="268" r:id="rId17"/>
    <p:sldId id="272" r:id="rId18"/>
    <p:sldId id="269" r:id="rId19"/>
    <p:sldId id="271"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767FC-01E9-466B-87B0-D530A144E2E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EE915B9-303D-4E9C-878E-43B1559CD485}">
      <dgm:prSet/>
      <dgm:spPr/>
      <dgm:t>
        <a:bodyPr/>
        <a:lstStyle/>
        <a:p>
          <a:r>
            <a:rPr lang="da-DK" b="0" i="0"/>
            <a:t>Alle har negative tanker og alle tror på dem engang imellem, men ikke alle har en psykisk lidelse.</a:t>
          </a:r>
          <a:endParaRPr lang="en-US"/>
        </a:p>
      </dgm:t>
    </dgm:pt>
    <dgm:pt modelId="{CA6E3C8E-1AEA-49C0-96B2-5E0CE8653CD9}" type="parTrans" cxnId="{07EEE595-45BB-4990-BE1D-69FF5A40DDA7}">
      <dgm:prSet/>
      <dgm:spPr/>
      <dgm:t>
        <a:bodyPr/>
        <a:lstStyle/>
        <a:p>
          <a:endParaRPr lang="en-US"/>
        </a:p>
      </dgm:t>
    </dgm:pt>
    <dgm:pt modelId="{AA3F5AE4-FFDA-41BC-97CF-415107CF3396}" type="sibTrans" cxnId="{07EEE595-45BB-4990-BE1D-69FF5A40DDA7}">
      <dgm:prSet/>
      <dgm:spPr/>
      <dgm:t>
        <a:bodyPr/>
        <a:lstStyle/>
        <a:p>
          <a:endParaRPr lang="en-US"/>
        </a:p>
      </dgm:t>
    </dgm:pt>
    <dgm:pt modelId="{15499B62-A8A2-409A-9C24-C5B4AF413250}">
      <dgm:prSet/>
      <dgm:spPr/>
      <dgm:t>
        <a:bodyPr/>
        <a:lstStyle/>
        <a:p>
          <a:r>
            <a:rPr lang="da-DK" b="0" i="0"/>
            <a:t>Iflg. Adrian Wells bliver vi ikke ramt af en depression, den kommer ikke udefra – vi fremprovokerer den selv</a:t>
          </a:r>
          <a:endParaRPr lang="en-US"/>
        </a:p>
      </dgm:t>
    </dgm:pt>
    <dgm:pt modelId="{DE7A9762-E6E4-4A25-8EC4-FCBBC57C46A7}" type="parTrans" cxnId="{319D2B92-F4EC-4AE8-9674-183A9DB2A3CE}">
      <dgm:prSet/>
      <dgm:spPr/>
      <dgm:t>
        <a:bodyPr/>
        <a:lstStyle/>
        <a:p>
          <a:endParaRPr lang="en-US"/>
        </a:p>
      </dgm:t>
    </dgm:pt>
    <dgm:pt modelId="{1C5223DC-77B8-4CD5-8106-983AFDD7F317}" type="sibTrans" cxnId="{319D2B92-F4EC-4AE8-9674-183A9DB2A3CE}">
      <dgm:prSet/>
      <dgm:spPr/>
      <dgm:t>
        <a:bodyPr/>
        <a:lstStyle/>
        <a:p>
          <a:endParaRPr lang="en-US"/>
        </a:p>
      </dgm:t>
    </dgm:pt>
    <dgm:pt modelId="{DA820CC4-65DD-4634-BEA5-F126AA7B93B9}">
      <dgm:prSet/>
      <dgm:spPr/>
      <dgm:t>
        <a:bodyPr/>
        <a:lstStyle/>
        <a:p>
          <a:r>
            <a:rPr lang="da-DK" b="0" i="0"/>
            <a:t>Hvorfor nogle rammes af depression afgøres ud fra de strategier vi anvender, når vi i vores liv møder kriser og negative tanker.</a:t>
          </a:r>
          <a:endParaRPr lang="en-US"/>
        </a:p>
      </dgm:t>
    </dgm:pt>
    <dgm:pt modelId="{A0E404F1-5084-49A4-9215-FE686830A698}" type="parTrans" cxnId="{32EF4331-8BF8-496B-AD20-1A5DBEE313B8}">
      <dgm:prSet/>
      <dgm:spPr/>
      <dgm:t>
        <a:bodyPr/>
        <a:lstStyle/>
        <a:p>
          <a:endParaRPr lang="en-US"/>
        </a:p>
      </dgm:t>
    </dgm:pt>
    <dgm:pt modelId="{630B6D9D-85EC-478D-A949-0B3F21281DCA}" type="sibTrans" cxnId="{32EF4331-8BF8-496B-AD20-1A5DBEE313B8}">
      <dgm:prSet/>
      <dgm:spPr/>
      <dgm:t>
        <a:bodyPr/>
        <a:lstStyle/>
        <a:p>
          <a:endParaRPr lang="en-US"/>
        </a:p>
      </dgm:t>
    </dgm:pt>
    <dgm:pt modelId="{51B8794C-01D0-4D69-AC81-3641201906AA}">
      <dgm:prSet/>
      <dgm:spPr/>
      <dgm:t>
        <a:bodyPr/>
        <a:lstStyle/>
        <a:p>
          <a:r>
            <a:rPr lang="da-DK" b="0" i="0"/>
            <a:t>Metakognitiv terapi bygger på at gøre mindre og ikke mere ved sine tanker og følelser</a:t>
          </a:r>
          <a:endParaRPr lang="en-US"/>
        </a:p>
      </dgm:t>
    </dgm:pt>
    <dgm:pt modelId="{7544DB7D-D1AF-4978-B737-B51154F0BEB8}" type="parTrans" cxnId="{542DB575-C308-44E4-B927-00E82D833841}">
      <dgm:prSet/>
      <dgm:spPr/>
      <dgm:t>
        <a:bodyPr/>
        <a:lstStyle/>
        <a:p>
          <a:endParaRPr lang="en-US"/>
        </a:p>
      </dgm:t>
    </dgm:pt>
    <dgm:pt modelId="{16F3C307-76BE-42D9-B5EB-209804B15A30}" type="sibTrans" cxnId="{542DB575-C308-44E4-B927-00E82D833841}">
      <dgm:prSet/>
      <dgm:spPr/>
      <dgm:t>
        <a:bodyPr/>
        <a:lstStyle/>
        <a:p>
          <a:endParaRPr lang="en-US"/>
        </a:p>
      </dgm:t>
    </dgm:pt>
    <dgm:pt modelId="{C8E087F5-4AAB-477A-81B1-0E4388773B08}" type="pres">
      <dgm:prSet presAssocID="{B91767FC-01E9-466B-87B0-D530A144E2EE}" presName="linear" presStyleCnt="0">
        <dgm:presLayoutVars>
          <dgm:animLvl val="lvl"/>
          <dgm:resizeHandles val="exact"/>
        </dgm:presLayoutVars>
      </dgm:prSet>
      <dgm:spPr/>
    </dgm:pt>
    <dgm:pt modelId="{92DFA5FD-DB51-4596-B28A-E5C19944A59F}" type="pres">
      <dgm:prSet presAssocID="{7EE915B9-303D-4E9C-878E-43B1559CD485}" presName="parentText" presStyleLbl="node1" presStyleIdx="0" presStyleCnt="4">
        <dgm:presLayoutVars>
          <dgm:chMax val="0"/>
          <dgm:bulletEnabled val="1"/>
        </dgm:presLayoutVars>
      </dgm:prSet>
      <dgm:spPr/>
    </dgm:pt>
    <dgm:pt modelId="{78744F5C-5124-4C2E-885F-5444132B78D1}" type="pres">
      <dgm:prSet presAssocID="{AA3F5AE4-FFDA-41BC-97CF-415107CF3396}" presName="spacer" presStyleCnt="0"/>
      <dgm:spPr/>
    </dgm:pt>
    <dgm:pt modelId="{D2778F03-D960-4D01-B0E2-62478D8DBFF2}" type="pres">
      <dgm:prSet presAssocID="{15499B62-A8A2-409A-9C24-C5B4AF413250}" presName="parentText" presStyleLbl="node1" presStyleIdx="1" presStyleCnt="4">
        <dgm:presLayoutVars>
          <dgm:chMax val="0"/>
          <dgm:bulletEnabled val="1"/>
        </dgm:presLayoutVars>
      </dgm:prSet>
      <dgm:spPr/>
    </dgm:pt>
    <dgm:pt modelId="{54EC1653-803A-4E85-A836-9DE4DE18BC2F}" type="pres">
      <dgm:prSet presAssocID="{1C5223DC-77B8-4CD5-8106-983AFDD7F317}" presName="spacer" presStyleCnt="0"/>
      <dgm:spPr/>
    </dgm:pt>
    <dgm:pt modelId="{BF5BF8B5-DC70-4C1E-B0C4-8B5E232F21EA}" type="pres">
      <dgm:prSet presAssocID="{DA820CC4-65DD-4634-BEA5-F126AA7B93B9}" presName="parentText" presStyleLbl="node1" presStyleIdx="2" presStyleCnt="4">
        <dgm:presLayoutVars>
          <dgm:chMax val="0"/>
          <dgm:bulletEnabled val="1"/>
        </dgm:presLayoutVars>
      </dgm:prSet>
      <dgm:spPr/>
    </dgm:pt>
    <dgm:pt modelId="{C438FA41-4F17-4FB5-A3A4-0E113BF235AA}" type="pres">
      <dgm:prSet presAssocID="{630B6D9D-85EC-478D-A949-0B3F21281DCA}" presName="spacer" presStyleCnt="0"/>
      <dgm:spPr/>
    </dgm:pt>
    <dgm:pt modelId="{9562DE23-16B7-4C89-A68E-28E9DF78C798}" type="pres">
      <dgm:prSet presAssocID="{51B8794C-01D0-4D69-AC81-3641201906AA}" presName="parentText" presStyleLbl="node1" presStyleIdx="3" presStyleCnt="4">
        <dgm:presLayoutVars>
          <dgm:chMax val="0"/>
          <dgm:bulletEnabled val="1"/>
        </dgm:presLayoutVars>
      </dgm:prSet>
      <dgm:spPr/>
    </dgm:pt>
  </dgm:ptLst>
  <dgm:cxnLst>
    <dgm:cxn modelId="{DB5FD409-AC72-460F-ACBA-751A10963FB6}" type="presOf" srcId="{15499B62-A8A2-409A-9C24-C5B4AF413250}" destId="{D2778F03-D960-4D01-B0E2-62478D8DBFF2}" srcOrd="0" destOrd="0" presId="urn:microsoft.com/office/officeart/2005/8/layout/vList2"/>
    <dgm:cxn modelId="{CDB91018-AB8D-481C-9DEB-1FB7DD6A236A}" type="presOf" srcId="{DA820CC4-65DD-4634-BEA5-F126AA7B93B9}" destId="{BF5BF8B5-DC70-4C1E-B0C4-8B5E232F21EA}" srcOrd="0" destOrd="0" presId="urn:microsoft.com/office/officeart/2005/8/layout/vList2"/>
    <dgm:cxn modelId="{32EF4331-8BF8-496B-AD20-1A5DBEE313B8}" srcId="{B91767FC-01E9-466B-87B0-D530A144E2EE}" destId="{DA820CC4-65DD-4634-BEA5-F126AA7B93B9}" srcOrd="2" destOrd="0" parTransId="{A0E404F1-5084-49A4-9215-FE686830A698}" sibTransId="{630B6D9D-85EC-478D-A949-0B3F21281DCA}"/>
    <dgm:cxn modelId="{D5E42B38-E999-4A40-9E27-B7EBE89CABF7}" type="presOf" srcId="{B91767FC-01E9-466B-87B0-D530A144E2EE}" destId="{C8E087F5-4AAB-477A-81B1-0E4388773B08}" srcOrd="0" destOrd="0" presId="urn:microsoft.com/office/officeart/2005/8/layout/vList2"/>
    <dgm:cxn modelId="{542DB575-C308-44E4-B927-00E82D833841}" srcId="{B91767FC-01E9-466B-87B0-D530A144E2EE}" destId="{51B8794C-01D0-4D69-AC81-3641201906AA}" srcOrd="3" destOrd="0" parTransId="{7544DB7D-D1AF-4978-B737-B51154F0BEB8}" sibTransId="{16F3C307-76BE-42D9-B5EB-209804B15A30}"/>
    <dgm:cxn modelId="{95255D79-BA54-446D-BB7B-B48C0140C061}" type="presOf" srcId="{7EE915B9-303D-4E9C-878E-43B1559CD485}" destId="{92DFA5FD-DB51-4596-B28A-E5C19944A59F}" srcOrd="0" destOrd="0" presId="urn:microsoft.com/office/officeart/2005/8/layout/vList2"/>
    <dgm:cxn modelId="{319D2B92-F4EC-4AE8-9674-183A9DB2A3CE}" srcId="{B91767FC-01E9-466B-87B0-D530A144E2EE}" destId="{15499B62-A8A2-409A-9C24-C5B4AF413250}" srcOrd="1" destOrd="0" parTransId="{DE7A9762-E6E4-4A25-8EC4-FCBBC57C46A7}" sibTransId="{1C5223DC-77B8-4CD5-8106-983AFDD7F317}"/>
    <dgm:cxn modelId="{07EEE595-45BB-4990-BE1D-69FF5A40DDA7}" srcId="{B91767FC-01E9-466B-87B0-D530A144E2EE}" destId="{7EE915B9-303D-4E9C-878E-43B1559CD485}" srcOrd="0" destOrd="0" parTransId="{CA6E3C8E-1AEA-49C0-96B2-5E0CE8653CD9}" sibTransId="{AA3F5AE4-FFDA-41BC-97CF-415107CF3396}"/>
    <dgm:cxn modelId="{9F8344A7-014C-4309-9DBD-401D1B166131}" type="presOf" srcId="{51B8794C-01D0-4D69-AC81-3641201906AA}" destId="{9562DE23-16B7-4C89-A68E-28E9DF78C798}" srcOrd="0" destOrd="0" presId="urn:microsoft.com/office/officeart/2005/8/layout/vList2"/>
    <dgm:cxn modelId="{E3165D03-F2F0-491E-842D-FDDB885BBE55}" type="presParOf" srcId="{C8E087F5-4AAB-477A-81B1-0E4388773B08}" destId="{92DFA5FD-DB51-4596-B28A-E5C19944A59F}" srcOrd="0" destOrd="0" presId="urn:microsoft.com/office/officeart/2005/8/layout/vList2"/>
    <dgm:cxn modelId="{BFBB4978-29FD-417F-871F-833B5843C868}" type="presParOf" srcId="{C8E087F5-4AAB-477A-81B1-0E4388773B08}" destId="{78744F5C-5124-4C2E-885F-5444132B78D1}" srcOrd="1" destOrd="0" presId="urn:microsoft.com/office/officeart/2005/8/layout/vList2"/>
    <dgm:cxn modelId="{D1F593CB-F63F-48B9-A2F1-42B1334FF5DE}" type="presParOf" srcId="{C8E087F5-4AAB-477A-81B1-0E4388773B08}" destId="{D2778F03-D960-4D01-B0E2-62478D8DBFF2}" srcOrd="2" destOrd="0" presId="urn:microsoft.com/office/officeart/2005/8/layout/vList2"/>
    <dgm:cxn modelId="{51B34485-4137-4E57-8C52-474187F72C8E}" type="presParOf" srcId="{C8E087F5-4AAB-477A-81B1-0E4388773B08}" destId="{54EC1653-803A-4E85-A836-9DE4DE18BC2F}" srcOrd="3" destOrd="0" presId="urn:microsoft.com/office/officeart/2005/8/layout/vList2"/>
    <dgm:cxn modelId="{64342944-7066-4A17-B129-251E40606A7C}" type="presParOf" srcId="{C8E087F5-4AAB-477A-81B1-0E4388773B08}" destId="{BF5BF8B5-DC70-4C1E-B0C4-8B5E232F21EA}" srcOrd="4" destOrd="0" presId="urn:microsoft.com/office/officeart/2005/8/layout/vList2"/>
    <dgm:cxn modelId="{BF7B91E3-CD6D-4674-9121-1F70A15B7D6A}" type="presParOf" srcId="{C8E087F5-4AAB-477A-81B1-0E4388773B08}" destId="{C438FA41-4F17-4FB5-A3A4-0E113BF235AA}" srcOrd="5" destOrd="0" presId="urn:microsoft.com/office/officeart/2005/8/layout/vList2"/>
    <dgm:cxn modelId="{E6224D38-81B1-4607-9ECC-73A6D367B130}" type="presParOf" srcId="{C8E087F5-4AAB-477A-81B1-0E4388773B08}" destId="{9562DE23-16B7-4C89-A68E-28E9DF78C7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86CB9C-718A-4676-8B4E-C75C37DCCDD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EB0F21A-1999-4B12-B136-61FA84D0394B}">
      <dgm:prSet/>
      <dgm:spPr/>
      <dgm:t>
        <a:bodyPr/>
        <a:lstStyle/>
        <a:p>
          <a:r>
            <a:rPr lang="da-DK" b="0" i="0"/>
            <a:t>Hver dag oplever vi alle tusindvis af tanker og følelser i os. Nogle er af den rare slags der løfter os. Andre tanker er dem der tynger os.</a:t>
          </a:r>
          <a:br>
            <a:rPr lang="da-DK" b="0" i="0"/>
          </a:br>
          <a:endParaRPr lang="en-US"/>
        </a:p>
      </dgm:t>
    </dgm:pt>
    <dgm:pt modelId="{23113465-D719-4504-9DE8-35B6D018D591}" type="parTrans" cxnId="{A06CCBD8-B99D-4F3F-90D0-601E9E5B303D}">
      <dgm:prSet/>
      <dgm:spPr/>
      <dgm:t>
        <a:bodyPr/>
        <a:lstStyle/>
        <a:p>
          <a:endParaRPr lang="en-US"/>
        </a:p>
      </dgm:t>
    </dgm:pt>
    <dgm:pt modelId="{AB821267-56CF-45C2-802D-9B4340D3A9DB}" type="sibTrans" cxnId="{A06CCBD8-B99D-4F3F-90D0-601E9E5B303D}">
      <dgm:prSet/>
      <dgm:spPr/>
      <dgm:t>
        <a:bodyPr/>
        <a:lstStyle/>
        <a:p>
          <a:endParaRPr lang="en-US"/>
        </a:p>
      </dgm:t>
    </dgm:pt>
    <dgm:pt modelId="{514A13BE-9F04-4FD8-A6E4-BC82EAD14670}">
      <dgm:prSet/>
      <dgm:spPr/>
      <dgm:t>
        <a:bodyPr/>
        <a:lstStyle/>
        <a:p>
          <a:r>
            <a:rPr lang="da-DK" b="0" i="0"/>
            <a:t>Fælles for dem er, at begge slags tanker er helt normale. De er flygtige og forbigående og bliver ikke hængende medmindre at vi selv holder fast i dem.</a:t>
          </a:r>
          <a:endParaRPr lang="en-US"/>
        </a:p>
      </dgm:t>
    </dgm:pt>
    <dgm:pt modelId="{D1840A2D-5CD9-4EC4-8AD0-5DCE7AACAC28}" type="parTrans" cxnId="{C8633010-6372-46A7-8381-0FEA539206D4}">
      <dgm:prSet/>
      <dgm:spPr/>
      <dgm:t>
        <a:bodyPr/>
        <a:lstStyle/>
        <a:p>
          <a:endParaRPr lang="en-US"/>
        </a:p>
      </dgm:t>
    </dgm:pt>
    <dgm:pt modelId="{09743CC9-CCB7-4AC9-997D-F795C4D56166}" type="sibTrans" cxnId="{C8633010-6372-46A7-8381-0FEA539206D4}">
      <dgm:prSet/>
      <dgm:spPr/>
      <dgm:t>
        <a:bodyPr/>
        <a:lstStyle/>
        <a:p>
          <a:endParaRPr lang="en-US"/>
        </a:p>
      </dgm:t>
    </dgm:pt>
    <dgm:pt modelId="{59572464-2FD3-483B-A7F5-8341237851E9}">
      <dgm:prSet/>
      <dgm:spPr/>
      <dgm:t>
        <a:bodyPr/>
        <a:lstStyle/>
        <a:p>
          <a:r>
            <a:rPr lang="da-DK" b="0" i="0"/>
            <a:t>Negative tanker er ikke farligere end de positive tanker, de gør bare mere ondt, hvilket er helt normalt.</a:t>
          </a:r>
          <a:endParaRPr lang="en-US"/>
        </a:p>
      </dgm:t>
    </dgm:pt>
    <dgm:pt modelId="{8BE10866-F8E3-4792-B037-084E417102C4}" type="parTrans" cxnId="{766735BA-23E5-4093-A48D-D1E73AFB2EDD}">
      <dgm:prSet/>
      <dgm:spPr/>
      <dgm:t>
        <a:bodyPr/>
        <a:lstStyle/>
        <a:p>
          <a:endParaRPr lang="en-US"/>
        </a:p>
      </dgm:t>
    </dgm:pt>
    <dgm:pt modelId="{FC754B01-F9F8-4D51-A44A-7F68794D42FA}" type="sibTrans" cxnId="{766735BA-23E5-4093-A48D-D1E73AFB2EDD}">
      <dgm:prSet/>
      <dgm:spPr/>
      <dgm:t>
        <a:bodyPr/>
        <a:lstStyle/>
        <a:p>
          <a:endParaRPr lang="en-US"/>
        </a:p>
      </dgm:t>
    </dgm:pt>
    <dgm:pt modelId="{598A382D-8831-4234-BA96-FEA6A52D057C}" type="pres">
      <dgm:prSet presAssocID="{D686CB9C-718A-4676-8B4E-C75C37DCCDD5}" presName="vert0" presStyleCnt="0">
        <dgm:presLayoutVars>
          <dgm:dir/>
          <dgm:animOne val="branch"/>
          <dgm:animLvl val="lvl"/>
        </dgm:presLayoutVars>
      </dgm:prSet>
      <dgm:spPr/>
    </dgm:pt>
    <dgm:pt modelId="{E55D00A6-3BF2-4707-873F-9E0A4A7EE7A8}" type="pres">
      <dgm:prSet presAssocID="{DEB0F21A-1999-4B12-B136-61FA84D0394B}" presName="thickLine" presStyleLbl="alignNode1" presStyleIdx="0" presStyleCnt="3"/>
      <dgm:spPr/>
    </dgm:pt>
    <dgm:pt modelId="{4477F428-4921-4E97-8158-99F9768DF05E}" type="pres">
      <dgm:prSet presAssocID="{DEB0F21A-1999-4B12-B136-61FA84D0394B}" presName="horz1" presStyleCnt="0"/>
      <dgm:spPr/>
    </dgm:pt>
    <dgm:pt modelId="{7B772B49-5679-48CE-A458-2FB62041FA1D}" type="pres">
      <dgm:prSet presAssocID="{DEB0F21A-1999-4B12-B136-61FA84D0394B}" presName="tx1" presStyleLbl="revTx" presStyleIdx="0" presStyleCnt="3"/>
      <dgm:spPr/>
    </dgm:pt>
    <dgm:pt modelId="{D1ABBEF2-A79A-4CB4-9484-CA459E289400}" type="pres">
      <dgm:prSet presAssocID="{DEB0F21A-1999-4B12-B136-61FA84D0394B}" presName="vert1" presStyleCnt="0"/>
      <dgm:spPr/>
    </dgm:pt>
    <dgm:pt modelId="{63AADC3D-3F44-43C1-8571-D8F8C483F2A9}" type="pres">
      <dgm:prSet presAssocID="{514A13BE-9F04-4FD8-A6E4-BC82EAD14670}" presName="thickLine" presStyleLbl="alignNode1" presStyleIdx="1" presStyleCnt="3"/>
      <dgm:spPr/>
    </dgm:pt>
    <dgm:pt modelId="{F4931C1E-F719-4815-A977-AED58FCBBF47}" type="pres">
      <dgm:prSet presAssocID="{514A13BE-9F04-4FD8-A6E4-BC82EAD14670}" presName="horz1" presStyleCnt="0"/>
      <dgm:spPr/>
    </dgm:pt>
    <dgm:pt modelId="{4CBFABC8-8731-4C07-9112-E9105271A871}" type="pres">
      <dgm:prSet presAssocID="{514A13BE-9F04-4FD8-A6E4-BC82EAD14670}" presName="tx1" presStyleLbl="revTx" presStyleIdx="1" presStyleCnt="3"/>
      <dgm:spPr/>
    </dgm:pt>
    <dgm:pt modelId="{9610F6CF-7A2A-4F83-9EA2-1529DEF2B175}" type="pres">
      <dgm:prSet presAssocID="{514A13BE-9F04-4FD8-A6E4-BC82EAD14670}" presName="vert1" presStyleCnt="0"/>
      <dgm:spPr/>
    </dgm:pt>
    <dgm:pt modelId="{263DB4A3-28F6-4A6C-B123-FC399839EA8F}" type="pres">
      <dgm:prSet presAssocID="{59572464-2FD3-483B-A7F5-8341237851E9}" presName="thickLine" presStyleLbl="alignNode1" presStyleIdx="2" presStyleCnt="3"/>
      <dgm:spPr/>
    </dgm:pt>
    <dgm:pt modelId="{37D09EDF-7525-495F-B1FA-0D759C2836E6}" type="pres">
      <dgm:prSet presAssocID="{59572464-2FD3-483B-A7F5-8341237851E9}" presName="horz1" presStyleCnt="0"/>
      <dgm:spPr/>
    </dgm:pt>
    <dgm:pt modelId="{970F2A14-80B4-4268-A15E-F9064EBA02B7}" type="pres">
      <dgm:prSet presAssocID="{59572464-2FD3-483B-A7F5-8341237851E9}" presName="tx1" presStyleLbl="revTx" presStyleIdx="2" presStyleCnt="3"/>
      <dgm:spPr/>
    </dgm:pt>
    <dgm:pt modelId="{1D505676-9FD0-44DA-9F67-0BD2F92A0D83}" type="pres">
      <dgm:prSet presAssocID="{59572464-2FD3-483B-A7F5-8341237851E9}" presName="vert1" presStyleCnt="0"/>
      <dgm:spPr/>
    </dgm:pt>
  </dgm:ptLst>
  <dgm:cxnLst>
    <dgm:cxn modelId="{C8633010-6372-46A7-8381-0FEA539206D4}" srcId="{D686CB9C-718A-4676-8B4E-C75C37DCCDD5}" destId="{514A13BE-9F04-4FD8-A6E4-BC82EAD14670}" srcOrd="1" destOrd="0" parTransId="{D1840A2D-5CD9-4EC4-8AD0-5DCE7AACAC28}" sibTransId="{09743CC9-CCB7-4AC9-997D-F795C4D56166}"/>
    <dgm:cxn modelId="{55863441-8ED1-45AA-B5CA-97ABEB0B3A76}" type="presOf" srcId="{514A13BE-9F04-4FD8-A6E4-BC82EAD14670}" destId="{4CBFABC8-8731-4C07-9112-E9105271A871}" srcOrd="0" destOrd="0" presId="urn:microsoft.com/office/officeart/2008/layout/LinedList"/>
    <dgm:cxn modelId="{7673AD4E-5909-4C2B-92EE-8803F51F4914}" type="presOf" srcId="{59572464-2FD3-483B-A7F5-8341237851E9}" destId="{970F2A14-80B4-4268-A15E-F9064EBA02B7}" srcOrd="0" destOrd="0" presId="urn:microsoft.com/office/officeart/2008/layout/LinedList"/>
    <dgm:cxn modelId="{80817656-1AFD-4477-85C5-EB484F0617B0}" type="presOf" srcId="{D686CB9C-718A-4676-8B4E-C75C37DCCDD5}" destId="{598A382D-8831-4234-BA96-FEA6A52D057C}" srcOrd="0" destOrd="0" presId="urn:microsoft.com/office/officeart/2008/layout/LinedList"/>
    <dgm:cxn modelId="{61D61290-D402-40F9-B4CB-3E10A1348A84}" type="presOf" srcId="{DEB0F21A-1999-4B12-B136-61FA84D0394B}" destId="{7B772B49-5679-48CE-A458-2FB62041FA1D}" srcOrd="0" destOrd="0" presId="urn:microsoft.com/office/officeart/2008/layout/LinedList"/>
    <dgm:cxn modelId="{766735BA-23E5-4093-A48D-D1E73AFB2EDD}" srcId="{D686CB9C-718A-4676-8B4E-C75C37DCCDD5}" destId="{59572464-2FD3-483B-A7F5-8341237851E9}" srcOrd="2" destOrd="0" parTransId="{8BE10866-F8E3-4792-B037-084E417102C4}" sibTransId="{FC754B01-F9F8-4D51-A44A-7F68794D42FA}"/>
    <dgm:cxn modelId="{A06CCBD8-B99D-4F3F-90D0-601E9E5B303D}" srcId="{D686CB9C-718A-4676-8B4E-C75C37DCCDD5}" destId="{DEB0F21A-1999-4B12-B136-61FA84D0394B}" srcOrd="0" destOrd="0" parTransId="{23113465-D719-4504-9DE8-35B6D018D591}" sibTransId="{AB821267-56CF-45C2-802D-9B4340D3A9DB}"/>
    <dgm:cxn modelId="{8289A0E8-E9FF-4704-A65B-0BCD972C5D21}" type="presParOf" srcId="{598A382D-8831-4234-BA96-FEA6A52D057C}" destId="{E55D00A6-3BF2-4707-873F-9E0A4A7EE7A8}" srcOrd="0" destOrd="0" presId="urn:microsoft.com/office/officeart/2008/layout/LinedList"/>
    <dgm:cxn modelId="{C8C4B31A-62FA-493A-876B-ED10AADFC0AC}" type="presParOf" srcId="{598A382D-8831-4234-BA96-FEA6A52D057C}" destId="{4477F428-4921-4E97-8158-99F9768DF05E}" srcOrd="1" destOrd="0" presId="urn:microsoft.com/office/officeart/2008/layout/LinedList"/>
    <dgm:cxn modelId="{157DA6D7-1B0F-4A23-9B9B-6E9A806A9F69}" type="presParOf" srcId="{4477F428-4921-4E97-8158-99F9768DF05E}" destId="{7B772B49-5679-48CE-A458-2FB62041FA1D}" srcOrd="0" destOrd="0" presId="urn:microsoft.com/office/officeart/2008/layout/LinedList"/>
    <dgm:cxn modelId="{2F2CDA9B-01B6-410F-881F-C5E4E41A2701}" type="presParOf" srcId="{4477F428-4921-4E97-8158-99F9768DF05E}" destId="{D1ABBEF2-A79A-4CB4-9484-CA459E289400}" srcOrd="1" destOrd="0" presId="urn:microsoft.com/office/officeart/2008/layout/LinedList"/>
    <dgm:cxn modelId="{751842DE-5068-4731-B77B-B143857B5E7A}" type="presParOf" srcId="{598A382D-8831-4234-BA96-FEA6A52D057C}" destId="{63AADC3D-3F44-43C1-8571-D8F8C483F2A9}" srcOrd="2" destOrd="0" presId="urn:microsoft.com/office/officeart/2008/layout/LinedList"/>
    <dgm:cxn modelId="{E83DBFEE-3939-4E48-B2D4-2E7D5FB77992}" type="presParOf" srcId="{598A382D-8831-4234-BA96-FEA6A52D057C}" destId="{F4931C1E-F719-4815-A977-AED58FCBBF47}" srcOrd="3" destOrd="0" presId="urn:microsoft.com/office/officeart/2008/layout/LinedList"/>
    <dgm:cxn modelId="{F6E0CFF6-9DDD-47C2-A0EF-9DD52B022E44}" type="presParOf" srcId="{F4931C1E-F719-4815-A977-AED58FCBBF47}" destId="{4CBFABC8-8731-4C07-9112-E9105271A871}" srcOrd="0" destOrd="0" presId="urn:microsoft.com/office/officeart/2008/layout/LinedList"/>
    <dgm:cxn modelId="{A4F3C1B1-5607-4698-90C4-C6D512D3EC72}" type="presParOf" srcId="{F4931C1E-F719-4815-A977-AED58FCBBF47}" destId="{9610F6CF-7A2A-4F83-9EA2-1529DEF2B175}" srcOrd="1" destOrd="0" presId="urn:microsoft.com/office/officeart/2008/layout/LinedList"/>
    <dgm:cxn modelId="{0F398BDC-ACFC-4888-AD18-54BBAA2B31D7}" type="presParOf" srcId="{598A382D-8831-4234-BA96-FEA6A52D057C}" destId="{263DB4A3-28F6-4A6C-B123-FC399839EA8F}" srcOrd="4" destOrd="0" presId="urn:microsoft.com/office/officeart/2008/layout/LinedList"/>
    <dgm:cxn modelId="{5C5FE718-785A-4AC9-8B59-E98FB6EDFDAF}" type="presParOf" srcId="{598A382D-8831-4234-BA96-FEA6A52D057C}" destId="{37D09EDF-7525-495F-B1FA-0D759C2836E6}" srcOrd="5" destOrd="0" presId="urn:microsoft.com/office/officeart/2008/layout/LinedList"/>
    <dgm:cxn modelId="{7268B470-7098-4C8A-B357-1E185A10F049}" type="presParOf" srcId="{37D09EDF-7525-495F-B1FA-0D759C2836E6}" destId="{970F2A14-80B4-4268-A15E-F9064EBA02B7}" srcOrd="0" destOrd="0" presId="urn:microsoft.com/office/officeart/2008/layout/LinedList"/>
    <dgm:cxn modelId="{0CE00723-89D5-41D3-9835-2E7658138E03}" type="presParOf" srcId="{37D09EDF-7525-495F-B1FA-0D759C2836E6}" destId="{1D505676-9FD0-44DA-9F67-0BD2F92A0D8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A2C692-7A37-45F6-8124-5F3D3A46DA7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F2A734-4B29-424B-8023-B781CDAEF2E8}">
      <dgm:prSet/>
      <dgm:spPr/>
      <dgm:t>
        <a:bodyPr/>
        <a:lstStyle/>
        <a:p>
          <a:r>
            <a:rPr lang="da-DK"/>
            <a:t>1: Indfør grubletid</a:t>
          </a:r>
          <a:endParaRPr lang="en-US"/>
        </a:p>
      </dgm:t>
    </dgm:pt>
    <dgm:pt modelId="{96184A67-D75A-4300-AF82-85D64F0529DE}" type="parTrans" cxnId="{9B7BDCE5-2925-44EA-B327-A379FBA84017}">
      <dgm:prSet/>
      <dgm:spPr/>
      <dgm:t>
        <a:bodyPr/>
        <a:lstStyle/>
        <a:p>
          <a:endParaRPr lang="en-US"/>
        </a:p>
      </dgm:t>
    </dgm:pt>
    <dgm:pt modelId="{7587E9A9-0D96-40DC-94AC-494AF70A6217}" type="sibTrans" cxnId="{9B7BDCE5-2925-44EA-B327-A379FBA84017}">
      <dgm:prSet/>
      <dgm:spPr/>
      <dgm:t>
        <a:bodyPr/>
        <a:lstStyle/>
        <a:p>
          <a:endParaRPr lang="en-US"/>
        </a:p>
      </dgm:t>
    </dgm:pt>
    <dgm:pt modelId="{190B2186-21FA-4539-8CAE-FD06FF34B457}">
      <dgm:prSet/>
      <dgm:spPr/>
      <dgm:t>
        <a:bodyPr/>
        <a:lstStyle/>
        <a:p>
          <a:r>
            <a:rPr lang="da-DK"/>
            <a:t>2: Afkoblet opmærksomhed</a:t>
          </a:r>
          <a:endParaRPr lang="en-US"/>
        </a:p>
      </dgm:t>
    </dgm:pt>
    <dgm:pt modelId="{66201E26-0DA1-4BB8-997C-796AB48B6D6C}" type="parTrans" cxnId="{9F55233C-6703-481B-B12E-75F9E1799FEA}">
      <dgm:prSet/>
      <dgm:spPr/>
      <dgm:t>
        <a:bodyPr/>
        <a:lstStyle/>
        <a:p>
          <a:endParaRPr lang="en-US"/>
        </a:p>
      </dgm:t>
    </dgm:pt>
    <dgm:pt modelId="{F070A3CA-7845-4E1D-B22C-93D66032B18A}" type="sibTrans" cxnId="{9F55233C-6703-481B-B12E-75F9E1799FEA}">
      <dgm:prSet/>
      <dgm:spPr/>
      <dgm:t>
        <a:bodyPr/>
        <a:lstStyle/>
        <a:p>
          <a:endParaRPr lang="en-US"/>
        </a:p>
      </dgm:t>
    </dgm:pt>
    <dgm:pt modelId="{56BD9299-71A3-4B9D-A7B5-D1917118D636}">
      <dgm:prSet/>
      <dgm:spPr/>
      <dgm:t>
        <a:bodyPr/>
        <a:lstStyle/>
        <a:p>
          <a:r>
            <a:rPr lang="da-DK"/>
            <a:t>3: Skift fokus</a:t>
          </a:r>
          <a:endParaRPr lang="en-US"/>
        </a:p>
      </dgm:t>
    </dgm:pt>
    <dgm:pt modelId="{79DD18CF-BDDC-4F8D-A374-CD196EA74B94}" type="parTrans" cxnId="{D0D538FB-A687-4EAC-96A9-3364CEBB5761}">
      <dgm:prSet/>
      <dgm:spPr/>
      <dgm:t>
        <a:bodyPr/>
        <a:lstStyle/>
        <a:p>
          <a:endParaRPr lang="en-US"/>
        </a:p>
      </dgm:t>
    </dgm:pt>
    <dgm:pt modelId="{2024C195-BCF9-4895-A62A-EE9B9EC42A3C}" type="sibTrans" cxnId="{D0D538FB-A687-4EAC-96A9-3364CEBB5761}">
      <dgm:prSet/>
      <dgm:spPr/>
      <dgm:t>
        <a:bodyPr/>
        <a:lstStyle/>
        <a:p>
          <a:endParaRPr lang="en-US"/>
        </a:p>
      </dgm:t>
    </dgm:pt>
    <dgm:pt modelId="{9915DCB6-F43F-40A9-BA8F-BD5200A82891}" type="pres">
      <dgm:prSet presAssocID="{E1A2C692-7A37-45F6-8124-5F3D3A46DA7D}" presName="root" presStyleCnt="0">
        <dgm:presLayoutVars>
          <dgm:dir/>
          <dgm:resizeHandles val="exact"/>
        </dgm:presLayoutVars>
      </dgm:prSet>
      <dgm:spPr/>
    </dgm:pt>
    <dgm:pt modelId="{7ADC6BBD-948E-4642-AD9C-256EBE9AF8FC}" type="pres">
      <dgm:prSet presAssocID="{B5F2A734-4B29-424B-8023-B781CDAEF2E8}" presName="compNode" presStyleCnt="0"/>
      <dgm:spPr/>
    </dgm:pt>
    <dgm:pt modelId="{41D911C1-4927-48D2-87EF-343E36908C0C}" type="pres">
      <dgm:prSet presAssocID="{B5F2A734-4B29-424B-8023-B781CDAEF2E8}" presName="bgRect" presStyleLbl="bgShp" presStyleIdx="0" presStyleCnt="3"/>
      <dgm:spPr/>
    </dgm:pt>
    <dgm:pt modelId="{0410E80E-F78B-4BD5-9829-F0F0ADAFE6BC}" type="pres">
      <dgm:prSet presAssocID="{B5F2A734-4B29-424B-8023-B781CDAEF2E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ækkeur kontur"/>
        </a:ext>
      </dgm:extLst>
    </dgm:pt>
    <dgm:pt modelId="{03682626-41E8-4ADE-B037-39DB0A8E0F44}" type="pres">
      <dgm:prSet presAssocID="{B5F2A734-4B29-424B-8023-B781CDAEF2E8}" presName="spaceRect" presStyleCnt="0"/>
      <dgm:spPr/>
    </dgm:pt>
    <dgm:pt modelId="{0D54DA7A-7FE8-4C99-A10A-2B5C774E9BB6}" type="pres">
      <dgm:prSet presAssocID="{B5F2A734-4B29-424B-8023-B781CDAEF2E8}" presName="parTx" presStyleLbl="revTx" presStyleIdx="0" presStyleCnt="3">
        <dgm:presLayoutVars>
          <dgm:chMax val="0"/>
          <dgm:chPref val="0"/>
        </dgm:presLayoutVars>
      </dgm:prSet>
      <dgm:spPr/>
    </dgm:pt>
    <dgm:pt modelId="{7830EAC0-2AE4-46A9-A003-E8E5BC2879F5}" type="pres">
      <dgm:prSet presAssocID="{7587E9A9-0D96-40DC-94AC-494AF70A6217}" presName="sibTrans" presStyleCnt="0"/>
      <dgm:spPr/>
    </dgm:pt>
    <dgm:pt modelId="{25F10C7F-5177-4E44-BD19-4C3D4327D8D3}" type="pres">
      <dgm:prSet presAssocID="{190B2186-21FA-4539-8CAE-FD06FF34B457}" presName="compNode" presStyleCnt="0"/>
      <dgm:spPr/>
    </dgm:pt>
    <dgm:pt modelId="{B08608EA-4231-43D3-AB13-84F42056B184}" type="pres">
      <dgm:prSet presAssocID="{190B2186-21FA-4539-8CAE-FD06FF34B457}" presName="bgRect" presStyleLbl="bgShp" presStyleIdx="1" presStyleCnt="3"/>
      <dgm:spPr/>
    </dgm:pt>
    <dgm:pt modelId="{EC51105A-B7D8-41FD-83F8-CC9F3A677E24}" type="pres">
      <dgm:prSet presAssocID="{190B2186-21FA-4539-8CAE-FD06FF34B45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unstig intelligens kontur"/>
        </a:ext>
      </dgm:extLst>
    </dgm:pt>
    <dgm:pt modelId="{70AA51C6-BE97-4E83-9C9F-C1065CBA589E}" type="pres">
      <dgm:prSet presAssocID="{190B2186-21FA-4539-8CAE-FD06FF34B457}" presName="spaceRect" presStyleCnt="0"/>
      <dgm:spPr/>
    </dgm:pt>
    <dgm:pt modelId="{87318A3C-97A0-4916-AF14-EEB53D20ED0A}" type="pres">
      <dgm:prSet presAssocID="{190B2186-21FA-4539-8CAE-FD06FF34B457}" presName="parTx" presStyleLbl="revTx" presStyleIdx="1" presStyleCnt="3">
        <dgm:presLayoutVars>
          <dgm:chMax val="0"/>
          <dgm:chPref val="0"/>
        </dgm:presLayoutVars>
      </dgm:prSet>
      <dgm:spPr/>
    </dgm:pt>
    <dgm:pt modelId="{46C172AE-735C-40F6-805A-ED0F89932FE4}" type="pres">
      <dgm:prSet presAssocID="{F070A3CA-7845-4E1D-B22C-93D66032B18A}" presName="sibTrans" presStyleCnt="0"/>
      <dgm:spPr/>
    </dgm:pt>
    <dgm:pt modelId="{20E8D35A-AC18-4745-8999-90D84B7091F1}" type="pres">
      <dgm:prSet presAssocID="{56BD9299-71A3-4B9D-A7B5-D1917118D636}" presName="compNode" presStyleCnt="0"/>
      <dgm:spPr/>
    </dgm:pt>
    <dgm:pt modelId="{EF027CB5-8D4E-4460-A4D6-93392F72365F}" type="pres">
      <dgm:prSet presAssocID="{56BD9299-71A3-4B9D-A7B5-D1917118D636}" presName="bgRect" presStyleLbl="bgShp" presStyleIdx="2" presStyleCnt="3"/>
      <dgm:spPr/>
    </dgm:pt>
    <dgm:pt modelId="{E1EAC7AF-92D6-4CCB-AF70-004F0E5B9208}" type="pres">
      <dgm:prSet presAssocID="{56BD9299-71A3-4B9D-A7B5-D1917118D636}" presName="iconRect" presStyleLbl="node1" presStyleIdx="2" presStyleCnt="3" custLinFactNeighborX="650" custLinFactNeighborY="-569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kkescene kontur"/>
        </a:ext>
      </dgm:extLst>
    </dgm:pt>
    <dgm:pt modelId="{1181FF0C-3099-46A4-8035-E9C0752EB9BE}" type="pres">
      <dgm:prSet presAssocID="{56BD9299-71A3-4B9D-A7B5-D1917118D636}" presName="spaceRect" presStyleCnt="0"/>
      <dgm:spPr/>
    </dgm:pt>
    <dgm:pt modelId="{31654055-CF96-4ED5-AAC7-7699773200BE}" type="pres">
      <dgm:prSet presAssocID="{56BD9299-71A3-4B9D-A7B5-D1917118D636}" presName="parTx" presStyleLbl="revTx" presStyleIdx="2" presStyleCnt="3">
        <dgm:presLayoutVars>
          <dgm:chMax val="0"/>
          <dgm:chPref val="0"/>
        </dgm:presLayoutVars>
      </dgm:prSet>
      <dgm:spPr/>
    </dgm:pt>
  </dgm:ptLst>
  <dgm:cxnLst>
    <dgm:cxn modelId="{9F55233C-6703-481B-B12E-75F9E1799FEA}" srcId="{E1A2C692-7A37-45F6-8124-5F3D3A46DA7D}" destId="{190B2186-21FA-4539-8CAE-FD06FF34B457}" srcOrd="1" destOrd="0" parTransId="{66201E26-0DA1-4BB8-997C-796AB48B6D6C}" sibTransId="{F070A3CA-7845-4E1D-B22C-93D66032B18A}"/>
    <dgm:cxn modelId="{F870F356-F50A-440D-ABF5-E2427798C854}" type="presOf" srcId="{E1A2C692-7A37-45F6-8124-5F3D3A46DA7D}" destId="{9915DCB6-F43F-40A9-BA8F-BD5200A82891}" srcOrd="0" destOrd="0" presId="urn:microsoft.com/office/officeart/2018/2/layout/IconVerticalSolidList"/>
    <dgm:cxn modelId="{E8E2DA7B-2864-4E2F-8BDE-2B68C2B8A8D9}" type="presOf" srcId="{56BD9299-71A3-4B9D-A7B5-D1917118D636}" destId="{31654055-CF96-4ED5-AAC7-7699773200BE}" srcOrd="0" destOrd="0" presId="urn:microsoft.com/office/officeart/2018/2/layout/IconVerticalSolidList"/>
    <dgm:cxn modelId="{8F4BC090-3C57-4F25-BD20-135AA60BA2F4}" type="presOf" srcId="{190B2186-21FA-4539-8CAE-FD06FF34B457}" destId="{87318A3C-97A0-4916-AF14-EEB53D20ED0A}" srcOrd="0" destOrd="0" presId="urn:microsoft.com/office/officeart/2018/2/layout/IconVerticalSolidList"/>
    <dgm:cxn modelId="{BA7754A2-00E7-4AD2-A972-7940622AEB7A}" type="presOf" srcId="{B5F2A734-4B29-424B-8023-B781CDAEF2E8}" destId="{0D54DA7A-7FE8-4C99-A10A-2B5C774E9BB6}" srcOrd="0" destOrd="0" presId="urn:microsoft.com/office/officeart/2018/2/layout/IconVerticalSolidList"/>
    <dgm:cxn modelId="{9B7BDCE5-2925-44EA-B327-A379FBA84017}" srcId="{E1A2C692-7A37-45F6-8124-5F3D3A46DA7D}" destId="{B5F2A734-4B29-424B-8023-B781CDAEF2E8}" srcOrd="0" destOrd="0" parTransId="{96184A67-D75A-4300-AF82-85D64F0529DE}" sibTransId="{7587E9A9-0D96-40DC-94AC-494AF70A6217}"/>
    <dgm:cxn modelId="{D0D538FB-A687-4EAC-96A9-3364CEBB5761}" srcId="{E1A2C692-7A37-45F6-8124-5F3D3A46DA7D}" destId="{56BD9299-71A3-4B9D-A7B5-D1917118D636}" srcOrd="2" destOrd="0" parTransId="{79DD18CF-BDDC-4F8D-A374-CD196EA74B94}" sibTransId="{2024C195-BCF9-4895-A62A-EE9B9EC42A3C}"/>
    <dgm:cxn modelId="{2DDA1475-195F-4E91-A0AC-5D34E8DAB3A1}" type="presParOf" srcId="{9915DCB6-F43F-40A9-BA8F-BD5200A82891}" destId="{7ADC6BBD-948E-4642-AD9C-256EBE9AF8FC}" srcOrd="0" destOrd="0" presId="urn:microsoft.com/office/officeart/2018/2/layout/IconVerticalSolidList"/>
    <dgm:cxn modelId="{AACB62B0-4060-4BF7-B0CC-4C5EC1520773}" type="presParOf" srcId="{7ADC6BBD-948E-4642-AD9C-256EBE9AF8FC}" destId="{41D911C1-4927-48D2-87EF-343E36908C0C}" srcOrd="0" destOrd="0" presId="urn:microsoft.com/office/officeart/2018/2/layout/IconVerticalSolidList"/>
    <dgm:cxn modelId="{DF437D97-2D0D-4273-BA8E-9FCF1CF50358}" type="presParOf" srcId="{7ADC6BBD-948E-4642-AD9C-256EBE9AF8FC}" destId="{0410E80E-F78B-4BD5-9829-F0F0ADAFE6BC}" srcOrd="1" destOrd="0" presId="urn:microsoft.com/office/officeart/2018/2/layout/IconVerticalSolidList"/>
    <dgm:cxn modelId="{5B5B6D9D-64D3-437F-8056-79148D32F057}" type="presParOf" srcId="{7ADC6BBD-948E-4642-AD9C-256EBE9AF8FC}" destId="{03682626-41E8-4ADE-B037-39DB0A8E0F44}" srcOrd="2" destOrd="0" presId="urn:microsoft.com/office/officeart/2018/2/layout/IconVerticalSolidList"/>
    <dgm:cxn modelId="{FA2D0227-50C3-424D-9A8F-3900B15727A0}" type="presParOf" srcId="{7ADC6BBD-948E-4642-AD9C-256EBE9AF8FC}" destId="{0D54DA7A-7FE8-4C99-A10A-2B5C774E9BB6}" srcOrd="3" destOrd="0" presId="urn:microsoft.com/office/officeart/2018/2/layout/IconVerticalSolidList"/>
    <dgm:cxn modelId="{5D082EF2-0F21-4EB1-ADE2-1BB707869CE2}" type="presParOf" srcId="{9915DCB6-F43F-40A9-BA8F-BD5200A82891}" destId="{7830EAC0-2AE4-46A9-A003-E8E5BC2879F5}" srcOrd="1" destOrd="0" presId="urn:microsoft.com/office/officeart/2018/2/layout/IconVerticalSolidList"/>
    <dgm:cxn modelId="{A8E01EF1-30FD-4120-A1CE-61FAB638E502}" type="presParOf" srcId="{9915DCB6-F43F-40A9-BA8F-BD5200A82891}" destId="{25F10C7F-5177-4E44-BD19-4C3D4327D8D3}" srcOrd="2" destOrd="0" presId="urn:microsoft.com/office/officeart/2018/2/layout/IconVerticalSolidList"/>
    <dgm:cxn modelId="{2C5F1155-ADCB-49E2-8CA9-ECA0AFF27297}" type="presParOf" srcId="{25F10C7F-5177-4E44-BD19-4C3D4327D8D3}" destId="{B08608EA-4231-43D3-AB13-84F42056B184}" srcOrd="0" destOrd="0" presId="urn:microsoft.com/office/officeart/2018/2/layout/IconVerticalSolidList"/>
    <dgm:cxn modelId="{EE80EBB5-E176-4E5F-917E-6BF9EB11B5DA}" type="presParOf" srcId="{25F10C7F-5177-4E44-BD19-4C3D4327D8D3}" destId="{EC51105A-B7D8-41FD-83F8-CC9F3A677E24}" srcOrd="1" destOrd="0" presId="urn:microsoft.com/office/officeart/2018/2/layout/IconVerticalSolidList"/>
    <dgm:cxn modelId="{97FC5566-BF33-403A-B520-F7E2E7908F52}" type="presParOf" srcId="{25F10C7F-5177-4E44-BD19-4C3D4327D8D3}" destId="{70AA51C6-BE97-4E83-9C9F-C1065CBA589E}" srcOrd="2" destOrd="0" presId="urn:microsoft.com/office/officeart/2018/2/layout/IconVerticalSolidList"/>
    <dgm:cxn modelId="{15ABA792-5052-4364-8099-9D3EE7D81F2A}" type="presParOf" srcId="{25F10C7F-5177-4E44-BD19-4C3D4327D8D3}" destId="{87318A3C-97A0-4916-AF14-EEB53D20ED0A}" srcOrd="3" destOrd="0" presId="urn:microsoft.com/office/officeart/2018/2/layout/IconVerticalSolidList"/>
    <dgm:cxn modelId="{86552A8A-F8BC-4F30-B92A-F109C67E5683}" type="presParOf" srcId="{9915DCB6-F43F-40A9-BA8F-BD5200A82891}" destId="{46C172AE-735C-40F6-805A-ED0F89932FE4}" srcOrd="3" destOrd="0" presId="urn:microsoft.com/office/officeart/2018/2/layout/IconVerticalSolidList"/>
    <dgm:cxn modelId="{B2A3DD29-8045-4413-B580-4F1A9396C1FA}" type="presParOf" srcId="{9915DCB6-F43F-40A9-BA8F-BD5200A82891}" destId="{20E8D35A-AC18-4745-8999-90D84B7091F1}" srcOrd="4" destOrd="0" presId="urn:microsoft.com/office/officeart/2018/2/layout/IconVerticalSolidList"/>
    <dgm:cxn modelId="{6C658FD3-2F48-4A0F-BFBD-B59064F7F3CE}" type="presParOf" srcId="{20E8D35A-AC18-4745-8999-90D84B7091F1}" destId="{EF027CB5-8D4E-4460-A4D6-93392F72365F}" srcOrd="0" destOrd="0" presId="urn:microsoft.com/office/officeart/2018/2/layout/IconVerticalSolidList"/>
    <dgm:cxn modelId="{22A36D9E-038A-434B-AB36-CC1336AF0905}" type="presParOf" srcId="{20E8D35A-AC18-4745-8999-90D84B7091F1}" destId="{E1EAC7AF-92D6-4CCB-AF70-004F0E5B9208}" srcOrd="1" destOrd="0" presId="urn:microsoft.com/office/officeart/2018/2/layout/IconVerticalSolidList"/>
    <dgm:cxn modelId="{3E8276F2-7D7F-4F7C-B48C-CFCCCA1CB8D7}" type="presParOf" srcId="{20E8D35A-AC18-4745-8999-90D84B7091F1}" destId="{1181FF0C-3099-46A4-8035-E9C0752EB9BE}" srcOrd="2" destOrd="0" presId="urn:microsoft.com/office/officeart/2018/2/layout/IconVerticalSolidList"/>
    <dgm:cxn modelId="{3FB34882-CC6B-42DD-BB3F-DE614F66C94A}" type="presParOf" srcId="{20E8D35A-AC18-4745-8999-90D84B7091F1}" destId="{31654055-CF96-4ED5-AAC7-7699773200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A5FD-DB51-4596-B28A-E5C19944A59F}">
      <dsp:nvSpPr>
        <dsp:cNvPr id="0" name=""/>
        <dsp:cNvSpPr/>
      </dsp:nvSpPr>
      <dsp:spPr>
        <a:xfrm>
          <a:off x="0" y="57263"/>
          <a:ext cx="6391275" cy="12355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b="0" i="0" kern="1200"/>
            <a:t>Alle har negative tanker og alle tror på dem engang imellem, men ikke alle har en psykisk lidelse.</a:t>
          </a:r>
          <a:endParaRPr lang="en-US" sz="2200" kern="1200"/>
        </a:p>
      </dsp:txBody>
      <dsp:txXfrm>
        <a:off x="60313" y="117576"/>
        <a:ext cx="6270649" cy="1114894"/>
      </dsp:txXfrm>
    </dsp:sp>
    <dsp:sp modelId="{D2778F03-D960-4D01-B0E2-62478D8DBFF2}">
      <dsp:nvSpPr>
        <dsp:cNvPr id="0" name=""/>
        <dsp:cNvSpPr/>
      </dsp:nvSpPr>
      <dsp:spPr>
        <a:xfrm>
          <a:off x="0" y="1356143"/>
          <a:ext cx="6391275" cy="1235520"/>
        </a:xfrm>
        <a:prstGeom prst="roundRect">
          <a:avLst/>
        </a:prstGeom>
        <a:solidFill>
          <a:schemeClr val="accent2">
            <a:hueOff val="-425792"/>
            <a:satOff val="1170"/>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b="0" i="0" kern="1200"/>
            <a:t>Iflg. Adrian Wells bliver vi ikke ramt af en depression, den kommer ikke udefra – vi fremprovokerer den selv</a:t>
          </a:r>
          <a:endParaRPr lang="en-US" sz="2200" kern="1200"/>
        </a:p>
      </dsp:txBody>
      <dsp:txXfrm>
        <a:off x="60313" y="1416456"/>
        <a:ext cx="6270649" cy="1114894"/>
      </dsp:txXfrm>
    </dsp:sp>
    <dsp:sp modelId="{BF5BF8B5-DC70-4C1E-B0C4-8B5E232F21EA}">
      <dsp:nvSpPr>
        <dsp:cNvPr id="0" name=""/>
        <dsp:cNvSpPr/>
      </dsp:nvSpPr>
      <dsp:spPr>
        <a:xfrm>
          <a:off x="0" y="2655023"/>
          <a:ext cx="6391275" cy="1235520"/>
        </a:xfrm>
        <a:prstGeom prst="roundRect">
          <a:avLst/>
        </a:prstGeom>
        <a:solidFill>
          <a:schemeClr val="accent2">
            <a:hueOff val="-851583"/>
            <a:satOff val="2339"/>
            <a:lumOff val="15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b="0" i="0" kern="1200"/>
            <a:t>Hvorfor nogle rammes af depression afgøres ud fra de strategier vi anvender, når vi i vores liv møder kriser og negative tanker.</a:t>
          </a:r>
          <a:endParaRPr lang="en-US" sz="2200" kern="1200"/>
        </a:p>
      </dsp:txBody>
      <dsp:txXfrm>
        <a:off x="60313" y="2715336"/>
        <a:ext cx="6270649" cy="1114894"/>
      </dsp:txXfrm>
    </dsp:sp>
    <dsp:sp modelId="{9562DE23-16B7-4C89-A68E-28E9DF78C798}">
      <dsp:nvSpPr>
        <dsp:cNvPr id="0" name=""/>
        <dsp:cNvSpPr/>
      </dsp:nvSpPr>
      <dsp:spPr>
        <a:xfrm>
          <a:off x="0" y="3953903"/>
          <a:ext cx="6391275" cy="1235520"/>
        </a:xfrm>
        <a:prstGeom prst="roundRect">
          <a:avLst/>
        </a:prstGeom>
        <a:solidFill>
          <a:schemeClr val="accent2">
            <a:hueOff val="-1277375"/>
            <a:satOff val="3509"/>
            <a:lumOff val="23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b="0" i="0" kern="1200"/>
            <a:t>Metakognitiv terapi bygger på at gøre mindre og ikke mere ved sine tanker og følelser</a:t>
          </a:r>
          <a:endParaRPr lang="en-US" sz="2200" kern="1200"/>
        </a:p>
      </dsp:txBody>
      <dsp:txXfrm>
        <a:off x="60313" y="4014216"/>
        <a:ext cx="6270649" cy="1114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D00A6-3BF2-4707-873F-9E0A4A7EE7A8}">
      <dsp:nvSpPr>
        <dsp:cNvPr id="0" name=""/>
        <dsp:cNvSpPr/>
      </dsp:nvSpPr>
      <dsp:spPr>
        <a:xfrm>
          <a:off x="0" y="2561"/>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72B49-5679-48CE-A458-2FB62041FA1D}">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b="0" i="0" kern="1200"/>
            <a:t>Hver dag oplever vi alle tusindvis af tanker og følelser i os. Nogle er af den rare slags der løfter os. Andre tanker er dem der tynger os.</a:t>
          </a:r>
          <a:br>
            <a:rPr lang="da-DK" sz="2200" b="0" i="0" kern="1200"/>
          </a:br>
          <a:endParaRPr lang="en-US" sz="2200" kern="1200"/>
        </a:p>
      </dsp:txBody>
      <dsp:txXfrm>
        <a:off x="0" y="2561"/>
        <a:ext cx="6391275" cy="1747187"/>
      </dsp:txXfrm>
    </dsp:sp>
    <dsp:sp modelId="{63AADC3D-3F44-43C1-8571-D8F8C483F2A9}">
      <dsp:nvSpPr>
        <dsp:cNvPr id="0" name=""/>
        <dsp:cNvSpPr/>
      </dsp:nvSpPr>
      <dsp:spPr>
        <a:xfrm>
          <a:off x="0" y="1749749"/>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FABC8-8731-4C07-9112-E9105271A871}">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b="0" i="0" kern="1200"/>
            <a:t>Fælles for dem er, at begge slags tanker er helt normale. De er flygtige og forbigående og bliver ikke hængende medmindre at vi selv holder fast i dem.</a:t>
          </a:r>
          <a:endParaRPr lang="en-US" sz="2200" kern="1200"/>
        </a:p>
      </dsp:txBody>
      <dsp:txXfrm>
        <a:off x="0" y="1749749"/>
        <a:ext cx="6391275" cy="1747187"/>
      </dsp:txXfrm>
    </dsp:sp>
    <dsp:sp modelId="{263DB4A3-28F6-4A6C-B123-FC399839EA8F}">
      <dsp:nvSpPr>
        <dsp:cNvPr id="0" name=""/>
        <dsp:cNvSpPr/>
      </dsp:nvSpPr>
      <dsp:spPr>
        <a:xfrm>
          <a:off x="0" y="3496937"/>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F2A14-80B4-4268-A15E-F9064EBA02B7}">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b="0" i="0" kern="1200"/>
            <a:t>Negative tanker er ikke farligere end de positive tanker, de gør bare mere ondt, hvilket er helt normalt.</a:t>
          </a:r>
          <a:endParaRPr lang="en-US" sz="2200" kern="1200"/>
        </a:p>
      </dsp:txBody>
      <dsp:txXfrm>
        <a:off x="0" y="3496937"/>
        <a:ext cx="6391275" cy="1747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911C1-4927-48D2-87EF-343E36908C0C}">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0E80E-F78B-4BD5-9829-F0F0ADAFE6BC}">
      <dsp:nvSpPr>
        <dsp:cNvPr id="0" name=""/>
        <dsp:cNvSpPr/>
      </dsp:nvSpPr>
      <dsp:spPr>
        <a:xfrm>
          <a:off x="453352" y="337845"/>
          <a:ext cx="824278" cy="8242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54DA7A-7FE8-4C99-A10A-2B5C774E9BB6}">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da-DK" sz="2500" kern="1200"/>
            <a:t>1: Indfør grubletid</a:t>
          </a:r>
          <a:endParaRPr lang="en-US" sz="2500" kern="1200"/>
        </a:p>
      </dsp:txBody>
      <dsp:txXfrm>
        <a:off x="1730984" y="640"/>
        <a:ext cx="4660290" cy="1498687"/>
      </dsp:txXfrm>
    </dsp:sp>
    <dsp:sp modelId="{B08608EA-4231-43D3-AB13-84F42056B184}">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51105A-B7D8-41FD-83F8-CC9F3A677E24}">
      <dsp:nvSpPr>
        <dsp:cNvPr id="0" name=""/>
        <dsp:cNvSpPr/>
      </dsp:nvSpPr>
      <dsp:spPr>
        <a:xfrm>
          <a:off x="453352" y="2211204"/>
          <a:ext cx="824278" cy="8242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318A3C-97A0-4916-AF14-EEB53D20ED0A}">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da-DK" sz="2500" kern="1200"/>
            <a:t>2: Afkoblet opmærksomhed</a:t>
          </a:r>
          <a:endParaRPr lang="en-US" sz="2500" kern="1200"/>
        </a:p>
      </dsp:txBody>
      <dsp:txXfrm>
        <a:off x="1730984" y="1873999"/>
        <a:ext cx="4660290" cy="1498687"/>
      </dsp:txXfrm>
    </dsp:sp>
    <dsp:sp modelId="{EF027CB5-8D4E-4460-A4D6-93392F72365F}">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AC7AF-92D6-4CCB-AF70-004F0E5B9208}">
      <dsp:nvSpPr>
        <dsp:cNvPr id="0" name=""/>
        <dsp:cNvSpPr/>
      </dsp:nvSpPr>
      <dsp:spPr>
        <a:xfrm>
          <a:off x="458710" y="4037621"/>
          <a:ext cx="824278" cy="82427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654055-CF96-4ED5-AAC7-7699773200BE}">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da-DK" sz="2500" kern="1200"/>
            <a:t>3: Skift fokus</a:t>
          </a:r>
          <a:endParaRPr lang="en-US" sz="2500" kern="1200"/>
        </a:p>
      </dsp:txBody>
      <dsp:txXfrm>
        <a:off x="1730984" y="3747359"/>
        <a:ext cx="4660290" cy="14986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8DB93-A686-4BFC-8224-830880A95F17}" type="datetimeFigureOut">
              <a:rPr lang="da-DK" smtClean="0"/>
              <a:t>20-03-2023</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85DD7-698F-42EF-BA84-9E6162858BCA}" type="slidenum">
              <a:rPr lang="da-DK" smtClean="0"/>
              <a:t>‹nr.›</a:t>
            </a:fld>
            <a:endParaRPr lang="da-DK" dirty="0"/>
          </a:p>
        </p:txBody>
      </p:sp>
    </p:spTree>
    <p:extLst>
      <p:ext uri="{BB962C8B-B14F-4D97-AF65-F5344CB8AC3E}">
        <p14:creationId xmlns:p14="http://schemas.microsoft.com/office/powerpoint/2010/main" val="385196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A185DD7-698F-42EF-BA84-9E6162858BCA}" type="slidenum">
              <a:rPr lang="da-DK" smtClean="0"/>
              <a:t>1</a:t>
            </a:fld>
            <a:endParaRPr lang="da-DK" dirty="0"/>
          </a:p>
        </p:txBody>
      </p:sp>
    </p:spTree>
    <p:extLst>
      <p:ext uri="{BB962C8B-B14F-4D97-AF65-F5344CB8AC3E}">
        <p14:creationId xmlns:p14="http://schemas.microsoft.com/office/powerpoint/2010/main" val="193084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A185DD7-698F-42EF-BA84-9E6162858BCA}" type="slidenum">
              <a:rPr lang="da-DK" smtClean="0"/>
              <a:t>4</a:t>
            </a:fld>
            <a:endParaRPr lang="da-DK" dirty="0"/>
          </a:p>
        </p:txBody>
      </p:sp>
    </p:spTree>
    <p:extLst>
      <p:ext uri="{BB962C8B-B14F-4D97-AF65-F5344CB8AC3E}">
        <p14:creationId xmlns:p14="http://schemas.microsoft.com/office/powerpoint/2010/main" val="28135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da-DK"/>
              <a:t>Klik for at redigere i master</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87A2C47A-551B-4D2E-8F87-94E62F5FE347}" type="datetime1">
              <a:rPr lang="da-DK" smtClean="0"/>
              <a:t>20-03-2023</a:t>
            </a:fld>
            <a:endParaRPr lang="da-DK"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da-DK"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8A19E64-E739-426E-9647-1671B2BB8E02}" type="slidenum">
              <a:rPr lang="da-DK" smtClean="0"/>
              <a:t>‹nr.›</a:t>
            </a:fld>
            <a:endParaRPr lang="da-DK" dirty="0"/>
          </a:p>
        </p:txBody>
      </p:sp>
    </p:spTree>
    <p:extLst>
      <p:ext uri="{BB962C8B-B14F-4D97-AF65-F5344CB8AC3E}">
        <p14:creationId xmlns:p14="http://schemas.microsoft.com/office/powerpoint/2010/main" val="285830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sk billede med billedtekst">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da-DK"/>
              <a:t>Klik for at redigere i master</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dirty="0"/>
              <a:t>Klik på ikonet for at tilføje et billede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60A7A400-A942-4BA4-8175-3B291C038C20}" type="datetime1">
              <a:rPr lang="da-DK" smtClean="0"/>
              <a:t>20-03-2023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28442758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og billedtekst">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da-DK"/>
              <a:t>Klik for at redigere i master</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4" name="Date Placeholder 3"/>
          <p:cNvSpPr>
            <a:spLocks noGrp="1"/>
          </p:cNvSpPr>
          <p:nvPr>
            <p:ph type="dt" sz="half" idx="10"/>
          </p:nvPr>
        </p:nvSpPr>
        <p:spPr/>
        <p:txBody>
          <a:bodyPr/>
          <a:lstStyle/>
          <a:p>
            <a:fld id="{60A7A400-A942-4BA4-8175-3B291C038C20}" type="datetime1">
              <a:rPr lang="da-DK" smtClean="0"/>
              <a:t>20-03-2023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11417715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med billedtekst">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da-DK"/>
              <a:t>Klik for at redigere i master</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da-DK"/>
              <a:t>Klik for at redigere i master</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4" name="Date Placeholder 3"/>
          <p:cNvSpPr>
            <a:spLocks noGrp="1"/>
          </p:cNvSpPr>
          <p:nvPr>
            <p:ph type="dt" sz="half" idx="10"/>
          </p:nvPr>
        </p:nvSpPr>
        <p:spPr/>
        <p:txBody>
          <a:bodyPr/>
          <a:lstStyle/>
          <a:p>
            <a:fld id="{60A7A400-A942-4BA4-8175-3B291C038C20}" type="datetime1">
              <a:rPr lang="da-DK" smtClean="0"/>
              <a:t>20-03-2023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6066171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vnekort">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60A7A400-A942-4BA4-8175-3B291C038C20}" type="datetime1">
              <a:rPr lang="da-DK" smtClean="0"/>
              <a:t>20-03-2023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339142545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da-DK"/>
              <a:t>Klik for at redigere i master</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A7A400-A942-4BA4-8175-3B291C038C20}" type="datetime1">
              <a:rPr lang="da-DK" smtClean="0"/>
              <a:t>20-03-2023</a:t>
            </a:fld>
            <a:endParaRPr lang="da-DK" dirty="0"/>
          </a:p>
        </p:txBody>
      </p:sp>
      <p:sp>
        <p:nvSpPr>
          <p:cNvPr id="8" name="Footer Placeholder 7"/>
          <p:cNvSpPr>
            <a:spLocks noGrp="1"/>
          </p:cNvSpPr>
          <p:nvPr>
            <p:ph type="ftr" sz="quarter" idx="11"/>
          </p:nvPr>
        </p:nvSpPr>
        <p:spPr/>
        <p:txBody>
          <a:bodyPr/>
          <a:lstStyle/>
          <a:p>
            <a:endParaRPr lang="da-DK" dirty="0"/>
          </a:p>
        </p:txBody>
      </p:sp>
      <p:sp>
        <p:nvSpPr>
          <p:cNvPr id="9" name="Slide Number Placeholder 8"/>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2339701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da-DK"/>
              <a:t>Klik for at redigere i master</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dirty="0"/>
              <a:t>Klik på ikonet for at tilføje et billede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dirty="0"/>
              <a:t>Klik på ikonet for at tilføje et billede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dirty="0"/>
              <a:t>Klik på ikonet for at tilføje et billede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A7A400-A942-4BA4-8175-3B291C038C20}" type="datetime1">
              <a:rPr lang="da-DK" smtClean="0"/>
              <a:t>20-03-2023</a:t>
            </a:fld>
            <a:endParaRPr lang="da-DK" dirty="0"/>
          </a:p>
        </p:txBody>
      </p:sp>
      <p:sp>
        <p:nvSpPr>
          <p:cNvPr id="8" name="Footer Placeholder 7"/>
          <p:cNvSpPr>
            <a:spLocks noGrp="1"/>
          </p:cNvSpPr>
          <p:nvPr>
            <p:ph type="ftr" sz="quarter" idx="11"/>
          </p:nvPr>
        </p:nvSpPr>
        <p:spPr/>
        <p:txBody>
          <a:bodyPr/>
          <a:lstStyle/>
          <a:p>
            <a:endParaRPr lang="da-DK" dirty="0"/>
          </a:p>
        </p:txBody>
      </p:sp>
      <p:sp>
        <p:nvSpPr>
          <p:cNvPr id="9" name="Slide Number Placeholder 8"/>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32977092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da-DK"/>
              <a:t>Klik for at redigere i master</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DE3286A-AB64-48E0-887F-89B5FCCC480A}" type="datetime1">
              <a:rPr lang="da-DK" smtClean="0"/>
              <a:t>20-03-2023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295309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da-DK"/>
              <a:t>Klik for at redigere i master</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0BDD49A-0A33-4FCD-8465-619E00DF8D96}" type="datetime1">
              <a:rPr lang="da-DK" smtClean="0"/>
              <a:t>20-03-2023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338643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da-DK"/>
              <a:t>Klik for at redigere i master</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8ABF21A-C3BE-4BF2-892B-2AD94A0CAE3E}" type="datetime1">
              <a:rPr lang="da-DK" smtClean="0"/>
              <a:t>20-03-2023</a:t>
            </a:fld>
            <a:endParaRPr lang="da-DK" dirty="0"/>
          </a:p>
        </p:txBody>
      </p:sp>
      <p:sp>
        <p:nvSpPr>
          <p:cNvPr id="5" name="Footer Placeholder 4"/>
          <p:cNvSpPr>
            <a:spLocks noGrp="1"/>
          </p:cNvSpPr>
          <p:nvPr>
            <p:ph type="ftr" sz="quarter" idx="11"/>
          </p:nvPr>
        </p:nvSpPr>
        <p:spPr/>
        <p:txBody>
          <a:bodyPr/>
          <a:lstStyle>
            <a:lvl1pPr>
              <a:defRPr sz="1000" b="1"/>
            </a:lvl1pPr>
          </a:lstStyle>
          <a:p>
            <a:endParaRPr lang="da-DK" dirty="0"/>
          </a:p>
        </p:txBody>
      </p:sp>
      <p:sp>
        <p:nvSpPr>
          <p:cNvPr id="6" name="Slide Number Placeholder 5"/>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14037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BAEF2DFE-3811-4F0E-8A10-B5823A1E9778}" type="datetime1">
              <a:rPr lang="da-DK" smtClean="0"/>
              <a:t>20-03-2023</a:t>
            </a:fld>
            <a:endParaRPr lang="da-DK" dirty="0"/>
          </a:p>
        </p:txBody>
      </p:sp>
      <p:sp>
        <p:nvSpPr>
          <p:cNvPr id="5" name="Footer Placeholder 4"/>
          <p:cNvSpPr>
            <a:spLocks noGrp="1"/>
          </p:cNvSpPr>
          <p:nvPr>
            <p:ph type="ftr" sz="quarter" idx="11"/>
          </p:nvPr>
        </p:nvSpPr>
        <p:spPr/>
        <p:txBody>
          <a:bodyPr/>
          <a:lstStyle>
            <a:lvl1pPr>
              <a:defRPr sz="1000" b="1"/>
            </a:lvl1pPr>
          </a:lstStyle>
          <a:p>
            <a:endParaRPr lang="da-DK"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26247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da-DK"/>
              <a:t>Klik for at redigere i master</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F97F21A5-6596-4AAF-85CE-EB698868567B}" type="datetime1">
              <a:rPr lang="da-DK" smtClean="0"/>
              <a:t>20-03-2023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242114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da-DK"/>
              <a:t>Klik for at redigere i master</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A5016625-729A-47A8-A88B-7DD4FF07D466}" type="datetime1">
              <a:rPr lang="da-DK" smtClean="0"/>
              <a:t>20-03-2023</a:t>
            </a:fld>
            <a:endParaRPr lang="da-DK" dirty="0"/>
          </a:p>
        </p:txBody>
      </p:sp>
      <p:sp>
        <p:nvSpPr>
          <p:cNvPr id="8" name="Footer Placeholder 7"/>
          <p:cNvSpPr>
            <a:spLocks noGrp="1"/>
          </p:cNvSpPr>
          <p:nvPr>
            <p:ph type="ftr" sz="quarter" idx="11"/>
          </p:nvPr>
        </p:nvSpPr>
        <p:spPr/>
        <p:txBody>
          <a:bodyPr/>
          <a:lstStyle/>
          <a:p>
            <a:endParaRPr lang="da-DK" dirty="0"/>
          </a:p>
        </p:txBody>
      </p:sp>
      <p:sp>
        <p:nvSpPr>
          <p:cNvPr id="9" name="Slide Number Placeholder 8"/>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345783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D6372F1F-EA16-4530-ACEB-FD46F56BC3A3}" type="datetime1">
              <a:rPr lang="da-DK" smtClean="0"/>
              <a:t>20-03-2023</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11781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DDD85-5E6F-4737-880C-69E6A0258BD9}" type="datetime1">
              <a:rPr lang="da-DK" smtClean="0"/>
              <a:t>20-03-2023</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235587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da-DK"/>
              <a:t>Klik for at redigere i master</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32F38780-C4E7-474D-9EDA-325C291339A1}" type="datetime1">
              <a:rPr lang="da-DK" smtClean="0"/>
              <a:t>20-03-2023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358705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da-DK"/>
              <a:t>Klik for at redigere i master</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dirty="0"/>
              <a:t>Klik på ikonet for at tilføje et billede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894C7EC0-58D9-46D3-8FEA-03EEDA24A390}" type="datetime1">
              <a:rPr lang="da-DK" smtClean="0"/>
              <a:t>20-03-2023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8A19E64-E739-426E-9647-1671B2BB8E02}" type="slidenum">
              <a:rPr lang="da-DK" smtClean="0"/>
              <a:t>‹nr.›</a:t>
            </a:fld>
            <a:endParaRPr lang="da-DK" dirty="0"/>
          </a:p>
        </p:txBody>
      </p:sp>
    </p:spTree>
    <p:extLst>
      <p:ext uri="{BB962C8B-B14F-4D97-AF65-F5344CB8AC3E}">
        <p14:creationId xmlns:p14="http://schemas.microsoft.com/office/powerpoint/2010/main" val="158677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da-DK"/>
              <a:t>Klik for at redigere i master</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60A7A400-A942-4BA4-8175-3B291C038C20}" type="datetime1">
              <a:rPr lang="da-DK" smtClean="0"/>
              <a:t>20-03-2023</a:t>
            </a:fld>
            <a:endParaRPr lang="da-DK"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da-DK"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8A19E64-E739-426E-9647-1671B2BB8E02}" type="slidenum">
              <a:rPr lang="da-DK" smtClean="0"/>
              <a:t>‹nr.›</a:t>
            </a:fld>
            <a:endParaRPr lang="da-DK" dirty="0"/>
          </a:p>
        </p:txBody>
      </p:sp>
    </p:spTree>
    <p:extLst>
      <p:ext uri="{BB962C8B-B14F-4D97-AF65-F5344CB8AC3E}">
        <p14:creationId xmlns:p14="http://schemas.microsoft.com/office/powerpoint/2010/main" val="392011360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Metakognitiv tænkning</a:t>
            </a:r>
          </a:p>
        </p:txBody>
      </p:sp>
      <p:sp>
        <p:nvSpPr>
          <p:cNvPr id="3" name="Undertitel 2"/>
          <p:cNvSpPr>
            <a:spLocks noGrp="1"/>
          </p:cNvSpPr>
          <p:nvPr>
            <p:ph type="subTitle" idx="1"/>
          </p:nvPr>
        </p:nvSpPr>
        <p:spPr/>
        <p:txBody>
          <a:bodyPr/>
          <a:lstStyle/>
          <a:p>
            <a:r>
              <a:rPr lang="da-DK" dirty="0"/>
              <a:t>Oplæg til personalet</a:t>
            </a:r>
          </a:p>
        </p:txBody>
      </p:sp>
      <p:sp>
        <p:nvSpPr>
          <p:cNvPr id="4" name="Pladsholder til slidenummer 3"/>
          <p:cNvSpPr>
            <a:spLocks noGrp="1"/>
          </p:cNvSpPr>
          <p:nvPr>
            <p:ph type="sldNum" sz="quarter" idx="12"/>
          </p:nvPr>
        </p:nvSpPr>
        <p:spPr/>
        <p:txBody>
          <a:bodyPr/>
          <a:lstStyle/>
          <a:p>
            <a:fld id="{E8A19E64-E739-426E-9647-1671B2BB8E02}" type="slidenum">
              <a:rPr lang="da-DK" smtClean="0"/>
              <a:t>1</a:t>
            </a:fld>
            <a:endParaRPr lang="da-DK" dirty="0"/>
          </a:p>
        </p:txBody>
      </p:sp>
    </p:spTree>
    <p:extLst>
      <p:ext uri="{BB962C8B-B14F-4D97-AF65-F5344CB8AC3E}">
        <p14:creationId xmlns:p14="http://schemas.microsoft.com/office/powerpoint/2010/main" val="224313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6" name="Group 25">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7" name="Rectangle 26">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el 1"/>
          <p:cNvSpPr>
            <a:spLocks noGrp="1"/>
          </p:cNvSpPr>
          <p:nvPr>
            <p:ph type="title"/>
          </p:nvPr>
        </p:nvSpPr>
        <p:spPr>
          <a:xfrm>
            <a:off x="1000372" y="1209957"/>
            <a:ext cx="3034580" cy="4438087"/>
          </a:xfrm>
        </p:spPr>
        <p:txBody>
          <a:bodyPr anchor="ctr">
            <a:normAutofit/>
          </a:bodyPr>
          <a:lstStyle/>
          <a:p>
            <a:pPr algn="r"/>
            <a:r>
              <a:rPr lang="da-DK" sz="3200">
                <a:solidFill>
                  <a:schemeClr val="tx1"/>
                </a:solidFill>
              </a:rPr>
              <a:t>Sindets tre niveauer</a:t>
            </a:r>
          </a:p>
        </p:txBody>
      </p:sp>
      <p:sp>
        <p:nvSpPr>
          <p:cNvPr id="3" name="Pladsholder til indhold 2"/>
          <p:cNvSpPr>
            <a:spLocks noGrp="1"/>
          </p:cNvSpPr>
          <p:nvPr>
            <p:ph idx="1"/>
          </p:nvPr>
        </p:nvSpPr>
        <p:spPr>
          <a:xfrm>
            <a:off x="4678424" y="1059025"/>
            <a:ext cx="5302189" cy="4739950"/>
          </a:xfrm>
        </p:spPr>
        <p:txBody>
          <a:bodyPr anchor="ctr">
            <a:normAutofit/>
          </a:bodyPr>
          <a:lstStyle/>
          <a:p>
            <a:r>
              <a:rPr lang="da-DK" b="1" dirty="0">
                <a:solidFill>
                  <a:schemeClr val="tx1"/>
                </a:solidFill>
              </a:rPr>
              <a:t>Øverste niveau</a:t>
            </a:r>
            <a:r>
              <a:rPr lang="da-DK" dirty="0">
                <a:solidFill>
                  <a:schemeClr val="tx1"/>
                </a:solidFill>
              </a:rPr>
              <a:t>: </a:t>
            </a:r>
            <a:br>
              <a:rPr lang="da-DK" dirty="0">
                <a:solidFill>
                  <a:schemeClr val="tx1"/>
                </a:solidFill>
              </a:rPr>
            </a:br>
            <a:r>
              <a:rPr lang="da-DK" dirty="0">
                <a:solidFill>
                  <a:schemeClr val="tx1"/>
                </a:solidFill>
              </a:rPr>
              <a:t>Det metakognitive niveau – vores tanker om tankerne.</a:t>
            </a:r>
            <a:br>
              <a:rPr lang="da-DK" dirty="0">
                <a:solidFill>
                  <a:schemeClr val="tx1"/>
                </a:solidFill>
              </a:rPr>
            </a:br>
            <a:br>
              <a:rPr lang="da-DK" dirty="0">
                <a:solidFill>
                  <a:schemeClr val="tx1"/>
                </a:solidFill>
              </a:rPr>
            </a:br>
            <a:r>
              <a:rPr lang="da-DK" dirty="0">
                <a:solidFill>
                  <a:schemeClr val="tx1"/>
                </a:solidFill>
              </a:rPr>
              <a:t>Vores viden og overbevisninger om tankerne, hvilke strategier kan vi bruge og gavner de os.</a:t>
            </a:r>
            <a:br>
              <a:rPr lang="da-DK" dirty="0">
                <a:solidFill>
                  <a:schemeClr val="tx1"/>
                </a:solidFill>
              </a:rPr>
            </a:br>
            <a:br>
              <a:rPr lang="da-DK" dirty="0">
                <a:solidFill>
                  <a:schemeClr val="tx1"/>
                </a:solidFill>
              </a:rPr>
            </a:br>
            <a:r>
              <a:rPr lang="da-DK" dirty="0">
                <a:solidFill>
                  <a:schemeClr val="tx1"/>
                </a:solidFill>
              </a:rPr>
              <a:t>Fx overbevisninger om at de mange tanker gavner os → vi tror vi finder en løsning</a:t>
            </a:r>
            <a:br>
              <a:rPr lang="da-DK" dirty="0">
                <a:solidFill>
                  <a:schemeClr val="tx1"/>
                </a:solidFill>
              </a:rPr>
            </a:br>
            <a:br>
              <a:rPr lang="da-DK" dirty="0">
                <a:solidFill>
                  <a:schemeClr val="tx1"/>
                </a:solidFill>
              </a:rPr>
            </a:br>
            <a:r>
              <a:rPr lang="da-DK" dirty="0">
                <a:solidFill>
                  <a:schemeClr val="tx1"/>
                </a:solidFill>
              </a:rPr>
              <a:t>Fx vi kan ikke selv styre vores tanker</a:t>
            </a:r>
            <a:br>
              <a:rPr lang="da-DK" dirty="0">
                <a:solidFill>
                  <a:schemeClr val="tx1"/>
                </a:solidFill>
              </a:rPr>
            </a:br>
            <a:r>
              <a:rPr lang="da-DK" dirty="0">
                <a:solidFill>
                  <a:schemeClr val="tx1"/>
                </a:solidFill>
              </a:rPr>
              <a:t>Fx vores tanker er skadelige for os → vi får en psykisk sygdom</a:t>
            </a:r>
          </a:p>
        </p:txBody>
      </p:sp>
      <p:sp>
        <p:nvSpPr>
          <p:cNvPr id="4" name="Pladsholder til slidenummer 3"/>
          <p:cNvSpPr>
            <a:spLocks noGrp="1"/>
          </p:cNvSpPr>
          <p:nvPr>
            <p:ph type="sldNum" sz="quarter" idx="12"/>
          </p:nvPr>
        </p:nvSpPr>
        <p:spPr>
          <a:xfrm>
            <a:off x="11017538" y="610622"/>
            <a:ext cx="685802" cy="766675"/>
          </a:xfrm>
        </p:spPr>
        <p:txBody>
          <a:bodyPr anchor="ctr">
            <a:normAutofit/>
          </a:bodyPr>
          <a:lstStyle/>
          <a:p>
            <a:pPr>
              <a:spcAft>
                <a:spcPts val="600"/>
              </a:spcAft>
            </a:pPr>
            <a:fld id="{E8A19E64-E739-426E-9647-1671B2BB8E02}" type="slidenum">
              <a:rPr lang="da-DK" sz="2000">
                <a:solidFill>
                  <a:srgbClr val="FFFFFF"/>
                </a:solidFill>
              </a:rPr>
              <a:pPr>
                <a:spcAft>
                  <a:spcPts val="600"/>
                </a:spcAft>
              </a:pPr>
              <a:t>10</a:t>
            </a:fld>
            <a:endParaRPr lang="da-DK" sz="2000">
              <a:solidFill>
                <a:srgbClr val="FFFFFF"/>
              </a:solidFill>
            </a:endParaRPr>
          </a:p>
        </p:txBody>
      </p:sp>
      <p:cxnSp>
        <p:nvCxnSpPr>
          <p:cNvPr id="30" name="Straight Connector 29">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77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3" name="Freeform: Shape 12">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5" name="Group 14">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6" name="Rectangle 15">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el 1"/>
          <p:cNvSpPr>
            <a:spLocks noGrp="1"/>
          </p:cNvSpPr>
          <p:nvPr>
            <p:ph type="title"/>
          </p:nvPr>
        </p:nvSpPr>
        <p:spPr>
          <a:xfrm>
            <a:off x="1154954" y="973669"/>
            <a:ext cx="8825659" cy="706964"/>
          </a:xfrm>
        </p:spPr>
        <p:txBody>
          <a:bodyPr>
            <a:normAutofit fontScale="90000"/>
          </a:bodyPr>
          <a:lstStyle/>
          <a:p>
            <a:r>
              <a:rPr lang="da-DK" dirty="0">
                <a:solidFill>
                  <a:srgbClr val="FFFFFF"/>
                </a:solidFill>
              </a:rPr>
              <a:t>Sundhedsplejerskens handlemuligheder:</a:t>
            </a:r>
          </a:p>
        </p:txBody>
      </p:sp>
      <p:sp>
        <p:nvSpPr>
          <p:cNvPr id="4" name="Pladsholder til slidenummer 3"/>
          <p:cNvSpPr>
            <a:spLocks noGrp="1"/>
          </p:cNvSpPr>
          <p:nvPr>
            <p:ph type="sldNum" sz="quarter" idx="12"/>
          </p:nvPr>
        </p:nvSpPr>
        <p:spPr>
          <a:xfrm>
            <a:off x="10352540" y="295729"/>
            <a:ext cx="838199" cy="767687"/>
          </a:xfrm>
        </p:spPr>
        <p:txBody>
          <a:bodyPr>
            <a:normAutofit/>
          </a:bodyPr>
          <a:lstStyle/>
          <a:p>
            <a:pPr>
              <a:spcAft>
                <a:spcPts val="600"/>
              </a:spcAft>
            </a:pPr>
            <a:fld id="{E8A19E64-E739-426E-9647-1671B2BB8E02}" type="slidenum">
              <a:rPr lang="da-DK" smtClean="0"/>
              <a:pPr>
                <a:spcAft>
                  <a:spcPts val="600"/>
                </a:spcAft>
              </a:pPr>
              <a:t>11</a:t>
            </a:fld>
            <a:endParaRPr lang="da-DK"/>
          </a:p>
        </p:txBody>
      </p:sp>
      <p:sp>
        <p:nvSpPr>
          <p:cNvPr id="3" name="Pladsholder til indhold 2"/>
          <p:cNvSpPr>
            <a:spLocks noGrp="1"/>
          </p:cNvSpPr>
          <p:nvPr>
            <p:ph idx="1"/>
          </p:nvPr>
        </p:nvSpPr>
        <p:spPr>
          <a:xfrm>
            <a:off x="1887233" y="2603500"/>
            <a:ext cx="8417535" cy="3416300"/>
          </a:xfrm>
        </p:spPr>
        <p:txBody>
          <a:bodyPr>
            <a:normAutofit lnSpcReduction="10000"/>
          </a:bodyPr>
          <a:lstStyle/>
          <a:p>
            <a:r>
              <a:rPr lang="da-DK" dirty="0"/>
              <a:t>Det handler ikke om at negligere tankerne og følelserne som personen har, men om at håndtere de tanker bedst muligt ved ikke at give dem for meget opmærksomhed for at sindet kan få tid og ro til at hele sig selv.</a:t>
            </a:r>
          </a:p>
          <a:p>
            <a:pPr marL="0" indent="0">
              <a:buNone/>
            </a:pPr>
            <a:endParaRPr lang="da-DK" dirty="0"/>
          </a:p>
          <a:p>
            <a:r>
              <a:rPr lang="da-DK" dirty="0"/>
              <a:t>Ved tegn på mistrivsel handler det om at finde ud af, hvad årsagen er. Er der ydre påvirkninger/problemer, der aktivt kan ændres på fx mobning eller ensomhed.</a:t>
            </a:r>
          </a:p>
          <a:p>
            <a:endParaRPr lang="da-DK" dirty="0"/>
          </a:p>
          <a:p>
            <a:r>
              <a:rPr lang="da-DK" dirty="0"/>
              <a:t>Man kan godt hjælpe personen til at tænke mindre, mens der ændres på de ydre problemer.</a:t>
            </a:r>
          </a:p>
        </p:txBody>
      </p:sp>
    </p:spTree>
    <p:extLst>
      <p:ext uri="{BB962C8B-B14F-4D97-AF65-F5344CB8AC3E}">
        <p14:creationId xmlns:p14="http://schemas.microsoft.com/office/powerpoint/2010/main" val="395851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el 1"/>
          <p:cNvSpPr>
            <a:spLocks noGrp="1"/>
          </p:cNvSpPr>
          <p:nvPr>
            <p:ph type="title"/>
          </p:nvPr>
        </p:nvSpPr>
        <p:spPr>
          <a:xfrm>
            <a:off x="1000372" y="1209957"/>
            <a:ext cx="3034580" cy="4438087"/>
          </a:xfrm>
        </p:spPr>
        <p:txBody>
          <a:bodyPr anchor="ctr">
            <a:normAutofit/>
          </a:bodyPr>
          <a:lstStyle/>
          <a:p>
            <a:pPr algn="r"/>
            <a:r>
              <a:rPr lang="da-DK" sz="3200">
                <a:solidFill>
                  <a:schemeClr val="tx1"/>
                </a:solidFill>
              </a:rPr>
              <a:t>Triggertanker</a:t>
            </a:r>
          </a:p>
        </p:txBody>
      </p:sp>
      <p:sp>
        <p:nvSpPr>
          <p:cNvPr id="3" name="Pladsholder til indhold 2"/>
          <p:cNvSpPr>
            <a:spLocks noGrp="1"/>
          </p:cNvSpPr>
          <p:nvPr>
            <p:ph idx="1"/>
          </p:nvPr>
        </p:nvSpPr>
        <p:spPr>
          <a:xfrm>
            <a:off x="4678424" y="1059025"/>
            <a:ext cx="5302189" cy="4739950"/>
          </a:xfrm>
        </p:spPr>
        <p:txBody>
          <a:bodyPr anchor="ctr">
            <a:normAutofit/>
          </a:bodyPr>
          <a:lstStyle/>
          <a:p>
            <a:r>
              <a:rPr lang="da-DK" dirty="0">
                <a:solidFill>
                  <a:schemeClr val="tx1"/>
                </a:solidFill>
              </a:rPr>
              <a:t>Triggertanker er de tanker der sætter mange andre tanker og spekulationer i gang. </a:t>
            </a:r>
          </a:p>
          <a:p>
            <a:r>
              <a:rPr lang="da-DK" dirty="0">
                <a:solidFill>
                  <a:schemeClr val="tx1"/>
                </a:solidFill>
              </a:rPr>
              <a:t>Triggertanker udløses af en stimuli fx en kritisk situation, en kropslig eller følelsesmæssig situation fx:</a:t>
            </a:r>
            <a:br>
              <a:rPr lang="da-DK" dirty="0">
                <a:solidFill>
                  <a:schemeClr val="tx1"/>
                </a:solidFill>
              </a:rPr>
            </a:br>
            <a:r>
              <a:rPr lang="da-DK" dirty="0">
                <a:solidFill>
                  <a:schemeClr val="tx1"/>
                </a:solidFill>
              </a:rPr>
              <a:t>Chefen ringer → shit jeg bliver fyret.</a:t>
            </a:r>
            <a:br>
              <a:rPr lang="da-DK" dirty="0">
                <a:solidFill>
                  <a:schemeClr val="tx1"/>
                </a:solidFill>
              </a:rPr>
            </a:br>
            <a:r>
              <a:rPr lang="da-DK" dirty="0">
                <a:solidFill>
                  <a:schemeClr val="tx1"/>
                </a:solidFill>
              </a:rPr>
              <a:t>En kammerat griner under fremlæggelsen → ej hvor er jeg dårlig til tysk.</a:t>
            </a:r>
            <a:br>
              <a:rPr lang="da-DK" dirty="0">
                <a:solidFill>
                  <a:schemeClr val="tx1"/>
                </a:solidFill>
              </a:rPr>
            </a:br>
            <a:r>
              <a:rPr lang="da-DK" dirty="0">
                <a:solidFill>
                  <a:schemeClr val="tx1"/>
                </a:solidFill>
              </a:rPr>
              <a:t>Baby der ikke tager på → jeg er verdens dårligste mor.</a:t>
            </a:r>
          </a:p>
        </p:txBody>
      </p:sp>
      <p:sp>
        <p:nvSpPr>
          <p:cNvPr id="4" name="Pladsholder til slidenummer 3"/>
          <p:cNvSpPr>
            <a:spLocks noGrp="1"/>
          </p:cNvSpPr>
          <p:nvPr>
            <p:ph type="sldNum" sz="quarter" idx="12"/>
          </p:nvPr>
        </p:nvSpPr>
        <p:spPr>
          <a:xfrm>
            <a:off x="11017538" y="610622"/>
            <a:ext cx="685802" cy="766675"/>
          </a:xfrm>
        </p:spPr>
        <p:txBody>
          <a:bodyPr anchor="ctr">
            <a:normAutofit/>
          </a:bodyPr>
          <a:lstStyle/>
          <a:p>
            <a:pPr>
              <a:spcAft>
                <a:spcPts val="600"/>
              </a:spcAft>
            </a:pPr>
            <a:fld id="{E8A19E64-E739-426E-9647-1671B2BB8E02}" type="slidenum">
              <a:rPr lang="da-DK" sz="2000">
                <a:solidFill>
                  <a:srgbClr val="FFFFFF"/>
                </a:solidFill>
              </a:rPr>
              <a:pPr>
                <a:spcAft>
                  <a:spcPts val="600"/>
                </a:spcAft>
              </a:pPr>
              <a:t>12</a:t>
            </a:fld>
            <a:endParaRPr lang="da-DK" sz="2000">
              <a:solidFill>
                <a:srgbClr val="FFFFFF"/>
              </a:solidFill>
            </a:endParaRP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36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91AC5-E798-229C-CE94-8A5D55BC8646}"/>
              </a:ext>
            </a:extLst>
          </p:cNvPr>
          <p:cNvSpPr>
            <a:spLocks noGrp="1"/>
          </p:cNvSpPr>
          <p:nvPr>
            <p:ph type="title"/>
          </p:nvPr>
        </p:nvSpPr>
        <p:spPr/>
        <p:txBody>
          <a:bodyPr/>
          <a:lstStyle/>
          <a:p>
            <a:r>
              <a:rPr lang="da-DK" dirty="0"/>
              <a:t>Problem 1 &amp; problem 2</a:t>
            </a:r>
          </a:p>
        </p:txBody>
      </p:sp>
      <p:sp>
        <p:nvSpPr>
          <p:cNvPr id="3" name="Pladsholder til indhold 2">
            <a:extLst>
              <a:ext uri="{FF2B5EF4-FFF2-40B4-BE49-F238E27FC236}">
                <a16:creationId xmlns:a16="http://schemas.microsoft.com/office/drawing/2014/main" id="{C596C8C1-4F45-DA85-85CE-FA34E078F0B2}"/>
              </a:ext>
            </a:extLst>
          </p:cNvPr>
          <p:cNvSpPr>
            <a:spLocks noGrp="1"/>
          </p:cNvSpPr>
          <p:nvPr>
            <p:ph idx="1"/>
          </p:nvPr>
        </p:nvSpPr>
        <p:spPr>
          <a:xfrm>
            <a:off x="1154954" y="2294313"/>
            <a:ext cx="8825659" cy="3725487"/>
          </a:xfrm>
        </p:spPr>
        <p:txBody>
          <a:bodyPr/>
          <a:lstStyle/>
          <a:p>
            <a:r>
              <a:rPr lang="da-DK" dirty="0"/>
              <a:t>Problem 1 = den reelle problemstilling (P1)</a:t>
            </a:r>
          </a:p>
          <a:p>
            <a:r>
              <a:rPr lang="da-DK" dirty="0"/>
              <a:t>Problem 2 = tankerne om problem 1 (P2)</a:t>
            </a:r>
          </a:p>
          <a:p>
            <a:r>
              <a:rPr lang="da-DK" dirty="0"/>
              <a:t>Hvad fylder mest? </a:t>
            </a:r>
          </a:p>
          <a:p>
            <a:r>
              <a:rPr lang="da-DK" dirty="0"/>
              <a:t>Afgør om P1 kræver handling nu og her</a:t>
            </a:r>
            <a:r>
              <a:rPr lang="da-DK" dirty="0">
                <a:sym typeface="Wingdings" panose="05000000000000000000" pitchFamily="2" charset="2"/>
              </a:rPr>
              <a:t>.</a:t>
            </a:r>
            <a:endParaRPr lang="da-DK" dirty="0"/>
          </a:p>
          <a:p>
            <a:r>
              <a:rPr lang="da-DK" dirty="0"/>
              <a:t>Arbejd med at reducere P2</a:t>
            </a:r>
          </a:p>
          <a:p>
            <a:endParaRPr lang="da-DK" dirty="0"/>
          </a:p>
        </p:txBody>
      </p:sp>
      <p:sp>
        <p:nvSpPr>
          <p:cNvPr id="4" name="Pladsholder til slidenummer 3">
            <a:extLst>
              <a:ext uri="{FF2B5EF4-FFF2-40B4-BE49-F238E27FC236}">
                <a16:creationId xmlns:a16="http://schemas.microsoft.com/office/drawing/2014/main" id="{15C59387-EB24-C38B-B056-123DAAFE90B5}"/>
              </a:ext>
            </a:extLst>
          </p:cNvPr>
          <p:cNvSpPr>
            <a:spLocks noGrp="1"/>
          </p:cNvSpPr>
          <p:nvPr>
            <p:ph type="sldNum" sz="quarter" idx="12"/>
          </p:nvPr>
        </p:nvSpPr>
        <p:spPr/>
        <p:txBody>
          <a:bodyPr/>
          <a:lstStyle/>
          <a:p>
            <a:fld id="{E8A19E64-E739-426E-9647-1671B2BB8E02}" type="slidenum">
              <a:rPr lang="da-DK" smtClean="0"/>
              <a:t>13</a:t>
            </a:fld>
            <a:endParaRPr lang="da-DK" dirty="0"/>
          </a:p>
        </p:txBody>
      </p:sp>
      <p:sp>
        <p:nvSpPr>
          <p:cNvPr id="5" name="Ellipse 4">
            <a:extLst>
              <a:ext uri="{FF2B5EF4-FFF2-40B4-BE49-F238E27FC236}">
                <a16:creationId xmlns:a16="http://schemas.microsoft.com/office/drawing/2014/main" id="{B97B7C9A-AF8C-740F-291E-331EB3F2DCCF}"/>
              </a:ext>
            </a:extLst>
          </p:cNvPr>
          <p:cNvSpPr/>
          <p:nvPr/>
        </p:nvSpPr>
        <p:spPr>
          <a:xfrm>
            <a:off x="6096000" y="2814646"/>
            <a:ext cx="5801709" cy="341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dirty="0"/>
              <a:t>Problem 2</a:t>
            </a:r>
          </a:p>
          <a:p>
            <a:pPr algn="ctr"/>
            <a:endParaRPr lang="da-DK" dirty="0"/>
          </a:p>
        </p:txBody>
      </p:sp>
      <p:sp>
        <p:nvSpPr>
          <p:cNvPr id="6" name="Ellipse 5">
            <a:extLst>
              <a:ext uri="{FF2B5EF4-FFF2-40B4-BE49-F238E27FC236}">
                <a16:creationId xmlns:a16="http://schemas.microsoft.com/office/drawing/2014/main" id="{DAD205BD-AFCC-AFEF-7A9E-2CBA47C83373}"/>
              </a:ext>
            </a:extLst>
          </p:cNvPr>
          <p:cNvSpPr/>
          <p:nvPr/>
        </p:nvSpPr>
        <p:spPr>
          <a:xfrm>
            <a:off x="8577078" y="3919093"/>
            <a:ext cx="2322149" cy="1294038"/>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tx1"/>
                </a:solidFill>
              </a:rPr>
              <a:t>Problem 1</a:t>
            </a:r>
          </a:p>
        </p:txBody>
      </p:sp>
    </p:spTree>
    <p:extLst>
      <p:ext uri="{BB962C8B-B14F-4D97-AF65-F5344CB8AC3E}">
        <p14:creationId xmlns:p14="http://schemas.microsoft.com/office/powerpoint/2010/main" val="109740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Rectangle 17">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el 1"/>
          <p:cNvSpPr>
            <a:spLocks noGrp="1"/>
          </p:cNvSpPr>
          <p:nvPr>
            <p:ph type="title"/>
          </p:nvPr>
        </p:nvSpPr>
        <p:spPr>
          <a:xfrm>
            <a:off x="1154955" y="973667"/>
            <a:ext cx="2942210" cy="4833745"/>
          </a:xfrm>
        </p:spPr>
        <p:txBody>
          <a:bodyPr>
            <a:normAutofit/>
          </a:bodyPr>
          <a:lstStyle/>
          <a:p>
            <a:r>
              <a:rPr lang="da-DK" dirty="0">
                <a:solidFill>
                  <a:srgbClr val="EBEBEB"/>
                </a:solidFill>
              </a:rPr>
              <a:t>3 strategier til at tænke mindre over sine tanker</a:t>
            </a:r>
          </a:p>
        </p:txBody>
      </p:sp>
      <p:sp>
        <p:nvSpPr>
          <p:cNvPr id="24" name="Rectangle 23">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Pladsholder til slidenummer 2"/>
          <p:cNvSpPr>
            <a:spLocks noGrp="1"/>
          </p:cNvSpPr>
          <p:nvPr>
            <p:ph type="sldNum" sz="quarter" idx="12"/>
          </p:nvPr>
        </p:nvSpPr>
        <p:spPr>
          <a:xfrm>
            <a:off x="10352540" y="295729"/>
            <a:ext cx="838199" cy="767687"/>
          </a:xfrm>
        </p:spPr>
        <p:txBody>
          <a:bodyPr>
            <a:normAutofit/>
          </a:bodyPr>
          <a:lstStyle/>
          <a:p>
            <a:pPr>
              <a:spcAft>
                <a:spcPts val="600"/>
              </a:spcAft>
            </a:pPr>
            <a:fld id="{E8A19E64-E739-426E-9647-1671B2BB8E02}" type="slidenum">
              <a:rPr lang="da-DK">
                <a:solidFill>
                  <a:srgbClr val="FFFFFF"/>
                </a:solidFill>
              </a:rPr>
              <a:pPr>
                <a:spcAft>
                  <a:spcPts val="600"/>
                </a:spcAft>
              </a:pPr>
              <a:t>14</a:t>
            </a:fld>
            <a:endParaRPr lang="da-DK">
              <a:solidFill>
                <a:srgbClr val="FFFFFF"/>
              </a:solidFill>
            </a:endParaRPr>
          </a:p>
        </p:txBody>
      </p:sp>
      <p:graphicFrame>
        <p:nvGraphicFramePr>
          <p:cNvPr id="6" name="Pladsholder til indhold 3">
            <a:extLst>
              <a:ext uri="{FF2B5EF4-FFF2-40B4-BE49-F238E27FC236}">
                <a16:creationId xmlns:a16="http://schemas.microsoft.com/office/drawing/2014/main" id="{BBF168D1-0862-FED1-1ACC-4B6D61C43632}"/>
              </a:ext>
            </a:extLst>
          </p:cNvPr>
          <p:cNvGraphicFramePr>
            <a:graphicFrameLocks noGrp="1"/>
          </p:cNvGraphicFramePr>
          <p:nvPr>
            <p:ph idx="1"/>
            <p:extLst>
              <p:ext uri="{D42A27DB-BD31-4B8C-83A1-F6EECF244321}">
                <p14:modId xmlns:p14="http://schemas.microsoft.com/office/powerpoint/2010/main" val="372804614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314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4" y="973669"/>
            <a:ext cx="8825659" cy="706964"/>
          </a:xfrm>
        </p:spPr>
        <p:txBody>
          <a:bodyPr>
            <a:normAutofit/>
          </a:bodyPr>
          <a:lstStyle/>
          <a:p>
            <a:r>
              <a:rPr lang="da-DK" dirty="0"/>
              <a:t>Indfør grubletid</a:t>
            </a:r>
            <a:endParaRPr lang="da-DK"/>
          </a:p>
        </p:txBody>
      </p:sp>
      <p:sp>
        <p:nvSpPr>
          <p:cNvPr id="4" name="Pladsholder til slidenummer 3"/>
          <p:cNvSpPr>
            <a:spLocks noGrp="1"/>
          </p:cNvSpPr>
          <p:nvPr>
            <p:ph type="sldNum" sz="quarter" idx="12"/>
          </p:nvPr>
        </p:nvSpPr>
        <p:spPr>
          <a:xfrm>
            <a:off x="10352540" y="295729"/>
            <a:ext cx="838199" cy="767687"/>
          </a:xfrm>
        </p:spPr>
        <p:txBody>
          <a:bodyPr>
            <a:normAutofit/>
          </a:bodyPr>
          <a:lstStyle/>
          <a:p>
            <a:pPr>
              <a:spcAft>
                <a:spcPts val="600"/>
              </a:spcAft>
            </a:pPr>
            <a:fld id="{E8A19E64-E739-426E-9647-1671B2BB8E02}" type="slidenum">
              <a:rPr lang="da-DK" smtClean="0"/>
              <a:pPr>
                <a:spcAft>
                  <a:spcPts val="600"/>
                </a:spcAft>
              </a:pPr>
              <a:t>15</a:t>
            </a:fld>
            <a:endParaRPr lang="da-DK"/>
          </a:p>
        </p:txBody>
      </p:sp>
      <p:pic>
        <p:nvPicPr>
          <p:cNvPr id="5" name="Billede 4">
            <a:extLst>
              <a:ext uri="{FF2B5EF4-FFF2-40B4-BE49-F238E27FC236}">
                <a16:creationId xmlns:a16="http://schemas.microsoft.com/office/drawing/2014/main" id="{B8047777-CE02-CA9F-82E7-ACF9DB03F27D}"/>
              </a:ext>
            </a:extLst>
          </p:cNvPr>
          <p:cNvPicPr>
            <a:picLocks noChangeAspect="1"/>
          </p:cNvPicPr>
          <p:nvPr/>
        </p:nvPicPr>
        <p:blipFill rotWithShape="1">
          <a:blip r:embed="rId2"/>
          <a:srcRect l="2063" r="4439"/>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Pladsholder til indhold 2"/>
          <p:cNvSpPr>
            <a:spLocks noGrp="1"/>
          </p:cNvSpPr>
          <p:nvPr>
            <p:ph idx="1"/>
          </p:nvPr>
        </p:nvSpPr>
        <p:spPr>
          <a:xfrm>
            <a:off x="5980954" y="2603500"/>
            <a:ext cx="5211979" cy="3416300"/>
          </a:xfrm>
        </p:spPr>
        <p:txBody>
          <a:bodyPr anchor="ctr">
            <a:normAutofit/>
          </a:bodyPr>
          <a:lstStyle/>
          <a:p>
            <a:pPr>
              <a:lnSpc>
                <a:spcPct val="90000"/>
              </a:lnSpc>
            </a:pPr>
            <a:r>
              <a:rPr lang="da-DK" sz="1400" dirty="0"/>
              <a:t>Afgrænset tidsrum hvor der må grubles på livet løs fx 15 min</a:t>
            </a:r>
          </a:p>
          <a:p>
            <a:pPr>
              <a:lnSpc>
                <a:spcPct val="90000"/>
              </a:lnSpc>
            </a:pPr>
            <a:r>
              <a:rPr lang="da-DK" sz="1400" dirty="0"/>
              <a:t>Lige meget hvornår på dagen tidsrummet er dog ikke inden sengetid, hvis det er svært at lukke ned igen.</a:t>
            </a:r>
          </a:p>
          <a:p>
            <a:pPr>
              <a:lnSpc>
                <a:spcPct val="90000"/>
              </a:lnSpc>
            </a:pPr>
            <a:r>
              <a:rPr lang="da-DK" sz="1400" dirty="0"/>
              <a:t>Når tankerne dukker op i løbet af dagen, siger man til sig selv at ”bekymringsbutikken” er lukket for nu, men åbner igen kl. fx 16.30</a:t>
            </a:r>
          </a:p>
          <a:p>
            <a:pPr>
              <a:lnSpc>
                <a:spcPct val="90000"/>
              </a:lnSpc>
            </a:pPr>
            <a:r>
              <a:rPr lang="da-DK" sz="1400" dirty="0"/>
              <a:t>Hvis tankerne er vigtige nok, skal man nok huske dem. Er der ingen tanker, så holder butikken lukket.</a:t>
            </a:r>
          </a:p>
          <a:p>
            <a:pPr>
              <a:lnSpc>
                <a:spcPct val="90000"/>
              </a:lnSpc>
            </a:pPr>
            <a:r>
              <a:rPr lang="da-DK" sz="1400" dirty="0"/>
              <a:t>Er ikke en negligering af tankerne, men den overdreven tænkning fører ikke til nye eller bedre handlemuligheder.</a:t>
            </a:r>
          </a:p>
          <a:p>
            <a:pPr>
              <a:lnSpc>
                <a:spcPct val="90000"/>
              </a:lnSpc>
            </a:pPr>
            <a:endParaRPr lang="da-DK" sz="1400" dirty="0"/>
          </a:p>
        </p:txBody>
      </p:sp>
    </p:spTree>
    <p:extLst>
      <p:ext uri="{BB962C8B-B14F-4D97-AF65-F5344CB8AC3E}">
        <p14:creationId xmlns:p14="http://schemas.microsoft.com/office/powerpoint/2010/main" val="371115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4953" y="1298448"/>
            <a:ext cx="2793159" cy="815024"/>
          </a:xfrm>
        </p:spPr>
        <p:txBody>
          <a:bodyPr/>
          <a:lstStyle/>
          <a:p>
            <a:r>
              <a:rPr lang="da-DK" dirty="0"/>
              <a:t>Afkoblet opmærksomhed</a:t>
            </a:r>
          </a:p>
        </p:txBody>
      </p:sp>
      <p:pic>
        <p:nvPicPr>
          <p:cNvPr id="6" name="Pladsholder til indhold 5"/>
          <p:cNvPicPr>
            <a:picLocks noGrp="1" noChangeAspect="1"/>
          </p:cNvPicPr>
          <p:nvPr>
            <p:ph idx="1"/>
          </p:nvPr>
        </p:nvPicPr>
        <p:blipFill>
          <a:blip r:embed="rId2"/>
          <a:stretch>
            <a:fillRect/>
          </a:stretch>
        </p:blipFill>
        <p:spPr>
          <a:xfrm>
            <a:off x="5809837" y="1063416"/>
            <a:ext cx="2568501" cy="2145610"/>
          </a:xfrm>
          <a:prstGeom prst="rect">
            <a:avLst/>
          </a:prstGeom>
        </p:spPr>
      </p:pic>
      <p:sp>
        <p:nvSpPr>
          <p:cNvPr id="4" name="Pladsholder til tekst 3"/>
          <p:cNvSpPr>
            <a:spLocks noGrp="1"/>
          </p:cNvSpPr>
          <p:nvPr>
            <p:ph type="body" sz="half" idx="2"/>
          </p:nvPr>
        </p:nvSpPr>
        <p:spPr>
          <a:xfrm>
            <a:off x="1154953" y="2286000"/>
            <a:ext cx="2793159" cy="3528204"/>
          </a:xfrm>
        </p:spPr>
        <p:txBody>
          <a:bodyPr>
            <a:normAutofit lnSpcReduction="10000"/>
          </a:bodyPr>
          <a:lstStyle/>
          <a:p>
            <a:r>
              <a:rPr lang="da-DK" sz="1600" dirty="0"/>
              <a:t>Lad triggertankerne være.</a:t>
            </a:r>
            <a:br>
              <a:rPr lang="da-DK" sz="1600" dirty="0"/>
            </a:br>
            <a:r>
              <a:rPr lang="da-DK" sz="1600" dirty="0"/>
              <a:t>Observer dem passivt</a:t>
            </a:r>
          </a:p>
          <a:p>
            <a:endParaRPr lang="da-DK" sz="1600" dirty="0"/>
          </a:p>
          <a:p>
            <a:r>
              <a:rPr lang="da-DK" sz="1600" dirty="0"/>
              <a:t>Metaforer:</a:t>
            </a:r>
            <a:br>
              <a:rPr lang="da-DK" sz="1600" dirty="0"/>
            </a:br>
            <a:r>
              <a:rPr lang="da-DK" sz="1600" dirty="0"/>
              <a:t>Myggestik </a:t>
            </a:r>
            <a:br>
              <a:rPr lang="da-DK" sz="1600" dirty="0"/>
            </a:br>
            <a:r>
              <a:rPr lang="da-DK" sz="1600" dirty="0"/>
              <a:t>Mobiltelefon</a:t>
            </a:r>
            <a:br>
              <a:rPr lang="da-DK" sz="1600" dirty="0"/>
            </a:br>
            <a:r>
              <a:rPr lang="da-DK" sz="1600" dirty="0"/>
              <a:t>Tog – hop af og på</a:t>
            </a:r>
          </a:p>
          <a:p>
            <a:r>
              <a:rPr lang="da-DK" sz="1600" dirty="0"/>
              <a:t>Man løser ikke et reelt problem med øvelsen men undgår at skabe flere eller forværre fysiske symptomer, når vores fokus ikke fastholdes</a:t>
            </a:r>
          </a:p>
          <a:p>
            <a:endParaRPr lang="da-DK" sz="1600" dirty="0"/>
          </a:p>
        </p:txBody>
      </p:sp>
      <p:sp>
        <p:nvSpPr>
          <p:cNvPr id="5" name="Pladsholder til slidenummer 4"/>
          <p:cNvSpPr>
            <a:spLocks noGrp="1"/>
          </p:cNvSpPr>
          <p:nvPr>
            <p:ph type="sldNum" sz="quarter" idx="12"/>
          </p:nvPr>
        </p:nvSpPr>
        <p:spPr/>
        <p:txBody>
          <a:bodyPr/>
          <a:lstStyle/>
          <a:p>
            <a:fld id="{E8A19E64-E739-426E-9647-1671B2BB8E02}" type="slidenum">
              <a:rPr lang="da-DK" smtClean="0"/>
              <a:t>16</a:t>
            </a:fld>
            <a:endParaRPr lang="da-DK" dirty="0"/>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944" y="1986843"/>
            <a:ext cx="2236795" cy="2150190"/>
          </a:xfrm>
          <a:prstGeom prst="rect">
            <a:avLst/>
          </a:prstGeom>
        </p:spPr>
      </p:pic>
      <p:pic>
        <p:nvPicPr>
          <p:cNvPr id="8" name="Billede 7"/>
          <p:cNvPicPr>
            <a:picLocks noChangeAspect="1"/>
          </p:cNvPicPr>
          <p:nvPr/>
        </p:nvPicPr>
        <p:blipFill>
          <a:blip r:embed="rId4"/>
          <a:stretch>
            <a:fillRect/>
          </a:stretch>
        </p:blipFill>
        <p:spPr>
          <a:xfrm>
            <a:off x="5520905" y="4799635"/>
            <a:ext cx="5810609" cy="1374272"/>
          </a:xfrm>
          <a:prstGeom prst="rect">
            <a:avLst/>
          </a:prstGeom>
        </p:spPr>
      </p:pic>
    </p:spTree>
    <p:extLst>
      <p:ext uri="{BB962C8B-B14F-4D97-AF65-F5344CB8AC3E}">
        <p14:creationId xmlns:p14="http://schemas.microsoft.com/office/powerpoint/2010/main" val="110703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0" name="Rectangle 39">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Titel 27"/>
          <p:cNvSpPr>
            <a:spLocks noGrp="1"/>
          </p:cNvSpPr>
          <p:nvPr>
            <p:ph type="title"/>
          </p:nvPr>
        </p:nvSpPr>
        <p:spPr>
          <a:xfrm>
            <a:off x="8160773" y="1277653"/>
            <a:ext cx="3020133" cy="3117366"/>
          </a:xfrm>
        </p:spPr>
        <p:txBody>
          <a:bodyPr vert="horz" lIns="91440" tIns="45720" rIns="91440" bIns="45720" rtlCol="0" anchor="b">
            <a:normAutofit/>
          </a:bodyPr>
          <a:lstStyle/>
          <a:p>
            <a:pPr>
              <a:lnSpc>
                <a:spcPct val="90000"/>
              </a:lnSpc>
            </a:pPr>
            <a:r>
              <a:rPr lang="en-US" sz="2600" b="0" i="0" kern="1200" dirty="0">
                <a:solidFill>
                  <a:schemeClr val="bg2"/>
                </a:solidFill>
                <a:latin typeface="+mj-lt"/>
                <a:ea typeface="+mj-ea"/>
                <a:cs typeface="+mj-cs"/>
              </a:rPr>
              <a:t>Afkoblet opmærksomhed </a:t>
            </a:r>
            <a:br>
              <a:rPr lang="en-US" sz="2600" b="0" i="0" kern="1200" dirty="0">
                <a:solidFill>
                  <a:schemeClr val="bg2"/>
                </a:solidFill>
                <a:latin typeface="+mj-lt"/>
                <a:ea typeface="+mj-ea"/>
                <a:cs typeface="+mj-cs"/>
              </a:rPr>
            </a:br>
            <a:br>
              <a:rPr lang="en-US" sz="2600" b="0" i="0" kern="1200" dirty="0">
                <a:solidFill>
                  <a:schemeClr val="bg2"/>
                </a:solidFill>
                <a:latin typeface="+mj-lt"/>
                <a:ea typeface="+mj-ea"/>
                <a:cs typeface="+mj-cs"/>
              </a:rPr>
            </a:br>
            <a:r>
              <a:rPr lang="en-US" sz="2600" b="0" i="0" kern="1200" dirty="0">
                <a:solidFill>
                  <a:schemeClr val="bg2"/>
                </a:solidFill>
                <a:latin typeface="+mj-lt"/>
                <a:ea typeface="+mj-ea"/>
                <a:cs typeface="+mj-cs"/>
              </a:rPr>
              <a:t>Eksempel:</a:t>
            </a:r>
            <a:br>
              <a:rPr lang="en-US" sz="2600" b="0" i="0" kern="1200" dirty="0">
                <a:solidFill>
                  <a:schemeClr val="bg2"/>
                </a:solidFill>
                <a:latin typeface="+mj-lt"/>
                <a:ea typeface="+mj-ea"/>
                <a:cs typeface="+mj-cs"/>
              </a:rPr>
            </a:br>
            <a:br>
              <a:rPr lang="en-US" sz="2600" b="0" i="0" kern="1200" dirty="0">
                <a:solidFill>
                  <a:schemeClr val="bg2"/>
                </a:solidFill>
                <a:latin typeface="+mj-lt"/>
                <a:ea typeface="+mj-ea"/>
                <a:cs typeface="+mj-cs"/>
              </a:rPr>
            </a:br>
            <a:r>
              <a:rPr lang="en-US" sz="2600" b="0" i="0" kern="1200" dirty="0">
                <a:solidFill>
                  <a:schemeClr val="bg2"/>
                </a:solidFill>
                <a:latin typeface="+mj-lt"/>
                <a:ea typeface="+mj-ea"/>
                <a:cs typeface="+mj-cs"/>
              </a:rPr>
              <a:t>Lad triggertankerne være</a:t>
            </a:r>
          </a:p>
        </p:txBody>
      </p:sp>
      <p:sp>
        <p:nvSpPr>
          <p:cNvPr id="2" name="Pladsholder til slidenummer 1"/>
          <p:cNvSpPr>
            <a:spLocks noGrp="1"/>
          </p:cNvSpPr>
          <p:nvPr>
            <p:ph type="sldNum" sz="quarter" idx="12"/>
          </p:nvPr>
        </p:nvSpPr>
        <p:spPr>
          <a:xfrm>
            <a:off x="10342708" y="295729"/>
            <a:ext cx="838199" cy="767687"/>
          </a:xfrm>
        </p:spPr>
        <p:txBody>
          <a:bodyPr vert="horz" lIns="91440" tIns="45720" rIns="91440" bIns="45720" rtlCol="0" anchor="b">
            <a:normAutofit/>
          </a:bodyPr>
          <a:lstStyle/>
          <a:p>
            <a:pPr>
              <a:spcAft>
                <a:spcPts val="600"/>
              </a:spcAft>
            </a:pPr>
            <a:fld id="{E8A19E64-E739-426E-9647-1671B2BB8E02}" type="slidenum">
              <a:rPr lang="en-US" smtClean="0"/>
              <a:pPr>
                <a:spcAft>
                  <a:spcPts val="600"/>
                </a:spcAft>
              </a:pPr>
              <a:t>17</a:t>
            </a:fld>
            <a:endParaRPr lang="en-US"/>
          </a:p>
        </p:txBody>
      </p:sp>
      <p:sp>
        <p:nvSpPr>
          <p:cNvPr id="42" name="Rectangle 41">
            <a:extLst>
              <a:ext uri="{FF2B5EF4-FFF2-40B4-BE49-F238E27FC236}">
                <a16:creationId xmlns:a16="http://schemas.microsoft.com/office/drawing/2014/main" id="{2CE4F249-AC71-406E-8410-03E1C8809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2" y="1113062"/>
            <a:ext cx="6470908" cy="4628759"/>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ladsholder til indhold 30"/>
          <p:cNvPicPr>
            <a:picLocks noGrp="1" noChangeAspect="1"/>
          </p:cNvPicPr>
          <p:nvPr>
            <p:ph idx="1"/>
          </p:nvPr>
        </p:nvPicPr>
        <p:blipFill>
          <a:blip r:embed="rId3"/>
          <a:stretch>
            <a:fillRect/>
          </a:stretch>
        </p:blipFill>
        <p:spPr>
          <a:xfrm>
            <a:off x="1273488" y="1818982"/>
            <a:ext cx="2983692" cy="3216918"/>
          </a:xfrm>
          <a:prstGeom prst="roundRect">
            <a:avLst>
              <a:gd name="adj" fmla="val 1858"/>
            </a:avLst>
          </a:prstGeom>
          <a:effectLst/>
        </p:spPr>
      </p:pic>
      <p:pic>
        <p:nvPicPr>
          <p:cNvPr id="3" name="Billede 2">
            <a:extLst>
              <a:ext uri="{FF2B5EF4-FFF2-40B4-BE49-F238E27FC236}">
                <a16:creationId xmlns:a16="http://schemas.microsoft.com/office/drawing/2014/main" id="{C02E9986-8932-B375-C709-17B14CB2B3F2}"/>
              </a:ext>
            </a:extLst>
          </p:cNvPr>
          <p:cNvPicPr>
            <a:picLocks noChangeAspect="1"/>
          </p:cNvPicPr>
          <p:nvPr/>
        </p:nvPicPr>
        <p:blipFill>
          <a:blip r:embed="rId4"/>
          <a:stretch>
            <a:fillRect/>
          </a:stretch>
        </p:blipFill>
        <p:spPr>
          <a:xfrm>
            <a:off x="4420905" y="1981852"/>
            <a:ext cx="2996039" cy="2891178"/>
          </a:xfrm>
          <a:prstGeom prst="roundRect">
            <a:avLst>
              <a:gd name="adj" fmla="val 1858"/>
            </a:avLst>
          </a:prstGeom>
          <a:effectLst/>
        </p:spPr>
      </p:pic>
    </p:spTree>
    <p:extLst>
      <p:ext uri="{BB962C8B-B14F-4D97-AF65-F5344CB8AC3E}">
        <p14:creationId xmlns:p14="http://schemas.microsoft.com/office/powerpoint/2010/main" val="169029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3" y="966158"/>
            <a:ext cx="2793159" cy="1000665"/>
          </a:xfrm>
        </p:spPr>
        <p:txBody>
          <a:bodyPr/>
          <a:lstStyle/>
          <a:p>
            <a:r>
              <a:rPr lang="da-DK" dirty="0"/>
              <a:t>Skift fokus </a:t>
            </a:r>
            <a:br>
              <a:rPr lang="da-DK" dirty="0"/>
            </a:br>
            <a:endParaRPr lang="da-DK" dirty="0"/>
          </a:p>
        </p:txBody>
      </p:sp>
      <p:pic>
        <p:nvPicPr>
          <p:cNvPr id="6" name="Pladsholder til indhold 5"/>
          <p:cNvPicPr>
            <a:picLocks noGrp="1" noChangeAspect="1"/>
          </p:cNvPicPr>
          <p:nvPr>
            <p:ph idx="1"/>
          </p:nvPr>
        </p:nvPicPr>
        <p:blipFill>
          <a:blip r:embed="rId2"/>
          <a:stretch>
            <a:fillRect/>
          </a:stretch>
        </p:blipFill>
        <p:spPr>
          <a:xfrm>
            <a:off x="5312465" y="423414"/>
            <a:ext cx="2793160" cy="2695812"/>
          </a:xfrm>
          <a:prstGeom prst="rect">
            <a:avLst/>
          </a:prstGeom>
        </p:spPr>
      </p:pic>
      <p:sp>
        <p:nvSpPr>
          <p:cNvPr id="4" name="Pladsholder til tekst 3"/>
          <p:cNvSpPr>
            <a:spLocks noGrp="1"/>
          </p:cNvSpPr>
          <p:nvPr>
            <p:ph type="body" sz="half" idx="2"/>
          </p:nvPr>
        </p:nvSpPr>
        <p:spPr>
          <a:xfrm>
            <a:off x="1154953" y="1785668"/>
            <a:ext cx="2793159" cy="4239211"/>
          </a:xfrm>
        </p:spPr>
        <p:txBody>
          <a:bodyPr>
            <a:normAutofit lnSpcReduction="10000"/>
          </a:bodyPr>
          <a:lstStyle/>
          <a:p>
            <a:r>
              <a:rPr lang="da-DK" sz="1600" dirty="0"/>
              <a:t>Opmærksomheden på de negative triggertanker kan flyttes.</a:t>
            </a:r>
          </a:p>
          <a:p>
            <a:r>
              <a:rPr lang="da-DK" sz="1600" dirty="0"/>
              <a:t>Det er muligt at opleve positive og rare ting på trods af smertefulde tanker og følelser.</a:t>
            </a:r>
          </a:p>
          <a:p>
            <a:r>
              <a:rPr lang="da-DK" sz="1600" dirty="0"/>
              <a:t>Vinduesøvelsen</a:t>
            </a:r>
            <a:br>
              <a:rPr lang="da-DK" sz="1600" dirty="0"/>
            </a:br>
            <a:r>
              <a:rPr lang="da-DK" sz="1100" dirty="0"/>
              <a:t>(Også afkoblet opmærksomhed)</a:t>
            </a:r>
            <a:endParaRPr lang="da-DK" sz="1600" dirty="0"/>
          </a:p>
          <a:p>
            <a:r>
              <a:rPr lang="da-DK" sz="1600" dirty="0"/>
              <a:t>Kig rundt øvelsen</a:t>
            </a:r>
          </a:p>
          <a:p>
            <a:r>
              <a:rPr lang="da-DK" sz="1600" dirty="0"/>
              <a:t>Ret opmærksomheden på det ydre.</a:t>
            </a:r>
          </a:p>
          <a:p>
            <a:r>
              <a:rPr lang="da-DK" sz="1600" dirty="0"/>
              <a:t>Fokusskifte i samtalen (2min til tanker, 2min til andet)</a:t>
            </a:r>
          </a:p>
          <a:p>
            <a:endParaRPr lang="da-DK" dirty="0"/>
          </a:p>
        </p:txBody>
      </p:sp>
      <p:sp>
        <p:nvSpPr>
          <p:cNvPr id="5" name="Pladsholder til slidenummer 4"/>
          <p:cNvSpPr>
            <a:spLocks noGrp="1"/>
          </p:cNvSpPr>
          <p:nvPr>
            <p:ph type="sldNum" sz="quarter" idx="12"/>
          </p:nvPr>
        </p:nvSpPr>
        <p:spPr/>
        <p:txBody>
          <a:bodyPr/>
          <a:lstStyle/>
          <a:p>
            <a:fld id="{E8A19E64-E739-426E-9647-1671B2BB8E02}" type="slidenum">
              <a:rPr lang="da-DK" smtClean="0"/>
              <a:t>18</a:t>
            </a:fld>
            <a:endParaRPr lang="da-DK" dirty="0"/>
          </a:p>
        </p:txBody>
      </p:sp>
      <p:sp>
        <p:nvSpPr>
          <p:cNvPr id="7" name="Tekstfelt 6"/>
          <p:cNvSpPr txBox="1"/>
          <p:nvPr/>
        </p:nvSpPr>
        <p:spPr>
          <a:xfrm>
            <a:off x="6040338" y="1085671"/>
            <a:ext cx="1914942" cy="646331"/>
          </a:xfrm>
          <a:prstGeom prst="rect">
            <a:avLst/>
          </a:prstGeom>
          <a:noFill/>
        </p:spPr>
        <p:txBody>
          <a:bodyPr wrap="square" rtlCol="0">
            <a:spAutoFit/>
          </a:bodyPr>
          <a:lstStyle/>
          <a:p>
            <a:r>
              <a:rPr lang="da-DK" dirty="0"/>
              <a:t>Jeg dur ikke til noget</a:t>
            </a:r>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0136" y="4643121"/>
            <a:ext cx="4382655" cy="1423848"/>
          </a:xfrm>
          <a:prstGeom prst="rect">
            <a:avLst/>
          </a:prstGeom>
        </p:spPr>
      </p:pic>
      <p:pic>
        <p:nvPicPr>
          <p:cNvPr id="10" name="Billede 9">
            <a:extLst>
              <a:ext uri="{FF2B5EF4-FFF2-40B4-BE49-F238E27FC236}">
                <a16:creationId xmlns:a16="http://schemas.microsoft.com/office/drawing/2014/main" id="{1F1245C3-AA1B-B882-4061-6EFBF4691C64}"/>
              </a:ext>
            </a:extLst>
          </p:cNvPr>
          <p:cNvPicPr>
            <a:picLocks noChangeAspect="1"/>
          </p:cNvPicPr>
          <p:nvPr/>
        </p:nvPicPr>
        <p:blipFill>
          <a:blip r:embed="rId4"/>
          <a:stretch>
            <a:fillRect/>
          </a:stretch>
        </p:blipFill>
        <p:spPr>
          <a:xfrm>
            <a:off x="9286725" y="2170690"/>
            <a:ext cx="2359014" cy="2120462"/>
          </a:xfrm>
          <a:prstGeom prst="rect">
            <a:avLst/>
          </a:prstGeom>
        </p:spPr>
      </p:pic>
      <p:pic>
        <p:nvPicPr>
          <p:cNvPr id="11" name="Billede 10">
            <a:extLst>
              <a:ext uri="{FF2B5EF4-FFF2-40B4-BE49-F238E27FC236}">
                <a16:creationId xmlns:a16="http://schemas.microsoft.com/office/drawing/2014/main" id="{F0FD36FD-EDC3-A72E-5609-1C6B5B064126}"/>
              </a:ext>
            </a:extLst>
          </p:cNvPr>
          <p:cNvPicPr>
            <a:picLocks noChangeAspect="1"/>
          </p:cNvPicPr>
          <p:nvPr/>
        </p:nvPicPr>
        <p:blipFill>
          <a:blip r:embed="rId5"/>
          <a:stretch>
            <a:fillRect/>
          </a:stretch>
        </p:blipFill>
        <p:spPr>
          <a:xfrm>
            <a:off x="5396192" y="3429000"/>
            <a:ext cx="2847698" cy="1423849"/>
          </a:xfrm>
          <a:prstGeom prst="rect">
            <a:avLst/>
          </a:prstGeom>
        </p:spPr>
      </p:pic>
      <p:pic>
        <p:nvPicPr>
          <p:cNvPr id="12" name="Billede 11">
            <a:extLst>
              <a:ext uri="{FF2B5EF4-FFF2-40B4-BE49-F238E27FC236}">
                <a16:creationId xmlns:a16="http://schemas.microsoft.com/office/drawing/2014/main" id="{F3DABE28-F4A8-99C1-A7F1-179003FD2557}"/>
              </a:ext>
            </a:extLst>
          </p:cNvPr>
          <p:cNvPicPr>
            <a:picLocks noChangeAspect="1"/>
          </p:cNvPicPr>
          <p:nvPr/>
        </p:nvPicPr>
        <p:blipFill>
          <a:blip r:embed="rId6"/>
          <a:stretch>
            <a:fillRect/>
          </a:stretch>
        </p:blipFill>
        <p:spPr>
          <a:xfrm>
            <a:off x="8315422" y="295729"/>
            <a:ext cx="1990421" cy="1423848"/>
          </a:xfrm>
          <a:prstGeom prst="rect">
            <a:avLst/>
          </a:prstGeom>
        </p:spPr>
      </p:pic>
    </p:spTree>
    <p:extLst>
      <p:ext uri="{BB962C8B-B14F-4D97-AF65-F5344CB8AC3E}">
        <p14:creationId xmlns:p14="http://schemas.microsoft.com/office/powerpoint/2010/main" val="630303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el 1"/>
          <p:cNvSpPr>
            <a:spLocks noGrp="1"/>
          </p:cNvSpPr>
          <p:nvPr>
            <p:ph type="title"/>
          </p:nvPr>
        </p:nvSpPr>
        <p:spPr>
          <a:xfrm>
            <a:off x="1000372" y="1209957"/>
            <a:ext cx="3034580" cy="4438087"/>
          </a:xfrm>
        </p:spPr>
        <p:txBody>
          <a:bodyPr anchor="ctr">
            <a:normAutofit/>
          </a:bodyPr>
          <a:lstStyle/>
          <a:p>
            <a:pPr algn="r"/>
            <a:r>
              <a:rPr lang="da-DK" sz="3200">
                <a:solidFill>
                  <a:schemeClr val="tx1"/>
                </a:solidFill>
              </a:rPr>
              <a:t>Anbefalinger til læsestof</a:t>
            </a:r>
          </a:p>
        </p:txBody>
      </p:sp>
      <p:sp>
        <p:nvSpPr>
          <p:cNvPr id="3" name="Pladsholder til indhold 2"/>
          <p:cNvSpPr>
            <a:spLocks noGrp="1"/>
          </p:cNvSpPr>
          <p:nvPr>
            <p:ph idx="1"/>
          </p:nvPr>
        </p:nvSpPr>
        <p:spPr>
          <a:xfrm>
            <a:off x="4678424" y="1059025"/>
            <a:ext cx="5302189" cy="4739950"/>
          </a:xfrm>
        </p:spPr>
        <p:txBody>
          <a:bodyPr anchor="ctr">
            <a:normAutofit/>
          </a:bodyPr>
          <a:lstStyle/>
          <a:p>
            <a:pPr marL="0" indent="0">
              <a:lnSpc>
                <a:spcPct val="90000"/>
              </a:lnSpc>
              <a:buNone/>
            </a:pPr>
            <a:r>
              <a:rPr lang="da-DK" b="1">
                <a:solidFill>
                  <a:schemeClr val="tx1"/>
                </a:solidFill>
              </a:rPr>
              <a:t>Bøger</a:t>
            </a:r>
            <a:r>
              <a:rPr lang="da-DK">
                <a:solidFill>
                  <a:schemeClr val="tx1"/>
                </a:solidFill>
              </a:rPr>
              <a:t>:</a:t>
            </a:r>
          </a:p>
          <a:p>
            <a:pPr>
              <a:lnSpc>
                <a:spcPct val="90000"/>
              </a:lnSpc>
            </a:pPr>
            <a:r>
              <a:rPr lang="da-DK">
                <a:solidFill>
                  <a:schemeClr val="tx1"/>
                </a:solidFill>
              </a:rPr>
              <a:t>Pia Callesen: Mod på Livet – Hjælp din teenager til at mestre livet – også i modgang</a:t>
            </a:r>
          </a:p>
          <a:p>
            <a:pPr>
              <a:lnSpc>
                <a:spcPct val="90000"/>
              </a:lnSpc>
            </a:pPr>
            <a:r>
              <a:rPr lang="da-DK">
                <a:solidFill>
                  <a:schemeClr val="tx1"/>
                </a:solidFill>
              </a:rPr>
              <a:t>Pia Callesen: Lev mere – tænk mindre</a:t>
            </a:r>
          </a:p>
          <a:p>
            <a:pPr fontAlgn="base">
              <a:lnSpc>
                <a:spcPct val="90000"/>
              </a:lnSpc>
            </a:pPr>
            <a:r>
              <a:rPr lang="da-DK">
                <a:solidFill>
                  <a:schemeClr val="tx1"/>
                </a:solidFill>
              </a:rPr>
              <a:t>Barbara Hoff Esbjørn m.fl.: Metakognitiv terapi til børn med angst</a:t>
            </a:r>
          </a:p>
          <a:p>
            <a:pPr fontAlgn="base">
              <a:lnSpc>
                <a:spcPct val="90000"/>
              </a:lnSpc>
            </a:pPr>
            <a:r>
              <a:rPr lang="da-DK">
                <a:solidFill>
                  <a:schemeClr val="tx1"/>
                </a:solidFill>
              </a:rPr>
              <a:t>Linda Burlan Sørensen: Fængslende tanker</a:t>
            </a:r>
          </a:p>
          <a:p>
            <a:pPr fontAlgn="base">
              <a:lnSpc>
                <a:spcPct val="90000"/>
              </a:lnSpc>
            </a:pPr>
            <a:endParaRPr lang="da-DK">
              <a:solidFill>
                <a:schemeClr val="tx1"/>
              </a:solidFill>
            </a:endParaRPr>
          </a:p>
          <a:p>
            <a:pPr marL="0" indent="0" fontAlgn="base">
              <a:lnSpc>
                <a:spcPct val="90000"/>
              </a:lnSpc>
              <a:buNone/>
            </a:pPr>
            <a:r>
              <a:rPr lang="da-DK" b="1">
                <a:solidFill>
                  <a:schemeClr val="tx1"/>
                </a:solidFill>
              </a:rPr>
              <a:t>Instagram</a:t>
            </a:r>
            <a:r>
              <a:rPr lang="da-DK">
                <a:solidFill>
                  <a:schemeClr val="tx1"/>
                </a:solidFill>
              </a:rPr>
              <a:t>:</a:t>
            </a:r>
          </a:p>
          <a:p>
            <a:pPr fontAlgn="base">
              <a:lnSpc>
                <a:spcPct val="90000"/>
              </a:lnSpc>
            </a:pPr>
            <a:r>
              <a:rPr lang="da-DK">
                <a:solidFill>
                  <a:schemeClr val="tx1"/>
                </a:solidFill>
              </a:rPr>
              <a:t>Coach Nikolaj</a:t>
            </a:r>
          </a:p>
          <a:p>
            <a:pPr fontAlgn="base">
              <a:lnSpc>
                <a:spcPct val="90000"/>
              </a:lnSpc>
            </a:pPr>
            <a:r>
              <a:rPr lang="da-DK">
                <a:solidFill>
                  <a:schemeClr val="tx1"/>
                </a:solidFill>
              </a:rPr>
              <a:t>Mindcampofficial</a:t>
            </a:r>
            <a:br>
              <a:rPr lang="da-DK">
                <a:solidFill>
                  <a:schemeClr val="tx1"/>
                </a:solidFill>
              </a:rPr>
            </a:br>
            <a:br>
              <a:rPr lang="da-DK">
                <a:solidFill>
                  <a:schemeClr val="tx1"/>
                </a:solidFill>
              </a:rPr>
            </a:br>
            <a:endParaRPr lang="da-DK">
              <a:solidFill>
                <a:schemeClr val="tx1"/>
              </a:solidFill>
            </a:endParaRPr>
          </a:p>
        </p:txBody>
      </p:sp>
      <p:sp>
        <p:nvSpPr>
          <p:cNvPr id="4" name="Pladsholder til slidenummer 3"/>
          <p:cNvSpPr>
            <a:spLocks noGrp="1"/>
          </p:cNvSpPr>
          <p:nvPr>
            <p:ph type="sldNum" sz="quarter" idx="12"/>
          </p:nvPr>
        </p:nvSpPr>
        <p:spPr>
          <a:xfrm>
            <a:off x="11017538" y="610622"/>
            <a:ext cx="685802" cy="766675"/>
          </a:xfrm>
        </p:spPr>
        <p:txBody>
          <a:bodyPr anchor="ctr">
            <a:normAutofit/>
          </a:bodyPr>
          <a:lstStyle/>
          <a:p>
            <a:pPr>
              <a:spcAft>
                <a:spcPts val="600"/>
              </a:spcAft>
            </a:pPr>
            <a:fld id="{E8A19E64-E739-426E-9647-1671B2BB8E02}" type="slidenum">
              <a:rPr lang="da-DK" sz="2000">
                <a:solidFill>
                  <a:srgbClr val="FFFFFF"/>
                </a:solidFill>
              </a:rPr>
              <a:pPr>
                <a:spcAft>
                  <a:spcPts val="600"/>
                </a:spcAft>
              </a:pPr>
              <a:t>19</a:t>
            </a:fld>
            <a:endParaRPr lang="da-DK" sz="2000">
              <a:solidFill>
                <a:srgbClr val="FFFFFF"/>
              </a:solidFill>
            </a:endParaRP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79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2" name="Rectangle 21">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el 4"/>
          <p:cNvSpPr>
            <a:spLocks noGrp="1"/>
          </p:cNvSpPr>
          <p:nvPr>
            <p:ph type="title"/>
          </p:nvPr>
        </p:nvSpPr>
        <p:spPr>
          <a:xfrm>
            <a:off x="5695061" y="1241266"/>
            <a:ext cx="5428551" cy="3153753"/>
          </a:xfrm>
        </p:spPr>
        <p:txBody>
          <a:bodyPr vert="horz" lIns="91440" tIns="45720" rIns="91440" bIns="45720" rtlCol="0" anchor="b">
            <a:normAutofit/>
          </a:bodyPr>
          <a:lstStyle/>
          <a:p>
            <a:pPr>
              <a:lnSpc>
                <a:spcPct val="90000"/>
              </a:lnSpc>
            </a:pPr>
            <a:r>
              <a:rPr lang="en-US" sz="3000"/>
              <a:t>”Just because you believe something, </a:t>
            </a:r>
            <a:br>
              <a:rPr lang="en-US" sz="3000"/>
            </a:br>
            <a:r>
              <a:rPr lang="en-US" sz="3000"/>
              <a:t>you do not have to think about it all the time.” 									Adrian Wells</a:t>
            </a:r>
            <a:br>
              <a:rPr lang="en-US" sz="3000"/>
            </a:br>
            <a:endParaRPr lang="en-US" sz="3000"/>
          </a:p>
        </p:txBody>
      </p:sp>
      <p:grpSp>
        <p:nvGrpSpPr>
          <p:cNvPr id="24" name="Group 23">
            <a:extLst>
              <a:ext uri="{FF2B5EF4-FFF2-40B4-BE49-F238E27FC236}">
                <a16:creationId xmlns:a16="http://schemas.microsoft.com/office/drawing/2014/main" id="{B7AA2E78-3558-4AE7-981B-454CEE2363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25" name="Rectangle 24">
              <a:extLst>
                <a:ext uri="{FF2B5EF4-FFF2-40B4-BE49-F238E27FC236}">
                  <a16:creationId xmlns:a16="http://schemas.microsoft.com/office/drawing/2014/main" id="{A7AC7EAC-89BA-42BF-B0B4-8ABBDEC06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831DA3C9-6C25-46CA-95CA-DC063BC5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7" name="Freeform 5">
              <a:extLst>
                <a:ext uri="{FF2B5EF4-FFF2-40B4-BE49-F238E27FC236}">
                  <a16:creationId xmlns:a16="http://schemas.microsoft.com/office/drawing/2014/main" id="{DA957B1E-2C0B-4D88-9ACD-2BE47C175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7" name="Pladsholder til slidenummer 6"/>
          <p:cNvSpPr>
            <a:spLocks noGrp="1"/>
          </p:cNvSpPr>
          <p:nvPr>
            <p:ph type="sldNum" sz="quarter" idx="12"/>
          </p:nvPr>
        </p:nvSpPr>
        <p:spPr>
          <a:xfrm>
            <a:off x="10342708" y="295729"/>
            <a:ext cx="838199" cy="767687"/>
          </a:xfrm>
        </p:spPr>
        <p:txBody>
          <a:bodyPr vert="horz" lIns="91440" tIns="45720" rIns="91440" bIns="45720" rtlCol="0" anchor="b">
            <a:normAutofit/>
          </a:bodyPr>
          <a:lstStyle/>
          <a:p>
            <a:pPr>
              <a:spcAft>
                <a:spcPts val="600"/>
              </a:spcAft>
            </a:pPr>
            <a:fld id="{E8A19E64-E739-426E-9647-1671B2BB8E02}" type="slidenum">
              <a:rPr lang="en-US" smtClean="0">
                <a:latin typeface="+mj-lt"/>
              </a:rPr>
              <a:pPr>
                <a:spcAft>
                  <a:spcPts val="600"/>
                </a:spcAft>
              </a:pPr>
              <a:t>2</a:t>
            </a:fld>
            <a:endParaRPr lang="en-US">
              <a:latin typeface="+mj-lt"/>
            </a:endParaRPr>
          </a:p>
        </p:txBody>
      </p:sp>
      <p:pic>
        <p:nvPicPr>
          <p:cNvPr id="6" name="Billede 5"/>
          <p:cNvPicPr>
            <a:picLocks noChangeAspect="1"/>
          </p:cNvPicPr>
          <p:nvPr/>
        </p:nvPicPr>
        <p:blipFill>
          <a:blip r:embed="rId3"/>
          <a:stretch>
            <a:fillRect/>
          </a:stretch>
        </p:blipFill>
        <p:spPr>
          <a:xfrm>
            <a:off x="1109764" y="1146641"/>
            <a:ext cx="3526244" cy="4564717"/>
          </a:xfrm>
          <a:prstGeom prst="rect">
            <a:avLst/>
          </a:prstGeom>
        </p:spPr>
      </p:pic>
    </p:spTree>
    <p:extLst>
      <p:ext uri="{BB962C8B-B14F-4D97-AF65-F5344CB8AC3E}">
        <p14:creationId xmlns:p14="http://schemas.microsoft.com/office/powerpoint/2010/main" val="153879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Rectangle 17">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el 1"/>
          <p:cNvSpPr>
            <a:spLocks noGrp="1"/>
          </p:cNvSpPr>
          <p:nvPr>
            <p:ph type="title"/>
          </p:nvPr>
        </p:nvSpPr>
        <p:spPr>
          <a:xfrm>
            <a:off x="1154955" y="973667"/>
            <a:ext cx="2942210" cy="4833745"/>
          </a:xfrm>
        </p:spPr>
        <p:txBody>
          <a:bodyPr>
            <a:normAutofit/>
          </a:bodyPr>
          <a:lstStyle/>
          <a:p>
            <a:r>
              <a:rPr lang="da-DK" sz="3300">
                <a:solidFill>
                  <a:srgbClr val="EBEBEB"/>
                </a:solidFill>
              </a:rPr>
              <a:t>Hvad er metakognitiv terapi?</a:t>
            </a:r>
          </a:p>
        </p:txBody>
      </p:sp>
      <p:sp>
        <p:nvSpPr>
          <p:cNvPr id="24" name="Rectangle 23">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Pladsholder til slidenummer 3"/>
          <p:cNvSpPr>
            <a:spLocks noGrp="1"/>
          </p:cNvSpPr>
          <p:nvPr>
            <p:ph type="sldNum" sz="quarter" idx="12"/>
          </p:nvPr>
        </p:nvSpPr>
        <p:spPr>
          <a:xfrm>
            <a:off x="10352540" y="295729"/>
            <a:ext cx="838199" cy="767687"/>
          </a:xfrm>
        </p:spPr>
        <p:txBody>
          <a:bodyPr>
            <a:normAutofit/>
          </a:bodyPr>
          <a:lstStyle/>
          <a:p>
            <a:pPr>
              <a:spcAft>
                <a:spcPts val="600"/>
              </a:spcAft>
            </a:pPr>
            <a:fld id="{E8A19E64-E739-426E-9647-1671B2BB8E02}" type="slidenum">
              <a:rPr lang="da-DK">
                <a:solidFill>
                  <a:srgbClr val="FFFFFF"/>
                </a:solidFill>
              </a:rPr>
              <a:pPr>
                <a:spcAft>
                  <a:spcPts val="600"/>
                </a:spcAft>
              </a:pPr>
              <a:t>3</a:t>
            </a:fld>
            <a:endParaRPr lang="da-DK">
              <a:solidFill>
                <a:srgbClr val="FFFFFF"/>
              </a:solidFill>
            </a:endParaRPr>
          </a:p>
        </p:txBody>
      </p:sp>
      <p:graphicFrame>
        <p:nvGraphicFramePr>
          <p:cNvPr id="6" name="Pladsholder til indhold 2">
            <a:extLst>
              <a:ext uri="{FF2B5EF4-FFF2-40B4-BE49-F238E27FC236}">
                <a16:creationId xmlns:a16="http://schemas.microsoft.com/office/drawing/2014/main" id="{7D09050F-9D90-B5B9-E409-1D0A0341C966}"/>
              </a:ext>
            </a:extLst>
          </p:cNvPr>
          <p:cNvGraphicFramePr>
            <a:graphicFrameLocks noGrp="1"/>
          </p:cNvGraphicFramePr>
          <p:nvPr>
            <p:ph idx="1"/>
            <p:extLst>
              <p:ext uri="{D42A27DB-BD31-4B8C-83A1-F6EECF244321}">
                <p14:modId xmlns:p14="http://schemas.microsoft.com/office/powerpoint/2010/main" val="256572840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710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Oval 31">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8" name="Rectangle 37">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2"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el 1"/>
          <p:cNvSpPr>
            <a:spLocks noGrp="1"/>
          </p:cNvSpPr>
          <p:nvPr>
            <p:ph type="title"/>
          </p:nvPr>
        </p:nvSpPr>
        <p:spPr>
          <a:xfrm>
            <a:off x="1154955" y="973667"/>
            <a:ext cx="2942210" cy="4833745"/>
          </a:xfrm>
        </p:spPr>
        <p:txBody>
          <a:bodyPr>
            <a:normAutofit/>
          </a:bodyPr>
          <a:lstStyle/>
          <a:p>
            <a:r>
              <a:rPr lang="da-DK">
                <a:solidFill>
                  <a:srgbClr val="EBEBEB"/>
                </a:solidFill>
              </a:rPr>
              <a:t>Tanker</a:t>
            </a:r>
          </a:p>
        </p:txBody>
      </p:sp>
      <p:sp>
        <p:nvSpPr>
          <p:cNvPr id="44" name="Rectangle 43">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Pladsholder til slidenummer 3"/>
          <p:cNvSpPr>
            <a:spLocks noGrp="1"/>
          </p:cNvSpPr>
          <p:nvPr>
            <p:ph type="sldNum" sz="quarter" idx="12"/>
          </p:nvPr>
        </p:nvSpPr>
        <p:spPr>
          <a:xfrm>
            <a:off x="10352540" y="295729"/>
            <a:ext cx="838199" cy="767687"/>
          </a:xfrm>
        </p:spPr>
        <p:txBody>
          <a:bodyPr>
            <a:normAutofit/>
          </a:bodyPr>
          <a:lstStyle/>
          <a:p>
            <a:pPr>
              <a:spcAft>
                <a:spcPts val="600"/>
              </a:spcAft>
            </a:pPr>
            <a:fld id="{E8A19E64-E739-426E-9647-1671B2BB8E02}" type="slidenum">
              <a:rPr lang="da-DK">
                <a:solidFill>
                  <a:srgbClr val="FFFFFF"/>
                </a:solidFill>
              </a:rPr>
              <a:pPr>
                <a:spcAft>
                  <a:spcPts val="600"/>
                </a:spcAft>
              </a:pPr>
              <a:t>4</a:t>
            </a:fld>
            <a:endParaRPr lang="da-DK">
              <a:solidFill>
                <a:srgbClr val="FFFFFF"/>
              </a:solidFill>
            </a:endParaRPr>
          </a:p>
        </p:txBody>
      </p:sp>
      <p:graphicFrame>
        <p:nvGraphicFramePr>
          <p:cNvPr id="6" name="Pladsholder til indhold 2">
            <a:extLst>
              <a:ext uri="{FF2B5EF4-FFF2-40B4-BE49-F238E27FC236}">
                <a16:creationId xmlns:a16="http://schemas.microsoft.com/office/drawing/2014/main" id="{E808A714-4BDE-B30E-66BE-10B64C6F9B20}"/>
              </a:ext>
            </a:extLst>
          </p:cNvPr>
          <p:cNvGraphicFramePr>
            <a:graphicFrameLocks noGrp="1"/>
          </p:cNvGraphicFramePr>
          <p:nvPr>
            <p:ph idx="1"/>
            <p:extLst>
              <p:ext uri="{D42A27DB-BD31-4B8C-83A1-F6EECF244321}">
                <p14:modId xmlns:p14="http://schemas.microsoft.com/office/powerpoint/2010/main" val="78295248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742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1154954" y="973669"/>
            <a:ext cx="8825659" cy="706964"/>
          </a:xfrm>
        </p:spPr>
        <p:txBody>
          <a:bodyPr>
            <a:normAutofit/>
          </a:bodyPr>
          <a:lstStyle/>
          <a:p>
            <a:r>
              <a:rPr lang="da-DK" dirty="0"/>
              <a:t>Tanker</a:t>
            </a:r>
            <a:endParaRPr lang="da-DK"/>
          </a:p>
        </p:txBody>
      </p:sp>
      <p:sp>
        <p:nvSpPr>
          <p:cNvPr id="3" name="Pladsholder til slidenummer 2"/>
          <p:cNvSpPr>
            <a:spLocks noGrp="1"/>
          </p:cNvSpPr>
          <p:nvPr>
            <p:ph type="sldNum" sz="quarter" idx="12"/>
          </p:nvPr>
        </p:nvSpPr>
        <p:spPr>
          <a:xfrm>
            <a:off x="10352540" y="295729"/>
            <a:ext cx="838199" cy="767687"/>
          </a:xfrm>
        </p:spPr>
        <p:txBody>
          <a:bodyPr>
            <a:normAutofit/>
          </a:bodyPr>
          <a:lstStyle/>
          <a:p>
            <a:pPr>
              <a:spcAft>
                <a:spcPts val="600"/>
              </a:spcAft>
            </a:pPr>
            <a:fld id="{E8A19E64-E739-426E-9647-1671B2BB8E02}" type="slidenum">
              <a:rPr lang="da-DK" smtClean="0"/>
              <a:pPr>
                <a:spcAft>
                  <a:spcPts val="600"/>
                </a:spcAft>
              </a:pPr>
              <a:t>5</a:t>
            </a:fld>
            <a:endParaRPr lang="da-DK"/>
          </a:p>
        </p:txBody>
      </p:sp>
      <p:sp>
        <p:nvSpPr>
          <p:cNvPr id="5" name="Pladsholder til tekst 4"/>
          <p:cNvSpPr>
            <a:spLocks noGrp="1"/>
          </p:cNvSpPr>
          <p:nvPr>
            <p:ph idx="1"/>
          </p:nvPr>
        </p:nvSpPr>
        <p:spPr>
          <a:xfrm>
            <a:off x="1154955" y="2603500"/>
            <a:ext cx="3481054" cy="3416300"/>
          </a:xfrm>
        </p:spPr>
        <p:txBody>
          <a:bodyPr anchor="ctr">
            <a:normAutofit lnSpcReduction="10000"/>
          </a:bodyPr>
          <a:lstStyle/>
          <a:p>
            <a:pPr>
              <a:lnSpc>
                <a:spcPct val="90000"/>
              </a:lnSpc>
            </a:pPr>
            <a:r>
              <a:rPr lang="da-DK" sz="1500" dirty="0"/>
              <a:t>Alle mennesker tænker det meste af tiden</a:t>
            </a:r>
          </a:p>
          <a:p>
            <a:pPr>
              <a:lnSpc>
                <a:spcPct val="90000"/>
              </a:lnSpc>
            </a:pPr>
            <a:r>
              <a:rPr lang="da-DK" sz="1500" dirty="0"/>
              <a:t> Vi har måske op til 70.000 tanker om dagen og vi kan ikke selv styre, hvilke tanker der popper op.</a:t>
            </a:r>
          </a:p>
          <a:p>
            <a:pPr>
              <a:lnSpc>
                <a:spcPct val="90000"/>
              </a:lnSpc>
            </a:pPr>
            <a:r>
              <a:rPr lang="da-DK" sz="1500" dirty="0"/>
              <a:t>Men du bestemmer selv hvilke tanker du vil give opmærksomhed</a:t>
            </a:r>
          </a:p>
          <a:p>
            <a:pPr>
              <a:lnSpc>
                <a:spcPct val="90000"/>
              </a:lnSpc>
            </a:pPr>
            <a:r>
              <a:rPr lang="da-DK" sz="1500" dirty="0"/>
              <a:t>De tanker du giver opmærksomhed, er de tanker der vokser</a:t>
            </a:r>
          </a:p>
          <a:p>
            <a:pPr>
              <a:lnSpc>
                <a:spcPct val="90000"/>
              </a:lnSpc>
            </a:pPr>
            <a:r>
              <a:rPr lang="da-DK" sz="1500" dirty="0"/>
              <a:t>Tanker kan ikke undertrykkes – de er som en badebold under vand.</a:t>
            </a:r>
          </a:p>
        </p:txBody>
      </p:sp>
      <p:pic>
        <p:nvPicPr>
          <p:cNvPr id="6" name="Billede 5"/>
          <p:cNvPicPr>
            <a:picLocks noChangeAspect="1"/>
          </p:cNvPicPr>
          <p:nvPr/>
        </p:nvPicPr>
        <p:blipFill rotWithShape="1">
          <a:blip r:embed="rId2"/>
          <a:srcRect t="7066" b="4003"/>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79724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el 1"/>
          <p:cNvSpPr>
            <a:spLocks noGrp="1"/>
          </p:cNvSpPr>
          <p:nvPr>
            <p:ph type="title"/>
          </p:nvPr>
        </p:nvSpPr>
        <p:spPr>
          <a:xfrm>
            <a:off x="994087" y="1130603"/>
            <a:ext cx="3342442" cy="4596794"/>
          </a:xfrm>
        </p:spPr>
        <p:txBody>
          <a:bodyPr anchor="ctr">
            <a:normAutofit/>
          </a:bodyPr>
          <a:lstStyle/>
          <a:p>
            <a:r>
              <a:rPr lang="da-DK" sz="3200">
                <a:solidFill>
                  <a:srgbClr val="EBEBEB"/>
                </a:solidFill>
              </a:rPr>
              <a:t>Ulemper ved at tænke/gruble for meget</a:t>
            </a:r>
          </a:p>
        </p:txBody>
      </p:sp>
      <p:sp>
        <p:nvSpPr>
          <p:cNvPr id="3" name="Pladsholder til indhold 2"/>
          <p:cNvSpPr>
            <a:spLocks noGrp="1"/>
          </p:cNvSpPr>
          <p:nvPr>
            <p:ph idx="1"/>
          </p:nvPr>
        </p:nvSpPr>
        <p:spPr>
          <a:xfrm>
            <a:off x="5290077" y="437513"/>
            <a:ext cx="5502614" cy="5954325"/>
          </a:xfrm>
        </p:spPr>
        <p:txBody>
          <a:bodyPr anchor="ctr">
            <a:normAutofit/>
          </a:bodyPr>
          <a:lstStyle/>
          <a:p>
            <a:r>
              <a:rPr lang="da-DK" sz="2000" dirty="0"/>
              <a:t>Problemer løses ikke ved at holde fokus på dem mange timer i døgnet. Den bedste løsning findes ikke ved at bruge oceaner af tid på det. Hjernen præsterer bedst ved en pause fra problemløsningen</a:t>
            </a:r>
          </a:p>
          <a:p>
            <a:endParaRPr lang="da-DK" sz="2000" dirty="0"/>
          </a:p>
          <a:p>
            <a:r>
              <a:rPr lang="da-DK" sz="2000" dirty="0"/>
              <a:t>Vi fastholder smerten ved at holde konstant fokus på vores bekymring</a:t>
            </a:r>
          </a:p>
          <a:p>
            <a:endParaRPr lang="da-DK" sz="2000" dirty="0"/>
          </a:p>
          <a:p>
            <a:r>
              <a:rPr lang="da-DK" sz="2000" dirty="0"/>
              <a:t>Vi kan skabe nye problemer ved overdreven grad af bearbejdning af vores tanker og bekymringer fx søvnproblemer el fysiske symptomer som mavepine el kvalme.</a:t>
            </a:r>
          </a:p>
        </p:txBody>
      </p:sp>
      <p:sp>
        <p:nvSpPr>
          <p:cNvPr id="4" name="Pladsholder til slidenummer 3"/>
          <p:cNvSpPr>
            <a:spLocks noGrp="1"/>
          </p:cNvSpPr>
          <p:nvPr>
            <p:ph type="sldNum" sz="quarter" idx="12"/>
          </p:nvPr>
        </p:nvSpPr>
        <p:spPr>
          <a:xfrm>
            <a:off x="10792691" y="6391838"/>
            <a:ext cx="838199" cy="304799"/>
          </a:xfrm>
        </p:spPr>
        <p:txBody>
          <a:bodyPr anchor="ctr">
            <a:normAutofit/>
          </a:bodyPr>
          <a:lstStyle/>
          <a:p>
            <a:pPr algn="r">
              <a:spcAft>
                <a:spcPts val="600"/>
              </a:spcAft>
            </a:pPr>
            <a:fld id="{E8A19E64-E739-426E-9647-1671B2BB8E02}" type="slidenum">
              <a:rPr lang="da-DK" sz="1000">
                <a:solidFill>
                  <a:schemeClr val="accent1"/>
                </a:solidFill>
              </a:rPr>
              <a:pPr algn="r">
                <a:spcAft>
                  <a:spcPts val="600"/>
                </a:spcAft>
              </a:pPr>
              <a:t>6</a:t>
            </a:fld>
            <a:endParaRPr lang="da-DK" sz="1000">
              <a:solidFill>
                <a:schemeClr val="accent1"/>
              </a:solidFill>
            </a:endParaRPr>
          </a:p>
        </p:txBody>
      </p:sp>
    </p:spTree>
    <p:extLst>
      <p:ext uri="{BB962C8B-B14F-4D97-AF65-F5344CB8AC3E}">
        <p14:creationId xmlns:p14="http://schemas.microsoft.com/office/powerpoint/2010/main" val="254335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4" y="973669"/>
            <a:ext cx="8825659" cy="706964"/>
          </a:xfrm>
        </p:spPr>
        <p:txBody>
          <a:bodyPr>
            <a:normAutofit/>
          </a:bodyPr>
          <a:lstStyle/>
          <a:p>
            <a:r>
              <a:rPr lang="da-DK" sz="3300"/>
              <a:t>Ulemper ved at tænke/gruble for meget</a:t>
            </a:r>
          </a:p>
        </p:txBody>
      </p:sp>
      <p:sp>
        <p:nvSpPr>
          <p:cNvPr id="4" name="Pladsholder til slidenummer 3"/>
          <p:cNvSpPr>
            <a:spLocks noGrp="1"/>
          </p:cNvSpPr>
          <p:nvPr>
            <p:ph type="sldNum" sz="quarter" idx="12"/>
          </p:nvPr>
        </p:nvSpPr>
        <p:spPr>
          <a:xfrm>
            <a:off x="10352540" y="295729"/>
            <a:ext cx="838199" cy="767687"/>
          </a:xfrm>
        </p:spPr>
        <p:txBody>
          <a:bodyPr>
            <a:normAutofit/>
          </a:bodyPr>
          <a:lstStyle/>
          <a:p>
            <a:pPr>
              <a:spcAft>
                <a:spcPts val="600"/>
              </a:spcAft>
            </a:pPr>
            <a:fld id="{E8A19E64-E739-426E-9647-1671B2BB8E02}" type="slidenum">
              <a:rPr lang="da-DK" smtClean="0"/>
              <a:pPr>
                <a:spcAft>
                  <a:spcPts val="600"/>
                </a:spcAft>
              </a:pPr>
              <a:t>7</a:t>
            </a:fld>
            <a:endParaRPr lang="da-DK"/>
          </a:p>
        </p:txBody>
      </p:sp>
      <p:sp>
        <p:nvSpPr>
          <p:cNvPr id="3" name="Pladsholder til indhold 2"/>
          <p:cNvSpPr>
            <a:spLocks noGrp="1"/>
          </p:cNvSpPr>
          <p:nvPr>
            <p:ph idx="1"/>
          </p:nvPr>
        </p:nvSpPr>
        <p:spPr>
          <a:xfrm>
            <a:off x="1154955" y="2603500"/>
            <a:ext cx="3481054" cy="3416300"/>
          </a:xfrm>
        </p:spPr>
        <p:txBody>
          <a:bodyPr anchor="ctr">
            <a:normAutofit/>
          </a:bodyPr>
          <a:lstStyle/>
          <a:p>
            <a:pPr>
              <a:lnSpc>
                <a:spcPct val="90000"/>
              </a:lnSpc>
            </a:pPr>
            <a:r>
              <a:rPr lang="da-DK" sz="1600" dirty="0"/>
              <a:t>Det store fokus på negative tanker og følelser fastholder dem og derved modarbejdes tanker og følelsers helt naturlige kommen og gåen</a:t>
            </a:r>
          </a:p>
          <a:p>
            <a:pPr>
              <a:lnSpc>
                <a:spcPct val="90000"/>
              </a:lnSpc>
            </a:pPr>
            <a:endParaRPr lang="da-DK" sz="1600" dirty="0"/>
          </a:p>
          <a:p>
            <a:pPr>
              <a:lnSpc>
                <a:spcPct val="90000"/>
              </a:lnSpc>
            </a:pPr>
            <a:r>
              <a:rPr lang="da-DK" sz="1600" dirty="0"/>
              <a:t>Vi risikerer at gå glip af alt det rare og gode der sker omkring os, mens vi fokuserer på smerten. Vi bliver fraværende ved at have / holde fokus på det der sker inde i os selv</a:t>
            </a:r>
          </a:p>
          <a:p>
            <a:pPr marL="0" indent="0">
              <a:lnSpc>
                <a:spcPct val="90000"/>
              </a:lnSpc>
              <a:buNone/>
            </a:pPr>
            <a:endParaRPr lang="da-DK" sz="1600" dirty="0"/>
          </a:p>
        </p:txBody>
      </p:sp>
      <p:pic>
        <p:nvPicPr>
          <p:cNvPr id="5" name="Billede 4"/>
          <p:cNvPicPr>
            <a:picLocks noChangeAspect="1"/>
          </p:cNvPicPr>
          <p:nvPr/>
        </p:nvPicPr>
        <p:blipFill>
          <a:blip r:embed="rId2"/>
          <a:stretch>
            <a:fillRect/>
          </a:stretch>
        </p:blipFill>
        <p:spPr>
          <a:xfrm>
            <a:off x="4984956" y="3277933"/>
            <a:ext cx="6158802" cy="206319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11150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39" name="Group 38">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40" name="Rectangle 39">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el 1"/>
          <p:cNvSpPr>
            <a:spLocks noGrp="1"/>
          </p:cNvSpPr>
          <p:nvPr>
            <p:ph type="title"/>
          </p:nvPr>
        </p:nvSpPr>
        <p:spPr>
          <a:xfrm>
            <a:off x="1000372" y="1209957"/>
            <a:ext cx="3034580" cy="4438087"/>
          </a:xfrm>
        </p:spPr>
        <p:txBody>
          <a:bodyPr anchor="ctr">
            <a:normAutofit/>
          </a:bodyPr>
          <a:lstStyle/>
          <a:p>
            <a:pPr algn="r"/>
            <a:r>
              <a:rPr lang="da-DK" sz="3200" dirty="0">
                <a:solidFill>
                  <a:schemeClr val="tx1"/>
                </a:solidFill>
              </a:rPr>
              <a:t>Sindets tre niveauer</a:t>
            </a:r>
          </a:p>
        </p:txBody>
      </p:sp>
      <p:sp>
        <p:nvSpPr>
          <p:cNvPr id="3" name="Pladsholder til indhold 2"/>
          <p:cNvSpPr>
            <a:spLocks noGrp="1"/>
          </p:cNvSpPr>
          <p:nvPr>
            <p:ph idx="1"/>
          </p:nvPr>
        </p:nvSpPr>
        <p:spPr>
          <a:xfrm>
            <a:off x="4678424" y="1059025"/>
            <a:ext cx="5302189" cy="4739950"/>
          </a:xfrm>
        </p:spPr>
        <p:txBody>
          <a:bodyPr anchor="ctr">
            <a:normAutofit/>
          </a:bodyPr>
          <a:lstStyle/>
          <a:p>
            <a:pPr marL="0" indent="0">
              <a:buNone/>
            </a:pPr>
            <a:endParaRPr lang="da-DK" dirty="0">
              <a:solidFill>
                <a:schemeClr val="tx1"/>
              </a:solidFill>
            </a:endParaRPr>
          </a:p>
          <a:p>
            <a:pPr marL="0" indent="0">
              <a:buNone/>
            </a:pPr>
            <a:r>
              <a:rPr lang="da-DK" dirty="0">
                <a:solidFill>
                  <a:schemeClr val="tx1"/>
                </a:solidFill>
              </a:rPr>
              <a:t>Ifølge Adrian Wells har sindet 3 niveauer:</a:t>
            </a:r>
          </a:p>
          <a:p>
            <a:pPr marL="0" indent="0">
              <a:buNone/>
            </a:pPr>
            <a:endParaRPr lang="da-DK" dirty="0">
              <a:solidFill>
                <a:schemeClr val="tx1"/>
              </a:solidFill>
            </a:endParaRPr>
          </a:p>
          <a:p>
            <a:r>
              <a:rPr lang="da-DK" b="1" dirty="0">
                <a:solidFill>
                  <a:schemeClr val="tx1"/>
                </a:solidFill>
              </a:rPr>
              <a:t>Nederste niveau</a:t>
            </a:r>
            <a:r>
              <a:rPr lang="da-DK" dirty="0">
                <a:solidFill>
                  <a:schemeClr val="tx1"/>
                </a:solidFill>
              </a:rPr>
              <a:t>:</a:t>
            </a:r>
            <a:br>
              <a:rPr lang="da-DK" dirty="0">
                <a:solidFill>
                  <a:schemeClr val="tx1"/>
                </a:solidFill>
              </a:rPr>
            </a:br>
            <a:r>
              <a:rPr lang="da-DK" dirty="0">
                <a:solidFill>
                  <a:schemeClr val="tx1"/>
                </a:solidFill>
              </a:rPr>
              <a:t>Konstante impulser, associationer, tanker og følelser. Både af den gode og den dårlige slags. De forsvinder helt af sig selv igen, hvis man lader dem være.</a:t>
            </a:r>
          </a:p>
          <a:p>
            <a:pPr marL="0" indent="0">
              <a:buNone/>
            </a:pPr>
            <a:br>
              <a:rPr lang="da-DK" dirty="0">
                <a:solidFill>
                  <a:schemeClr val="tx1"/>
                </a:solidFill>
              </a:rPr>
            </a:br>
            <a:endParaRPr lang="da-DK" dirty="0">
              <a:solidFill>
                <a:schemeClr val="tx1"/>
              </a:solidFill>
            </a:endParaRPr>
          </a:p>
        </p:txBody>
      </p:sp>
      <p:sp>
        <p:nvSpPr>
          <p:cNvPr id="4" name="Pladsholder til slidenummer 3"/>
          <p:cNvSpPr>
            <a:spLocks noGrp="1"/>
          </p:cNvSpPr>
          <p:nvPr>
            <p:ph type="sldNum" sz="quarter" idx="12"/>
          </p:nvPr>
        </p:nvSpPr>
        <p:spPr>
          <a:xfrm>
            <a:off x="11017538" y="610622"/>
            <a:ext cx="685802" cy="766675"/>
          </a:xfrm>
        </p:spPr>
        <p:txBody>
          <a:bodyPr anchor="ctr">
            <a:normAutofit/>
          </a:bodyPr>
          <a:lstStyle/>
          <a:p>
            <a:pPr>
              <a:spcAft>
                <a:spcPts val="600"/>
              </a:spcAft>
            </a:pPr>
            <a:fld id="{E8A19E64-E739-426E-9647-1671B2BB8E02}" type="slidenum">
              <a:rPr lang="da-DK" sz="2000">
                <a:solidFill>
                  <a:srgbClr val="FFFFFF"/>
                </a:solidFill>
              </a:rPr>
              <a:pPr>
                <a:spcAft>
                  <a:spcPts val="600"/>
                </a:spcAft>
              </a:pPr>
              <a:t>8</a:t>
            </a:fld>
            <a:endParaRPr lang="da-DK" sz="2000">
              <a:solidFill>
                <a:srgbClr val="FFFFFF"/>
              </a:solidFill>
            </a:endParaRPr>
          </a:p>
        </p:txBody>
      </p:sp>
      <p:cxnSp>
        <p:nvCxnSpPr>
          <p:cNvPr id="43" name="Straight Connector 42">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32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30" name="Group 2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31" name="Rectangle 3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5" name="Titel 4">
            <a:extLst>
              <a:ext uri="{FF2B5EF4-FFF2-40B4-BE49-F238E27FC236}">
                <a16:creationId xmlns:a16="http://schemas.microsoft.com/office/drawing/2014/main" id="{514F6765-C0F9-6D34-87F1-9DEA0EF1165B}"/>
              </a:ext>
            </a:extLst>
          </p:cNvPr>
          <p:cNvSpPr>
            <a:spLocks noGrp="1"/>
          </p:cNvSpPr>
          <p:nvPr>
            <p:ph type="title"/>
          </p:nvPr>
        </p:nvSpPr>
        <p:spPr>
          <a:xfrm>
            <a:off x="1000372" y="1209957"/>
            <a:ext cx="3034580" cy="4438087"/>
          </a:xfrm>
        </p:spPr>
        <p:txBody>
          <a:bodyPr anchor="ctr">
            <a:normAutofit/>
          </a:bodyPr>
          <a:lstStyle/>
          <a:p>
            <a:pPr algn="r"/>
            <a:r>
              <a:rPr lang="da-DK" sz="3200">
                <a:solidFill>
                  <a:schemeClr val="tx1"/>
                </a:solidFill>
              </a:rPr>
              <a:t>Sindets tre niveauer</a:t>
            </a:r>
          </a:p>
        </p:txBody>
      </p:sp>
      <p:sp>
        <p:nvSpPr>
          <p:cNvPr id="6" name="Pladsholder til indhold 5">
            <a:extLst>
              <a:ext uri="{FF2B5EF4-FFF2-40B4-BE49-F238E27FC236}">
                <a16:creationId xmlns:a16="http://schemas.microsoft.com/office/drawing/2014/main" id="{317CFC2F-9098-872B-4026-2FA197315D83}"/>
              </a:ext>
            </a:extLst>
          </p:cNvPr>
          <p:cNvSpPr>
            <a:spLocks noGrp="1"/>
          </p:cNvSpPr>
          <p:nvPr>
            <p:ph idx="1"/>
          </p:nvPr>
        </p:nvSpPr>
        <p:spPr>
          <a:xfrm>
            <a:off x="4678424" y="1059025"/>
            <a:ext cx="5302189" cy="4739950"/>
          </a:xfrm>
        </p:spPr>
        <p:txBody>
          <a:bodyPr anchor="ctr">
            <a:normAutofit/>
          </a:bodyPr>
          <a:lstStyle/>
          <a:p>
            <a:r>
              <a:rPr lang="da-DK" b="1" dirty="0">
                <a:solidFill>
                  <a:schemeClr val="tx1"/>
                </a:solidFill>
              </a:rPr>
              <a:t>Mellemste niveau</a:t>
            </a:r>
            <a:r>
              <a:rPr lang="da-DK" dirty="0">
                <a:solidFill>
                  <a:schemeClr val="tx1"/>
                </a:solidFill>
              </a:rPr>
              <a:t>:</a:t>
            </a:r>
          </a:p>
          <a:p>
            <a:pPr marL="0" indent="0">
              <a:buNone/>
            </a:pPr>
            <a:r>
              <a:rPr lang="da-DK" dirty="0">
                <a:solidFill>
                  <a:schemeClr val="tx1"/>
                </a:solidFill>
              </a:rPr>
              <a:t>Vores strategier som vi bruger overfor vores tanker og følelser. Fx:</a:t>
            </a:r>
          </a:p>
          <a:p>
            <a:pPr marL="0" indent="0">
              <a:buNone/>
            </a:pPr>
            <a:r>
              <a:rPr lang="da-DK" dirty="0">
                <a:solidFill>
                  <a:schemeClr val="tx1"/>
                </a:solidFill>
              </a:rPr>
              <a:t>Søger beroligelse hos andre, </a:t>
            </a:r>
            <a:br>
              <a:rPr lang="da-DK" dirty="0">
                <a:solidFill>
                  <a:schemeClr val="tx1"/>
                </a:solidFill>
              </a:rPr>
            </a:br>
            <a:r>
              <a:rPr lang="da-DK" dirty="0">
                <a:solidFill>
                  <a:schemeClr val="tx1"/>
                </a:solidFill>
              </a:rPr>
              <a:t>Gruble over dilemmaer, </a:t>
            </a:r>
            <a:br>
              <a:rPr lang="da-DK" dirty="0">
                <a:solidFill>
                  <a:schemeClr val="tx1"/>
                </a:solidFill>
              </a:rPr>
            </a:br>
            <a:r>
              <a:rPr lang="da-DK" dirty="0">
                <a:solidFill>
                  <a:schemeClr val="tx1"/>
                </a:solidFill>
              </a:rPr>
              <a:t>Udeblive fra skole / arbejde for ikke at føle sig uduelig,</a:t>
            </a:r>
            <a:br>
              <a:rPr lang="da-DK" dirty="0">
                <a:solidFill>
                  <a:schemeClr val="tx1"/>
                </a:solidFill>
              </a:rPr>
            </a:br>
            <a:r>
              <a:rPr lang="da-DK" dirty="0">
                <a:solidFill>
                  <a:schemeClr val="tx1"/>
                </a:solidFill>
              </a:rPr>
              <a:t>Selvskade, overforbrug af stimulanser.  </a:t>
            </a:r>
            <a:br>
              <a:rPr lang="da-DK" dirty="0">
                <a:solidFill>
                  <a:schemeClr val="tx1"/>
                </a:solidFill>
              </a:rPr>
            </a:br>
            <a:br>
              <a:rPr lang="da-DK" dirty="0">
                <a:solidFill>
                  <a:schemeClr val="tx1"/>
                </a:solidFill>
              </a:rPr>
            </a:br>
            <a:r>
              <a:rPr lang="da-DK" dirty="0">
                <a:solidFill>
                  <a:schemeClr val="tx1"/>
                </a:solidFill>
              </a:rPr>
              <a:t>Problemet er især, når vi ikke længere kan fravige vores strategier og de derved bliver omfattende og ufleksible → manglende overskud og mistrivsel</a:t>
            </a:r>
            <a:br>
              <a:rPr lang="da-DK" dirty="0">
                <a:solidFill>
                  <a:schemeClr val="tx1"/>
                </a:solidFill>
              </a:rPr>
            </a:br>
            <a:br>
              <a:rPr lang="da-DK" dirty="0">
                <a:solidFill>
                  <a:schemeClr val="tx1"/>
                </a:solidFill>
              </a:rPr>
            </a:br>
            <a:endParaRPr lang="da-DK" dirty="0">
              <a:solidFill>
                <a:schemeClr val="tx1"/>
              </a:solidFill>
            </a:endParaRPr>
          </a:p>
          <a:p>
            <a:endParaRPr lang="da-DK" dirty="0">
              <a:solidFill>
                <a:schemeClr val="tx1"/>
              </a:solidFill>
            </a:endParaRPr>
          </a:p>
        </p:txBody>
      </p:sp>
      <p:sp>
        <p:nvSpPr>
          <p:cNvPr id="4" name="Pladsholder til slidenummer 3">
            <a:extLst>
              <a:ext uri="{FF2B5EF4-FFF2-40B4-BE49-F238E27FC236}">
                <a16:creationId xmlns:a16="http://schemas.microsoft.com/office/drawing/2014/main" id="{01AD54E6-ABF6-0F5A-EA15-66812CB19EB3}"/>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E8A19E64-E739-426E-9647-1671B2BB8E02}" type="slidenum">
              <a:rPr lang="da-DK" sz="2000">
                <a:solidFill>
                  <a:srgbClr val="FFFFFF"/>
                </a:solidFill>
              </a:rPr>
              <a:pPr>
                <a:spcAft>
                  <a:spcPts val="600"/>
                </a:spcAft>
              </a:pPr>
              <a:t>9</a:t>
            </a:fld>
            <a:endParaRPr lang="da-DK" sz="2000">
              <a:solidFill>
                <a:srgbClr val="FFFFFF"/>
              </a:solidFill>
            </a:endParaRPr>
          </a:p>
        </p:txBody>
      </p:sp>
      <p:cxnSp>
        <p:nvCxnSpPr>
          <p:cNvPr id="34" name="Straight Connector 33">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554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 bestyrelseslokal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 bestyrelseslokal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 bestyrelseslokal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710</TotalTime>
  <Words>1157</Words>
  <Application>Microsoft Office PowerPoint</Application>
  <PresentationFormat>Widescreen</PresentationFormat>
  <Paragraphs>112</Paragraphs>
  <Slides>19</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19</vt:i4>
      </vt:variant>
    </vt:vector>
  </HeadingPairs>
  <TitlesOfParts>
    <vt:vector size="24" baseType="lpstr">
      <vt:lpstr>Arial</vt:lpstr>
      <vt:lpstr>Calibri</vt:lpstr>
      <vt:lpstr>Century Gothic</vt:lpstr>
      <vt:lpstr>Wingdings 3</vt:lpstr>
      <vt:lpstr>Ion - bestyrelseslokale</vt:lpstr>
      <vt:lpstr>Metakognitiv tænkning</vt:lpstr>
      <vt:lpstr>”Just because you believe something,  you do not have to think about it all the time.”          Adrian Wells </vt:lpstr>
      <vt:lpstr>Hvad er metakognitiv terapi?</vt:lpstr>
      <vt:lpstr>Tanker</vt:lpstr>
      <vt:lpstr>Tanker</vt:lpstr>
      <vt:lpstr>Ulemper ved at tænke/gruble for meget</vt:lpstr>
      <vt:lpstr>Ulemper ved at tænke/gruble for meget</vt:lpstr>
      <vt:lpstr>Sindets tre niveauer</vt:lpstr>
      <vt:lpstr>Sindets tre niveauer</vt:lpstr>
      <vt:lpstr>Sindets tre niveauer</vt:lpstr>
      <vt:lpstr>Sundhedsplejerskens handlemuligheder:</vt:lpstr>
      <vt:lpstr>Triggertanker</vt:lpstr>
      <vt:lpstr>Problem 1 &amp; problem 2</vt:lpstr>
      <vt:lpstr>3 strategier til at tænke mindre over sine tanker</vt:lpstr>
      <vt:lpstr>Indfør grubletid</vt:lpstr>
      <vt:lpstr>Afkoblet opmærksomhed</vt:lpstr>
      <vt:lpstr>Afkoblet opmærksomhed   Eksempel:  Lad triggertankerne være</vt:lpstr>
      <vt:lpstr>Skift fokus  </vt:lpstr>
      <vt:lpstr>Anbefalinger til læsestof</vt:lpstr>
    </vt:vector>
  </TitlesOfParts>
  <Company>Randers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Metakognitiv tænkning</dc:title>
  <dc:creator>Rikke Nyhus Frederiksen Bahnsen</dc:creator>
  <cp:lastModifiedBy>Rikke Nyhus Frederiksen Bahnsen</cp:lastModifiedBy>
  <cp:revision>35</cp:revision>
  <dcterms:created xsi:type="dcterms:W3CDTF">2022-01-20T07:22:33Z</dcterms:created>
  <dcterms:modified xsi:type="dcterms:W3CDTF">2023-03-20T09:22:47Z</dcterms:modified>
</cp:coreProperties>
</file>