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10693400" cy="7562850"/>
  <p:notesSz cx="10693400" cy="7562850"/>
  <p:custDataLst>
    <p:tags r:id="rId1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C2B8"/>
    <a:srgbClr val="F58516"/>
    <a:srgbClr val="F59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2" autoAdjust="0"/>
  </p:normalViewPr>
  <p:slideViewPr>
    <p:cSldViewPr>
      <p:cViewPr varScale="1">
        <p:scale>
          <a:sx n="136" d="100"/>
          <a:sy n="136" d="100"/>
        </p:scale>
        <p:origin x="1776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1F4A89C8-CB69-A994-0049-B358FB3173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41ADBED-0202-266A-E8D8-038FB0FFAF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0F099-FF07-4C9A-BA3E-10D737464669}" type="datetimeFigureOut">
              <a:rPr lang="da-DK" smtClean="0"/>
              <a:t>15-04-2024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55C736-02CD-ECBA-DDD7-341CC83A69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8DAE6CF-5DDB-2B6F-9174-704FB231FB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7FF9E-2EA4-4910-82A9-509EC12474C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4711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40D80-0EC2-4C70-A9A3-0107458FD61D}" type="datetimeFigureOut">
              <a:rPr lang="da-DK" smtClean="0"/>
              <a:t>15-04-2024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308E1-77B6-4324-8DF0-E82110A3A5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45399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520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title="Decorative"/>
          <p:cNvSpPr/>
          <p:nvPr/>
        </p:nvSpPr>
        <p:spPr>
          <a:xfrm>
            <a:off x="457200" y="457200"/>
            <a:ext cx="9777730" cy="5474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1647189" y="1364868"/>
            <a:ext cx="7410450" cy="3909404"/>
          </a:xfrm>
        </p:spPr>
        <p:txBody>
          <a:bodyPr vert="horz" wrap="square" lIns="0" tIns="213995" rIns="0" bIns="0" anchor="t" anchorCtr="0"/>
          <a:lstStyle/>
          <a:p>
            <a:pPr algn="ctr"/>
            <a:r>
              <a:rPr lang="da-DK" sz="4800" b="1" dirty="0">
                <a:solidFill>
                  <a:srgbClr val="000000"/>
                </a:solidFill>
                <a:latin typeface="Arial" panose="020B0604020202020204" pitchFamily="34" charset="0"/>
              </a:rPr>
              <a:t>MED-struktur</a:t>
            </a:r>
            <a:br>
              <a:rPr lang="da-DK" sz="4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a-DK" sz="4800" b="1" dirty="0">
                <a:solidFill>
                  <a:srgbClr val="000000"/>
                </a:solidFill>
                <a:latin typeface="Arial" panose="020B0604020202020204" pitchFamily="34" charset="0"/>
              </a:rPr>
              <a:t>og arbejdsmiljøorganisation i  Randers Kommune</a:t>
            </a:r>
            <a:br>
              <a:rPr lang="da-DK" sz="4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a-DK" sz="4800" b="1" dirty="0">
                <a:solidFill>
                  <a:srgbClr val="000000"/>
                </a:solidFill>
                <a:latin typeface="Arial" panose="020B0604020202020204" pitchFamily="34" charset="0"/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20121" y="6844995"/>
            <a:ext cx="12953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943100" y="3079115"/>
            <a:ext cx="1372870" cy="456565"/>
          </a:xfrm>
          <a:custGeom>
            <a:avLst/>
            <a:gdLst/>
            <a:ahLst/>
            <a:cxnLst/>
            <a:rect l="l" t="t" r="r" b="b"/>
            <a:pathLst>
              <a:path w="137287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296797" y="0"/>
                </a:lnTo>
                <a:lnTo>
                  <a:pt x="1326417" y="5974"/>
                </a:lnTo>
                <a:lnTo>
                  <a:pt x="1350597" y="22272"/>
                </a:lnTo>
                <a:lnTo>
                  <a:pt x="1366895" y="46452"/>
                </a:lnTo>
                <a:lnTo>
                  <a:pt x="1372870" y="76073"/>
                </a:lnTo>
                <a:lnTo>
                  <a:pt x="1372870" y="380491"/>
                </a:lnTo>
                <a:lnTo>
                  <a:pt x="1366895" y="410112"/>
                </a:lnTo>
                <a:lnTo>
                  <a:pt x="1350597" y="434292"/>
                </a:lnTo>
                <a:lnTo>
                  <a:pt x="1326417" y="450590"/>
                </a:lnTo>
                <a:lnTo>
                  <a:pt x="1296797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3533775" y="3086100"/>
            <a:ext cx="1038225" cy="456565"/>
          </a:xfrm>
          <a:custGeom>
            <a:avLst/>
            <a:gdLst/>
            <a:ahLst/>
            <a:cxnLst/>
            <a:rect l="l" t="t" r="r" b="b"/>
            <a:pathLst>
              <a:path w="103822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62151" y="0"/>
                </a:lnTo>
                <a:lnTo>
                  <a:pt x="991772" y="5974"/>
                </a:lnTo>
                <a:lnTo>
                  <a:pt x="1015952" y="22272"/>
                </a:lnTo>
                <a:lnTo>
                  <a:pt x="1032250" y="46452"/>
                </a:lnTo>
                <a:lnTo>
                  <a:pt x="1038225" y="76073"/>
                </a:lnTo>
                <a:lnTo>
                  <a:pt x="1038225" y="380491"/>
                </a:lnTo>
                <a:lnTo>
                  <a:pt x="1032250" y="410112"/>
                </a:lnTo>
                <a:lnTo>
                  <a:pt x="1015952" y="434292"/>
                </a:lnTo>
                <a:lnTo>
                  <a:pt x="991772" y="450590"/>
                </a:lnTo>
                <a:lnTo>
                  <a:pt x="96215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5048249" y="4773295"/>
            <a:ext cx="1076388" cy="456565"/>
          </a:xfrm>
          <a:custGeom>
            <a:avLst/>
            <a:gdLst/>
            <a:ahLst/>
            <a:cxnLst/>
            <a:rect l="l" t="t" r="r" b="b"/>
            <a:pathLst>
              <a:path w="87375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797686" y="0"/>
                </a:lnTo>
                <a:lnTo>
                  <a:pt x="827307" y="5974"/>
                </a:lnTo>
                <a:lnTo>
                  <a:pt x="851487" y="22272"/>
                </a:lnTo>
                <a:lnTo>
                  <a:pt x="867785" y="46452"/>
                </a:lnTo>
                <a:lnTo>
                  <a:pt x="873759" y="76073"/>
                </a:lnTo>
                <a:lnTo>
                  <a:pt x="873759" y="380491"/>
                </a:lnTo>
                <a:lnTo>
                  <a:pt x="867785" y="410112"/>
                </a:lnTo>
                <a:lnTo>
                  <a:pt x="851487" y="434292"/>
                </a:lnTo>
                <a:lnTo>
                  <a:pt x="827307" y="450590"/>
                </a:lnTo>
                <a:lnTo>
                  <a:pt x="79768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9723" y="4837430"/>
            <a:ext cx="770126" cy="3047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 marR="5080" indent="-9525" algn="ctr">
              <a:lnSpc>
                <a:spcPct val="118800"/>
              </a:lnSpc>
              <a:spcBef>
                <a:spcPts val="95"/>
              </a:spcBef>
            </a:pPr>
            <a:r>
              <a:rPr lang="da-DK" sz="800" spc="-30" dirty="0">
                <a:latin typeface="Arial" panose="020B0604020202020204" pitchFamily="34" charset="0"/>
                <a:cs typeface="Arial" panose="020B0604020202020204" pitchFamily="34" charset="0"/>
              </a:rPr>
              <a:t>Rusmiddel-</a:t>
            </a:r>
          </a:p>
          <a:p>
            <a:pPr marL="21590" marR="5080" indent="-9525" algn="ctr">
              <a:lnSpc>
                <a:spcPct val="118800"/>
              </a:lnSpc>
              <a:spcBef>
                <a:spcPts val="95"/>
              </a:spcBef>
            </a:pPr>
            <a:r>
              <a:rPr lang="da-DK" sz="800" spc="-30" dirty="0">
                <a:latin typeface="Arial" panose="020B0604020202020204" pitchFamily="34" charset="0"/>
                <a:cs typeface="Arial" panose="020B0604020202020204" pitchFamily="34" charset="0"/>
              </a:rPr>
              <a:t>behandling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1943100" y="3657600"/>
            <a:ext cx="1363980" cy="456565"/>
          </a:xfrm>
          <a:custGeom>
            <a:avLst/>
            <a:gdLst/>
            <a:ahLst/>
            <a:cxnLst/>
            <a:rect l="l" t="t" r="r" b="b"/>
            <a:pathLst>
              <a:path w="136397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287907" y="0"/>
                </a:lnTo>
                <a:lnTo>
                  <a:pt x="1317527" y="5974"/>
                </a:lnTo>
                <a:lnTo>
                  <a:pt x="1341707" y="22272"/>
                </a:lnTo>
                <a:lnTo>
                  <a:pt x="1358005" y="46452"/>
                </a:lnTo>
                <a:lnTo>
                  <a:pt x="1363979" y="76073"/>
                </a:lnTo>
                <a:lnTo>
                  <a:pt x="1363979" y="380491"/>
                </a:lnTo>
                <a:lnTo>
                  <a:pt x="1358005" y="410112"/>
                </a:lnTo>
                <a:lnTo>
                  <a:pt x="1341707" y="434292"/>
                </a:lnTo>
                <a:lnTo>
                  <a:pt x="1317527" y="450590"/>
                </a:lnTo>
                <a:lnTo>
                  <a:pt x="1287907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3533775" y="3648075"/>
            <a:ext cx="1038225" cy="456565"/>
          </a:xfrm>
          <a:custGeom>
            <a:avLst/>
            <a:gdLst/>
            <a:ahLst/>
            <a:cxnLst/>
            <a:rect l="l" t="t" r="r" b="b"/>
            <a:pathLst>
              <a:path w="103822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62151" y="0"/>
                </a:lnTo>
                <a:lnTo>
                  <a:pt x="991772" y="5974"/>
                </a:lnTo>
                <a:lnTo>
                  <a:pt x="1015952" y="22272"/>
                </a:lnTo>
                <a:lnTo>
                  <a:pt x="1032250" y="46452"/>
                </a:lnTo>
                <a:lnTo>
                  <a:pt x="1038225" y="76073"/>
                </a:lnTo>
                <a:lnTo>
                  <a:pt x="1038225" y="380491"/>
                </a:lnTo>
                <a:lnTo>
                  <a:pt x="1032250" y="410112"/>
                </a:lnTo>
                <a:lnTo>
                  <a:pt x="1015952" y="434292"/>
                </a:lnTo>
                <a:lnTo>
                  <a:pt x="991772" y="450590"/>
                </a:lnTo>
                <a:lnTo>
                  <a:pt x="96215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 title="Decorative"/>
          <p:cNvSpPr/>
          <p:nvPr/>
        </p:nvSpPr>
        <p:spPr>
          <a:xfrm>
            <a:off x="3533775" y="4229100"/>
            <a:ext cx="1019175" cy="456565"/>
          </a:xfrm>
          <a:custGeom>
            <a:avLst/>
            <a:gdLst/>
            <a:ahLst/>
            <a:cxnLst/>
            <a:rect l="l" t="t" r="r" b="b"/>
            <a:pathLst>
              <a:path w="101917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43101" y="0"/>
                </a:lnTo>
                <a:lnTo>
                  <a:pt x="972722" y="5974"/>
                </a:lnTo>
                <a:lnTo>
                  <a:pt x="996902" y="22272"/>
                </a:lnTo>
                <a:lnTo>
                  <a:pt x="1013200" y="46452"/>
                </a:lnTo>
                <a:lnTo>
                  <a:pt x="1019175" y="76073"/>
                </a:lnTo>
                <a:lnTo>
                  <a:pt x="1019175" y="380491"/>
                </a:lnTo>
                <a:lnTo>
                  <a:pt x="1013200" y="410112"/>
                </a:lnTo>
                <a:lnTo>
                  <a:pt x="996902" y="434292"/>
                </a:lnTo>
                <a:lnTo>
                  <a:pt x="972722" y="450590"/>
                </a:lnTo>
                <a:lnTo>
                  <a:pt x="94310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1940560" y="4226560"/>
            <a:ext cx="1366520" cy="456565"/>
          </a:xfrm>
          <a:custGeom>
            <a:avLst/>
            <a:gdLst/>
            <a:ahLst/>
            <a:cxnLst/>
            <a:rect l="l" t="t" r="r" b="b"/>
            <a:pathLst>
              <a:path w="136652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290446" y="0"/>
                </a:lnTo>
                <a:lnTo>
                  <a:pt x="1320067" y="5974"/>
                </a:lnTo>
                <a:lnTo>
                  <a:pt x="1344247" y="22272"/>
                </a:lnTo>
                <a:lnTo>
                  <a:pt x="1360545" y="46452"/>
                </a:lnTo>
                <a:lnTo>
                  <a:pt x="1366519" y="76073"/>
                </a:lnTo>
                <a:lnTo>
                  <a:pt x="1366519" y="380491"/>
                </a:lnTo>
                <a:lnTo>
                  <a:pt x="1360545" y="410112"/>
                </a:lnTo>
                <a:lnTo>
                  <a:pt x="1344247" y="434292"/>
                </a:lnTo>
                <a:lnTo>
                  <a:pt x="1320067" y="450590"/>
                </a:lnTo>
                <a:lnTo>
                  <a:pt x="1290446" y="456564"/>
                </a:lnTo>
                <a:lnTo>
                  <a:pt x="76072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GAIA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 title="Decorative"/>
          <p:cNvSpPr/>
          <p:nvPr/>
        </p:nvSpPr>
        <p:spPr>
          <a:xfrm>
            <a:off x="5076852" y="3104464"/>
            <a:ext cx="1000125" cy="456565"/>
          </a:xfrm>
          <a:custGeom>
            <a:avLst/>
            <a:gdLst/>
            <a:ahLst/>
            <a:cxnLst/>
            <a:rect l="l" t="t" r="r" b="b"/>
            <a:pathLst>
              <a:path w="100012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24051" y="0"/>
                </a:lnTo>
                <a:lnTo>
                  <a:pt x="953672" y="5974"/>
                </a:lnTo>
                <a:lnTo>
                  <a:pt x="977852" y="22272"/>
                </a:lnTo>
                <a:lnTo>
                  <a:pt x="994150" y="46452"/>
                </a:lnTo>
                <a:lnTo>
                  <a:pt x="1000125" y="76073"/>
                </a:lnTo>
                <a:lnTo>
                  <a:pt x="1000125" y="380491"/>
                </a:lnTo>
                <a:lnTo>
                  <a:pt x="994150" y="410112"/>
                </a:lnTo>
                <a:lnTo>
                  <a:pt x="977852" y="434292"/>
                </a:lnTo>
                <a:lnTo>
                  <a:pt x="953672" y="450590"/>
                </a:lnTo>
                <a:lnTo>
                  <a:pt x="92405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95977" y="3234399"/>
            <a:ext cx="69786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Psykiatriens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Hus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 title="Decorative"/>
          <p:cNvSpPr/>
          <p:nvPr/>
        </p:nvSpPr>
        <p:spPr>
          <a:xfrm>
            <a:off x="6426453" y="3076257"/>
            <a:ext cx="753110" cy="456565"/>
          </a:xfrm>
          <a:custGeom>
            <a:avLst/>
            <a:gdLst/>
            <a:ahLst/>
            <a:cxnLst/>
            <a:rect l="l" t="t" r="r" b="b"/>
            <a:pathLst>
              <a:path w="75310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677036" y="0"/>
                </a:lnTo>
                <a:lnTo>
                  <a:pt x="706657" y="5974"/>
                </a:lnTo>
                <a:lnTo>
                  <a:pt x="730837" y="22272"/>
                </a:lnTo>
                <a:lnTo>
                  <a:pt x="747135" y="46452"/>
                </a:lnTo>
                <a:lnTo>
                  <a:pt x="753109" y="76073"/>
                </a:lnTo>
                <a:lnTo>
                  <a:pt x="753109" y="380491"/>
                </a:lnTo>
                <a:lnTo>
                  <a:pt x="747135" y="410112"/>
                </a:lnTo>
                <a:lnTo>
                  <a:pt x="730837" y="434292"/>
                </a:lnTo>
                <a:lnTo>
                  <a:pt x="706657" y="450590"/>
                </a:lnTo>
                <a:lnTo>
                  <a:pt x="67703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 title="Decorative"/>
          <p:cNvSpPr/>
          <p:nvPr/>
        </p:nvSpPr>
        <p:spPr>
          <a:xfrm>
            <a:off x="8789733" y="3094418"/>
            <a:ext cx="921385" cy="456565"/>
          </a:xfrm>
          <a:custGeom>
            <a:avLst/>
            <a:gdLst/>
            <a:ahLst/>
            <a:cxnLst/>
            <a:rect l="l" t="t" r="r" b="b"/>
            <a:pathLst>
              <a:path w="92138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845311" y="0"/>
                </a:lnTo>
                <a:lnTo>
                  <a:pt x="874932" y="5974"/>
                </a:lnTo>
                <a:lnTo>
                  <a:pt x="899112" y="22272"/>
                </a:lnTo>
                <a:lnTo>
                  <a:pt x="915410" y="46452"/>
                </a:lnTo>
                <a:lnTo>
                  <a:pt x="921384" y="76073"/>
                </a:lnTo>
                <a:lnTo>
                  <a:pt x="921384" y="380491"/>
                </a:lnTo>
                <a:lnTo>
                  <a:pt x="915410" y="410112"/>
                </a:lnTo>
                <a:lnTo>
                  <a:pt x="899112" y="434292"/>
                </a:lnTo>
                <a:lnTo>
                  <a:pt x="874932" y="450590"/>
                </a:lnTo>
                <a:lnTo>
                  <a:pt x="84531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23084" y="3139122"/>
            <a:ext cx="5346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55" dirty="0">
                <a:latin typeface="Arial" panose="020B0604020202020204" pitchFamily="34" charset="0"/>
                <a:cs typeface="Arial" panose="020B0604020202020204" pitchFamily="34" charset="0"/>
              </a:rPr>
              <a:t>Handicap Myndighed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1940560" y="4796154"/>
            <a:ext cx="1366520" cy="456565"/>
          </a:xfrm>
          <a:custGeom>
            <a:avLst/>
            <a:gdLst/>
            <a:ahLst/>
            <a:cxnLst/>
            <a:rect l="l" t="t" r="r" b="b"/>
            <a:pathLst>
              <a:path w="1366520" h="456564">
                <a:moveTo>
                  <a:pt x="0" y="76072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290446" y="0"/>
                </a:lnTo>
                <a:lnTo>
                  <a:pt x="1320067" y="5974"/>
                </a:lnTo>
                <a:lnTo>
                  <a:pt x="1344247" y="22272"/>
                </a:lnTo>
                <a:lnTo>
                  <a:pt x="1360545" y="46452"/>
                </a:lnTo>
                <a:lnTo>
                  <a:pt x="1366519" y="76072"/>
                </a:lnTo>
                <a:lnTo>
                  <a:pt x="1366519" y="380491"/>
                </a:lnTo>
                <a:lnTo>
                  <a:pt x="1360545" y="410112"/>
                </a:lnTo>
                <a:lnTo>
                  <a:pt x="1344247" y="434292"/>
                </a:lnTo>
                <a:lnTo>
                  <a:pt x="1320067" y="450590"/>
                </a:lnTo>
                <a:lnTo>
                  <a:pt x="1290446" y="456564"/>
                </a:lnTo>
                <a:lnTo>
                  <a:pt x="76072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2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40335" y="4933289"/>
            <a:ext cx="33528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Klub</a:t>
            </a:r>
            <a:r>
              <a:rPr sz="800" spc="-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5067300" y="3667125"/>
            <a:ext cx="1000125" cy="456565"/>
          </a:xfrm>
          <a:custGeom>
            <a:avLst/>
            <a:gdLst/>
            <a:ahLst/>
            <a:cxnLst/>
            <a:rect l="l" t="t" r="r" b="b"/>
            <a:pathLst>
              <a:path w="100012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24051" y="0"/>
                </a:lnTo>
                <a:lnTo>
                  <a:pt x="953672" y="5974"/>
                </a:lnTo>
                <a:lnTo>
                  <a:pt x="977852" y="22272"/>
                </a:lnTo>
                <a:lnTo>
                  <a:pt x="994150" y="46452"/>
                </a:lnTo>
                <a:lnTo>
                  <a:pt x="1000125" y="76073"/>
                </a:lnTo>
                <a:lnTo>
                  <a:pt x="1000125" y="380491"/>
                </a:lnTo>
                <a:lnTo>
                  <a:pt x="994150" y="410112"/>
                </a:lnTo>
                <a:lnTo>
                  <a:pt x="977852" y="434292"/>
                </a:lnTo>
                <a:lnTo>
                  <a:pt x="953672" y="450590"/>
                </a:lnTo>
                <a:lnTo>
                  <a:pt x="92405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 title="Decorative"/>
          <p:cNvSpPr/>
          <p:nvPr/>
        </p:nvSpPr>
        <p:spPr>
          <a:xfrm>
            <a:off x="5048250" y="4229100"/>
            <a:ext cx="1009650" cy="456565"/>
          </a:xfrm>
          <a:custGeom>
            <a:avLst/>
            <a:gdLst/>
            <a:ahLst/>
            <a:cxnLst/>
            <a:rect l="l" t="t" r="r" b="b"/>
            <a:pathLst>
              <a:path w="100965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33576" y="0"/>
                </a:lnTo>
                <a:lnTo>
                  <a:pt x="963197" y="5974"/>
                </a:lnTo>
                <a:lnTo>
                  <a:pt x="987377" y="22272"/>
                </a:lnTo>
                <a:lnTo>
                  <a:pt x="1003675" y="46452"/>
                </a:lnTo>
                <a:lnTo>
                  <a:pt x="1009650" y="76073"/>
                </a:lnTo>
                <a:lnTo>
                  <a:pt x="1009650" y="380491"/>
                </a:lnTo>
                <a:lnTo>
                  <a:pt x="1003675" y="410112"/>
                </a:lnTo>
                <a:lnTo>
                  <a:pt x="987377" y="434292"/>
                </a:lnTo>
                <a:lnTo>
                  <a:pt x="963197" y="450590"/>
                </a:lnTo>
                <a:lnTo>
                  <a:pt x="93357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41900" y="4243892"/>
            <a:ext cx="1017497" cy="3956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da-DK" sz="800" dirty="0" err="1">
                <a:latin typeface="Arial" panose="020B0604020202020204" pitchFamily="34" charset="0"/>
                <a:cs typeface="Arial" panose="020B0604020202020204" pitchFamily="34" charset="0"/>
              </a:rPr>
              <a:t>Mestringsvejledning</a:t>
            </a: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og opsøgende</a:t>
            </a: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arbejde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 title="Decorative"/>
          <p:cNvSpPr/>
          <p:nvPr/>
        </p:nvSpPr>
        <p:spPr>
          <a:xfrm>
            <a:off x="2904468" y="6028601"/>
            <a:ext cx="1254760" cy="445770"/>
          </a:xfrm>
          <a:custGeom>
            <a:avLst/>
            <a:gdLst/>
            <a:ahLst/>
            <a:cxnLst/>
            <a:rect l="l" t="t" r="r" b="b"/>
            <a:pathLst>
              <a:path w="1254760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180465" y="0"/>
                </a:lnTo>
                <a:lnTo>
                  <a:pt x="1209379" y="5840"/>
                </a:lnTo>
                <a:lnTo>
                  <a:pt x="1232995" y="21764"/>
                </a:lnTo>
                <a:lnTo>
                  <a:pt x="1248919" y="45380"/>
                </a:lnTo>
                <a:lnTo>
                  <a:pt x="1254759" y="74294"/>
                </a:lnTo>
                <a:lnTo>
                  <a:pt x="1254759" y="371474"/>
                </a:lnTo>
                <a:lnTo>
                  <a:pt x="1248919" y="400389"/>
                </a:lnTo>
                <a:lnTo>
                  <a:pt x="1232995" y="424005"/>
                </a:lnTo>
                <a:lnTo>
                  <a:pt x="1209379" y="439929"/>
                </a:lnTo>
                <a:lnTo>
                  <a:pt x="1180465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 title="Decorative"/>
          <p:cNvSpPr/>
          <p:nvPr/>
        </p:nvSpPr>
        <p:spPr>
          <a:xfrm>
            <a:off x="5468632" y="6042681"/>
            <a:ext cx="1259205" cy="445770"/>
          </a:xfrm>
          <a:custGeom>
            <a:avLst/>
            <a:gdLst/>
            <a:ahLst/>
            <a:cxnLst/>
            <a:rect l="l" t="t" r="r" b="b"/>
            <a:pathLst>
              <a:path w="1259204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184910" y="0"/>
                </a:lnTo>
                <a:lnTo>
                  <a:pt x="1213824" y="5840"/>
                </a:lnTo>
                <a:lnTo>
                  <a:pt x="1237440" y="21764"/>
                </a:lnTo>
                <a:lnTo>
                  <a:pt x="1253364" y="45380"/>
                </a:lnTo>
                <a:lnTo>
                  <a:pt x="1259205" y="74294"/>
                </a:lnTo>
                <a:lnTo>
                  <a:pt x="1259205" y="371474"/>
                </a:lnTo>
                <a:lnTo>
                  <a:pt x="1253364" y="400389"/>
                </a:lnTo>
                <a:lnTo>
                  <a:pt x="1237440" y="424005"/>
                </a:lnTo>
                <a:lnTo>
                  <a:pt x="1213824" y="439929"/>
                </a:lnTo>
                <a:lnTo>
                  <a:pt x="1184910" y="445769"/>
                </a:lnTo>
                <a:lnTo>
                  <a:pt x="74295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 title="Decorative"/>
          <p:cNvSpPr/>
          <p:nvPr/>
        </p:nvSpPr>
        <p:spPr>
          <a:xfrm>
            <a:off x="8310738" y="6030499"/>
            <a:ext cx="1254760" cy="445770"/>
          </a:xfrm>
          <a:custGeom>
            <a:avLst/>
            <a:gdLst/>
            <a:ahLst/>
            <a:cxnLst/>
            <a:rect l="l" t="t" r="r" b="b"/>
            <a:pathLst>
              <a:path w="1254759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180465" y="0"/>
                </a:lnTo>
                <a:lnTo>
                  <a:pt x="1209379" y="5840"/>
                </a:lnTo>
                <a:lnTo>
                  <a:pt x="1232995" y="21764"/>
                </a:lnTo>
                <a:lnTo>
                  <a:pt x="1248919" y="45380"/>
                </a:lnTo>
                <a:lnTo>
                  <a:pt x="1254760" y="74294"/>
                </a:lnTo>
                <a:lnTo>
                  <a:pt x="1254760" y="371475"/>
                </a:lnTo>
                <a:lnTo>
                  <a:pt x="1248919" y="400389"/>
                </a:lnTo>
                <a:lnTo>
                  <a:pt x="1232995" y="424005"/>
                </a:lnTo>
                <a:lnTo>
                  <a:pt x="1209379" y="439929"/>
                </a:lnTo>
                <a:lnTo>
                  <a:pt x="1180465" y="445770"/>
                </a:lnTo>
                <a:lnTo>
                  <a:pt x="74295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40804" y="4543425"/>
            <a:ext cx="118300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 title="Decorative"/>
          <p:cNvSpPr/>
          <p:nvPr/>
        </p:nvSpPr>
        <p:spPr>
          <a:xfrm>
            <a:off x="6410325" y="3676705"/>
            <a:ext cx="819150" cy="456565"/>
          </a:xfrm>
          <a:custGeom>
            <a:avLst/>
            <a:gdLst/>
            <a:ahLst/>
            <a:cxnLst/>
            <a:rect l="l" t="t" r="r" b="b"/>
            <a:pathLst>
              <a:path w="81915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743076" y="0"/>
                </a:lnTo>
                <a:lnTo>
                  <a:pt x="772697" y="5974"/>
                </a:lnTo>
                <a:lnTo>
                  <a:pt x="796877" y="22272"/>
                </a:lnTo>
                <a:lnTo>
                  <a:pt x="813175" y="46452"/>
                </a:lnTo>
                <a:lnTo>
                  <a:pt x="819150" y="76073"/>
                </a:lnTo>
                <a:lnTo>
                  <a:pt x="819150" y="380491"/>
                </a:lnTo>
                <a:lnTo>
                  <a:pt x="813175" y="410112"/>
                </a:lnTo>
                <a:lnTo>
                  <a:pt x="796877" y="434292"/>
                </a:lnTo>
                <a:lnTo>
                  <a:pt x="772697" y="450590"/>
                </a:lnTo>
                <a:lnTo>
                  <a:pt x="74307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 title="Decorative"/>
          <p:cNvSpPr/>
          <p:nvPr/>
        </p:nvSpPr>
        <p:spPr>
          <a:xfrm>
            <a:off x="6438263" y="4252691"/>
            <a:ext cx="782829" cy="456565"/>
          </a:xfrm>
          <a:custGeom>
            <a:avLst/>
            <a:gdLst/>
            <a:ahLst/>
            <a:cxnLst/>
            <a:rect l="l" t="t" r="r" b="b"/>
            <a:pathLst>
              <a:path w="74295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666876" y="0"/>
                </a:lnTo>
                <a:lnTo>
                  <a:pt x="696497" y="5974"/>
                </a:lnTo>
                <a:lnTo>
                  <a:pt x="720677" y="22272"/>
                </a:lnTo>
                <a:lnTo>
                  <a:pt x="736975" y="46452"/>
                </a:lnTo>
                <a:lnTo>
                  <a:pt x="742950" y="76073"/>
                </a:lnTo>
                <a:lnTo>
                  <a:pt x="742950" y="380491"/>
                </a:lnTo>
                <a:lnTo>
                  <a:pt x="736975" y="410112"/>
                </a:lnTo>
                <a:lnTo>
                  <a:pt x="720677" y="434292"/>
                </a:lnTo>
                <a:lnTo>
                  <a:pt x="696497" y="450590"/>
                </a:lnTo>
                <a:lnTo>
                  <a:pt x="66687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 title="Decorative"/>
          <p:cNvSpPr/>
          <p:nvPr/>
        </p:nvSpPr>
        <p:spPr>
          <a:xfrm>
            <a:off x="7546921" y="3079115"/>
            <a:ext cx="921385" cy="456565"/>
          </a:xfrm>
          <a:custGeom>
            <a:avLst/>
            <a:gdLst/>
            <a:ahLst/>
            <a:cxnLst/>
            <a:rect l="l" t="t" r="r" b="b"/>
            <a:pathLst>
              <a:path w="92138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845311" y="0"/>
                </a:lnTo>
                <a:lnTo>
                  <a:pt x="874932" y="5974"/>
                </a:lnTo>
                <a:lnTo>
                  <a:pt x="899112" y="22272"/>
                </a:lnTo>
                <a:lnTo>
                  <a:pt x="915410" y="46452"/>
                </a:lnTo>
                <a:lnTo>
                  <a:pt x="921384" y="76073"/>
                </a:lnTo>
                <a:lnTo>
                  <a:pt x="921384" y="380491"/>
                </a:lnTo>
                <a:lnTo>
                  <a:pt x="915410" y="410112"/>
                </a:lnTo>
                <a:lnTo>
                  <a:pt x="899112" y="434292"/>
                </a:lnTo>
                <a:lnTo>
                  <a:pt x="874932" y="450590"/>
                </a:lnTo>
                <a:lnTo>
                  <a:pt x="84531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26236" y="3115781"/>
            <a:ext cx="85407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20" dirty="0">
                <a:latin typeface="Arial" panose="020B0604020202020204" pitchFamily="34" charset="0"/>
                <a:cs typeface="Arial" panose="020B0604020202020204" pitchFamily="34" charset="0"/>
              </a:rPr>
              <a:t>Specialindsats for børn og unge - </a:t>
            </a:r>
            <a:r>
              <a:rPr sz="800" spc="-20" dirty="0" err="1">
                <a:latin typeface="Arial" panose="020B0604020202020204" pitchFamily="34" charset="0"/>
                <a:cs typeface="Arial" panose="020B0604020202020204" pitchFamily="34" charset="0"/>
              </a:rPr>
              <a:t>Mellerup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 title="Decorative"/>
          <p:cNvSpPr/>
          <p:nvPr/>
        </p:nvSpPr>
        <p:spPr>
          <a:xfrm>
            <a:off x="8776986" y="3678665"/>
            <a:ext cx="921385" cy="456565"/>
          </a:xfrm>
          <a:custGeom>
            <a:avLst/>
            <a:gdLst/>
            <a:ahLst/>
            <a:cxnLst/>
            <a:rect l="l" t="t" r="r" b="b"/>
            <a:pathLst>
              <a:path w="92138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845311" y="0"/>
                </a:lnTo>
                <a:lnTo>
                  <a:pt x="874932" y="5974"/>
                </a:lnTo>
                <a:lnTo>
                  <a:pt x="899112" y="22272"/>
                </a:lnTo>
                <a:lnTo>
                  <a:pt x="915410" y="46452"/>
                </a:lnTo>
                <a:lnTo>
                  <a:pt x="921384" y="76073"/>
                </a:lnTo>
                <a:lnTo>
                  <a:pt x="921384" y="380491"/>
                </a:lnTo>
                <a:lnTo>
                  <a:pt x="915410" y="410112"/>
                </a:lnTo>
                <a:lnTo>
                  <a:pt x="899112" y="434292"/>
                </a:lnTo>
                <a:lnTo>
                  <a:pt x="874932" y="450590"/>
                </a:lnTo>
                <a:lnTo>
                  <a:pt x="84531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38828" y="3722804"/>
            <a:ext cx="818005" cy="383823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7145" marR="5080" indent="-5080">
              <a:lnSpc>
                <a:spcPct val="103800"/>
              </a:lnSpc>
              <a:spcBef>
                <a:spcPts val="65"/>
              </a:spcBef>
            </a:pP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Botilbud – </a:t>
            </a:r>
            <a:r>
              <a:rPr lang="da-DK" sz="800" dirty="0" err="1">
                <a:latin typeface="Arial" panose="020B0604020202020204" pitchFamily="34" charset="0"/>
                <a:cs typeface="Arial" panose="020B0604020202020204" pitchFamily="34" charset="0"/>
              </a:rPr>
              <a:t>Voksenhandi-capområdet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 title="Decorative"/>
          <p:cNvSpPr/>
          <p:nvPr/>
        </p:nvSpPr>
        <p:spPr>
          <a:xfrm>
            <a:off x="7544696" y="3709352"/>
            <a:ext cx="921385" cy="456565"/>
          </a:xfrm>
          <a:custGeom>
            <a:avLst/>
            <a:gdLst/>
            <a:ahLst/>
            <a:cxnLst/>
            <a:rect l="l" t="t" r="r" b="b"/>
            <a:pathLst>
              <a:path w="92138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845312" y="0"/>
                </a:lnTo>
                <a:lnTo>
                  <a:pt x="874932" y="5974"/>
                </a:lnTo>
                <a:lnTo>
                  <a:pt x="899112" y="22272"/>
                </a:lnTo>
                <a:lnTo>
                  <a:pt x="915410" y="46452"/>
                </a:lnTo>
                <a:lnTo>
                  <a:pt x="921385" y="76073"/>
                </a:lnTo>
                <a:lnTo>
                  <a:pt x="921385" y="380491"/>
                </a:lnTo>
                <a:lnTo>
                  <a:pt x="915410" y="410112"/>
                </a:lnTo>
                <a:lnTo>
                  <a:pt x="899112" y="434292"/>
                </a:lnTo>
                <a:lnTo>
                  <a:pt x="874932" y="450590"/>
                </a:lnTo>
                <a:lnTo>
                  <a:pt x="84531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08529" y="3748000"/>
            <a:ext cx="7480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 err="1">
                <a:latin typeface="Arial" panose="020B0604020202020204" pitchFamily="34" charset="0"/>
                <a:cs typeface="Arial" panose="020B0604020202020204" pitchFamily="34" charset="0"/>
              </a:rPr>
              <a:t>Spe</a:t>
            </a:r>
            <a:r>
              <a:rPr lang="da-DK" sz="800" spc="-45" dirty="0" err="1">
                <a:latin typeface="Arial" panose="020B0604020202020204" pitchFamily="34" charset="0"/>
                <a:cs typeface="Arial" panose="020B0604020202020204" pitchFamily="34" charset="0"/>
              </a:rPr>
              <a:t>ciialindsats</a:t>
            </a:r>
            <a:r>
              <a:rPr lang="da-DK" sz="800" spc="-45" dirty="0">
                <a:latin typeface="Arial" panose="020B0604020202020204" pitchFamily="34" charset="0"/>
                <a:cs typeface="Arial" panose="020B0604020202020204" pitchFamily="34" charset="0"/>
              </a:rPr>
              <a:t> for Børn og Unge</a:t>
            </a:r>
            <a:r>
              <a:rPr sz="800" spc="-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Lucernevej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 title="Decorative"/>
          <p:cNvSpPr/>
          <p:nvPr/>
        </p:nvSpPr>
        <p:spPr>
          <a:xfrm>
            <a:off x="5374004" y="914400"/>
            <a:ext cx="1369060" cy="461645"/>
          </a:xfrm>
          <a:custGeom>
            <a:avLst/>
            <a:gdLst/>
            <a:ahLst/>
            <a:cxnLst/>
            <a:rect l="l" t="t" r="r" b="b"/>
            <a:pathLst>
              <a:path w="1369059" h="461644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292098" y="0"/>
                </a:lnTo>
                <a:lnTo>
                  <a:pt x="1322071" y="6042"/>
                </a:lnTo>
                <a:lnTo>
                  <a:pt x="1346533" y="22526"/>
                </a:lnTo>
                <a:lnTo>
                  <a:pt x="1363017" y="46988"/>
                </a:lnTo>
                <a:lnTo>
                  <a:pt x="1369060" y="76962"/>
                </a:lnTo>
                <a:lnTo>
                  <a:pt x="1369060" y="384683"/>
                </a:lnTo>
                <a:lnTo>
                  <a:pt x="1363017" y="414656"/>
                </a:lnTo>
                <a:lnTo>
                  <a:pt x="1346533" y="439118"/>
                </a:lnTo>
                <a:lnTo>
                  <a:pt x="1322071" y="455602"/>
                </a:lnTo>
                <a:lnTo>
                  <a:pt x="1292098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616066" y="976630"/>
            <a:ext cx="88455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Arial" panose="020B0604020202020204" pitchFamily="34" charset="0"/>
                <a:cs typeface="Arial" panose="020B0604020202020204" pitchFamily="34" charset="0"/>
              </a:rPr>
              <a:t>Hovedudvalget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 title="Decorative"/>
          <p:cNvSpPr/>
          <p:nvPr/>
        </p:nvSpPr>
        <p:spPr>
          <a:xfrm>
            <a:off x="459740" y="802005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950213" y="0"/>
                </a:moveTo>
                <a:lnTo>
                  <a:pt x="0" y="0"/>
                </a:lnTo>
                <a:lnTo>
                  <a:pt x="0" y="376173"/>
                </a:lnTo>
                <a:lnTo>
                  <a:pt x="75247" y="451484"/>
                </a:lnTo>
                <a:lnTo>
                  <a:pt x="1025525" y="451484"/>
                </a:lnTo>
                <a:lnTo>
                  <a:pt x="1025525" y="75183"/>
                </a:lnTo>
                <a:lnTo>
                  <a:pt x="950213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 title="Decorative"/>
          <p:cNvSpPr/>
          <p:nvPr/>
        </p:nvSpPr>
        <p:spPr>
          <a:xfrm>
            <a:off x="459740" y="802005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0" y="0"/>
                </a:moveTo>
                <a:lnTo>
                  <a:pt x="950213" y="0"/>
                </a:lnTo>
                <a:lnTo>
                  <a:pt x="1025525" y="75183"/>
                </a:lnTo>
                <a:lnTo>
                  <a:pt x="1025525" y="451484"/>
                </a:lnTo>
                <a:lnTo>
                  <a:pt x="75247" y="451484"/>
                </a:lnTo>
                <a:lnTo>
                  <a:pt x="0" y="37617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81659" y="921766"/>
            <a:ext cx="6991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 title="Decorative"/>
          <p:cNvSpPr/>
          <p:nvPr/>
        </p:nvSpPr>
        <p:spPr>
          <a:xfrm>
            <a:off x="459740" y="1486535"/>
            <a:ext cx="9826625" cy="0"/>
          </a:xfrm>
          <a:custGeom>
            <a:avLst/>
            <a:gdLst/>
            <a:ahLst/>
            <a:cxnLst/>
            <a:rect l="l" t="t" r="r" b="b"/>
            <a:pathLst>
              <a:path w="9826625">
                <a:moveTo>
                  <a:pt x="0" y="0"/>
                </a:moveTo>
                <a:lnTo>
                  <a:pt x="9826625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 title="Decorative"/>
          <p:cNvSpPr/>
          <p:nvPr/>
        </p:nvSpPr>
        <p:spPr>
          <a:xfrm>
            <a:off x="5365115" y="1595755"/>
            <a:ext cx="1379855" cy="456565"/>
          </a:xfrm>
          <a:custGeom>
            <a:avLst/>
            <a:gdLst/>
            <a:ahLst/>
            <a:cxnLst/>
            <a:rect l="l" t="t" r="r" b="b"/>
            <a:pathLst>
              <a:path w="137985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303782" y="0"/>
                </a:lnTo>
                <a:lnTo>
                  <a:pt x="1333402" y="5974"/>
                </a:lnTo>
                <a:lnTo>
                  <a:pt x="1357582" y="22272"/>
                </a:lnTo>
                <a:lnTo>
                  <a:pt x="1373880" y="46452"/>
                </a:lnTo>
                <a:lnTo>
                  <a:pt x="1379855" y="76073"/>
                </a:lnTo>
                <a:lnTo>
                  <a:pt x="1379855" y="380492"/>
                </a:lnTo>
                <a:lnTo>
                  <a:pt x="1373880" y="410112"/>
                </a:lnTo>
                <a:lnTo>
                  <a:pt x="1357582" y="434292"/>
                </a:lnTo>
                <a:lnTo>
                  <a:pt x="1333402" y="450590"/>
                </a:lnTo>
                <a:lnTo>
                  <a:pt x="130378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915309" y="1719057"/>
            <a:ext cx="498791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000" spc="-7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000" spc="-3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 title="Decorative"/>
          <p:cNvSpPr/>
          <p:nvPr/>
        </p:nvSpPr>
        <p:spPr>
          <a:xfrm>
            <a:off x="454025" y="148844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 title="Decorative"/>
          <p:cNvSpPr/>
          <p:nvPr/>
        </p:nvSpPr>
        <p:spPr>
          <a:xfrm>
            <a:off x="454025" y="148844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18236" y="1561846"/>
            <a:ext cx="69786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 title="Decorative"/>
          <p:cNvSpPr/>
          <p:nvPr/>
        </p:nvSpPr>
        <p:spPr>
          <a:xfrm>
            <a:off x="454025" y="2170430"/>
            <a:ext cx="9832340" cy="635"/>
          </a:xfrm>
          <a:custGeom>
            <a:avLst/>
            <a:gdLst/>
            <a:ahLst/>
            <a:cxnLst/>
            <a:rect l="l" t="t" r="r" b="b"/>
            <a:pathLst>
              <a:path w="9832340" h="635">
                <a:moveTo>
                  <a:pt x="0" y="0"/>
                </a:moveTo>
                <a:lnTo>
                  <a:pt x="9832340" y="635"/>
                </a:lnTo>
              </a:path>
            </a:pathLst>
          </a:custGeom>
          <a:ln w="25400">
            <a:solidFill>
              <a:srgbClr val="991325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 title="Decorative"/>
          <p:cNvSpPr/>
          <p:nvPr/>
        </p:nvSpPr>
        <p:spPr>
          <a:xfrm>
            <a:off x="467994" y="2173605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945133" y="0"/>
                </a:moveTo>
                <a:lnTo>
                  <a:pt x="0" y="0"/>
                </a:lnTo>
                <a:lnTo>
                  <a:pt x="0" y="401574"/>
                </a:lnTo>
                <a:lnTo>
                  <a:pt x="80327" y="481964"/>
                </a:lnTo>
                <a:lnTo>
                  <a:pt x="1025525" y="481964"/>
                </a:lnTo>
                <a:lnTo>
                  <a:pt x="1025525" y="80391"/>
                </a:lnTo>
                <a:lnTo>
                  <a:pt x="945133" y="0"/>
                </a:lnTo>
                <a:close/>
              </a:path>
            </a:pathLst>
          </a:custGeom>
          <a:solidFill>
            <a:srgbClr val="991325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 title="Decorative"/>
          <p:cNvSpPr/>
          <p:nvPr/>
        </p:nvSpPr>
        <p:spPr>
          <a:xfrm>
            <a:off x="467994" y="2173605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0" y="0"/>
                </a:moveTo>
                <a:lnTo>
                  <a:pt x="945133" y="0"/>
                </a:lnTo>
                <a:lnTo>
                  <a:pt x="1025525" y="80391"/>
                </a:lnTo>
                <a:lnTo>
                  <a:pt x="1025525" y="481964"/>
                </a:lnTo>
                <a:lnTo>
                  <a:pt x="80327" y="481964"/>
                </a:lnTo>
                <a:lnTo>
                  <a:pt x="0" y="40157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8236" y="2246122"/>
            <a:ext cx="725170" cy="31284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38125" marR="5080" indent="-226060">
              <a:lnSpc>
                <a:spcPct val="102000"/>
              </a:lnSpc>
              <a:spcBef>
                <a:spcPts val="70"/>
              </a:spcBef>
            </a:pPr>
            <a:r>
              <a:rPr sz="1000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sz="1000" spc="-1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område  </a:t>
            </a:r>
            <a:r>
              <a:rPr sz="1000" spc="-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 title="Decorative"/>
          <p:cNvSpPr/>
          <p:nvPr/>
        </p:nvSpPr>
        <p:spPr>
          <a:xfrm>
            <a:off x="465455" y="2973070"/>
            <a:ext cx="9814560" cy="1270"/>
          </a:xfrm>
          <a:custGeom>
            <a:avLst/>
            <a:gdLst/>
            <a:ahLst/>
            <a:cxnLst/>
            <a:rect l="l" t="t" r="r" b="b"/>
            <a:pathLst>
              <a:path w="9814560" h="1269">
                <a:moveTo>
                  <a:pt x="0" y="1270"/>
                </a:moveTo>
                <a:lnTo>
                  <a:pt x="9814560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 title="Decorative"/>
          <p:cNvSpPr/>
          <p:nvPr/>
        </p:nvSpPr>
        <p:spPr>
          <a:xfrm>
            <a:off x="458469" y="2971800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96304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10"/>
                </a:lnTo>
                <a:lnTo>
                  <a:pt x="1022985" y="359410"/>
                </a:lnTo>
                <a:lnTo>
                  <a:pt x="1022985" y="59943"/>
                </a:lnTo>
                <a:lnTo>
                  <a:pt x="9630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 title="Decorative"/>
          <p:cNvSpPr/>
          <p:nvPr/>
        </p:nvSpPr>
        <p:spPr>
          <a:xfrm>
            <a:off x="458469" y="2971800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0" y="0"/>
                </a:moveTo>
                <a:lnTo>
                  <a:pt x="963041" y="0"/>
                </a:lnTo>
                <a:lnTo>
                  <a:pt x="1022985" y="59943"/>
                </a:lnTo>
                <a:lnTo>
                  <a:pt x="1022985" y="359410"/>
                </a:lnTo>
                <a:lnTo>
                  <a:pt x="59905" y="359410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56336" y="3031363"/>
            <a:ext cx="62674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sz="1100" spc="-1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 title="Decorative"/>
          <p:cNvSpPr/>
          <p:nvPr/>
        </p:nvSpPr>
        <p:spPr>
          <a:xfrm>
            <a:off x="454025" y="3313429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 title="Decorative"/>
          <p:cNvSpPr/>
          <p:nvPr/>
        </p:nvSpPr>
        <p:spPr>
          <a:xfrm>
            <a:off x="454025" y="3313429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13663" y="3362680"/>
            <a:ext cx="707390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800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Personalemøder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69">
              <a:lnSpc>
                <a:spcPct val="100000"/>
              </a:lnSpc>
              <a:spcBef>
                <a:spcPts val="165"/>
              </a:spcBef>
            </a:pPr>
            <a:r>
              <a:rPr sz="8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 title="Decorative"/>
          <p:cNvSpPr/>
          <p:nvPr/>
        </p:nvSpPr>
        <p:spPr>
          <a:xfrm>
            <a:off x="2743200" y="2387600"/>
            <a:ext cx="1370965" cy="465455"/>
          </a:xfrm>
          <a:custGeom>
            <a:avLst/>
            <a:gdLst/>
            <a:ahLst/>
            <a:cxnLst/>
            <a:rect l="l" t="t" r="r" b="b"/>
            <a:pathLst>
              <a:path w="1370964" h="465455">
                <a:moveTo>
                  <a:pt x="0" y="77597"/>
                </a:moveTo>
                <a:lnTo>
                  <a:pt x="6088" y="47363"/>
                </a:lnTo>
                <a:lnTo>
                  <a:pt x="22701" y="22701"/>
                </a:lnTo>
                <a:lnTo>
                  <a:pt x="47363" y="6088"/>
                </a:lnTo>
                <a:lnTo>
                  <a:pt x="77597" y="0"/>
                </a:lnTo>
                <a:lnTo>
                  <a:pt x="1293367" y="0"/>
                </a:lnTo>
                <a:lnTo>
                  <a:pt x="1323601" y="6088"/>
                </a:lnTo>
                <a:lnTo>
                  <a:pt x="1348263" y="22701"/>
                </a:lnTo>
                <a:lnTo>
                  <a:pt x="1364876" y="47363"/>
                </a:lnTo>
                <a:lnTo>
                  <a:pt x="1370964" y="77597"/>
                </a:lnTo>
                <a:lnTo>
                  <a:pt x="1370964" y="387858"/>
                </a:lnTo>
                <a:lnTo>
                  <a:pt x="1364876" y="418091"/>
                </a:lnTo>
                <a:lnTo>
                  <a:pt x="1348263" y="442753"/>
                </a:lnTo>
                <a:lnTo>
                  <a:pt x="1323601" y="459366"/>
                </a:lnTo>
                <a:lnTo>
                  <a:pt x="1293367" y="465454"/>
                </a:lnTo>
                <a:lnTo>
                  <a:pt x="77597" y="465454"/>
                </a:lnTo>
                <a:lnTo>
                  <a:pt x="47363" y="459366"/>
                </a:lnTo>
                <a:lnTo>
                  <a:pt x="22701" y="442753"/>
                </a:lnTo>
                <a:lnTo>
                  <a:pt x="6088" y="418091"/>
                </a:lnTo>
                <a:lnTo>
                  <a:pt x="0" y="387858"/>
                </a:lnTo>
                <a:lnTo>
                  <a:pt x="0" y="77597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 title="Decorative"/>
          <p:cNvSpPr/>
          <p:nvPr/>
        </p:nvSpPr>
        <p:spPr>
          <a:xfrm>
            <a:off x="3432809" y="2846705"/>
            <a:ext cx="1905" cy="2181860"/>
          </a:xfrm>
          <a:custGeom>
            <a:avLst/>
            <a:gdLst/>
            <a:ahLst/>
            <a:cxnLst/>
            <a:rect l="l" t="t" r="r" b="b"/>
            <a:pathLst>
              <a:path w="1904" h="2181860">
                <a:moveTo>
                  <a:pt x="0" y="0"/>
                </a:moveTo>
                <a:lnTo>
                  <a:pt x="1904" y="218186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 title="Decorative"/>
          <p:cNvSpPr/>
          <p:nvPr/>
        </p:nvSpPr>
        <p:spPr>
          <a:xfrm>
            <a:off x="3311525" y="331152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 title="Decorative"/>
          <p:cNvSpPr/>
          <p:nvPr/>
        </p:nvSpPr>
        <p:spPr>
          <a:xfrm>
            <a:off x="5410833" y="2383790"/>
            <a:ext cx="1371600" cy="441325"/>
          </a:xfrm>
          <a:custGeom>
            <a:avLst/>
            <a:gdLst/>
            <a:ahLst/>
            <a:cxnLst/>
            <a:rect l="l" t="t" r="r" b="b"/>
            <a:pathLst>
              <a:path w="1371600" h="441325">
                <a:moveTo>
                  <a:pt x="0" y="73533"/>
                </a:moveTo>
                <a:lnTo>
                  <a:pt x="5774" y="44898"/>
                </a:lnTo>
                <a:lnTo>
                  <a:pt x="21526" y="21526"/>
                </a:lnTo>
                <a:lnTo>
                  <a:pt x="44898" y="5774"/>
                </a:lnTo>
                <a:lnTo>
                  <a:pt x="73533" y="0"/>
                </a:lnTo>
                <a:lnTo>
                  <a:pt x="1298067" y="0"/>
                </a:lnTo>
                <a:lnTo>
                  <a:pt x="1326701" y="5774"/>
                </a:lnTo>
                <a:lnTo>
                  <a:pt x="1350073" y="21526"/>
                </a:lnTo>
                <a:lnTo>
                  <a:pt x="1365825" y="44898"/>
                </a:lnTo>
                <a:lnTo>
                  <a:pt x="1371600" y="73533"/>
                </a:lnTo>
                <a:lnTo>
                  <a:pt x="1371600" y="367791"/>
                </a:lnTo>
                <a:lnTo>
                  <a:pt x="1365825" y="396426"/>
                </a:lnTo>
                <a:lnTo>
                  <a:pt x="1350073" y="419798"/>
                </a:lnTo>
                <a:lnTo>
                  <a:pt x="1326701" y="435550"/>
                </a:lnTo>
                <a:lnTo>
                  <a:pt x="1298067" y="441325"/>
                </a:lnTo>
                <a:lnTo>
                  <a:pt x="73533" y="441325"/>
                </a:lnTo>
                <a:lnTo>
                  <a:pt x="44898" y="435550"/>
                </a:lnTo>
                <a:lnTo>
                  <a:pt x="21526" y="419798"/>
                </a:lnTo>
                <a:lnTo>
                  <a:pt x="5774" y="396426"/>
                </a:lnTo>
                <a:lnTo>
                  <a:pt x="0" y="367791"/>
                </a:lnTo>
                <a:lnTo>
                  <a:pt x="0" y="73533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524413" y="2473813"/>
            <a:ext cx="113220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da-DK" sz="800" spc="-35" dirty="0">
                <a:latin typeface="Arial" panose="020B0604020202020204" pitchFamily="34" charset="0"/>
                <a:cs typeface="Arial" panose="020B0604020202020204" pitchFamily="34" charset="0"/>
              </a:rPr>
              <a:t>Psykiatri og socialt Udsatte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 title="Decorative"/>
          <p:cNvSpPr/>
          <p:nvPr/>
        </p:nvSpPr>
        <p:spPr>
          <a:xfrm>
            <a:off x="6055359" y="2044065"/>
            <a:ext cx="1270" cy="370840"/>
          </a:xfrm>
          <a:custGeom>
            <a:avLst/>
            <a:gdLst/>
            <a:ahLst/>
            <a:cxnLst/>
            <a:rect l="l" t="t" r="r" b="b"/>
            <a:pathLst>
              <a:path w="1270" h="370839">
                <a:moveTo>
                  <a:pt x="0" y="0"/>
                </a:moveTo>
                <a:lnTo>
                  <a:pt x="1269" y="370839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 title="Decorative"/>
          <p:cNvSpPr/>
          <p:nvPr/>
        </p:nvSpPr>
        <p:spPr>
          <a:xfrm>
            <a:off x="3429000" y="2276475"/>
            <a:ext cx="5324093" cy="45719"/>
          </a:xfrm>
          <a:custGeom>
            <a:avLst/>
            <a:gdLst/>
            <a:ahLst/>
            <a:cxnLst/>
            <a:rect l="l" t="t" r="r" b="b"/>
            <a:pathLst>
              <a:path w="6172200" h="9525">
                <a:moveTo>
                  <a:pt x="0" y="9525"/>
                </a:moveTo>
                <a:lnTo>
                  <a:pt x="6172200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 title="Decorative"/>
          <p:cNvSpPr/>
          <p:nvPr/>
        </p:nvSpPr>
        <p:spPr>
          <a:xfrm>
            <a:off x="3434079" y="2274570"/>
            <a:ext cx="0" cy="99695"/>
          </a:xfrm>
          <a:custGeom>
            <a:avLst/>
            <a:gdLst/>
            <a:ahLst/>
            <a:cxnLst/>
            <a:rect l="l" t="t" r="r" b="b"/>
            <a:pathLst>
              <a:path h="99694">
                <a:moveTo>
                  <a:pt x="0" y="0"/>
                </a:moveTo>
                <a:lnTo>
                  <a:pt x="0" y="9969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 title="Decorative"/>
          <p:cNvSpPr/>
          <p:nvPr/>
        </p:nvSpPr>
        <p:spPr>
          <a:xfrm>
            <a:off x="6072504" y="1376045"/>
            <a:ext cx="0" cy="234315"/>
          </a:xfrm>
          <a:custGeom>
            <a:avLst/>
            <a:gdLst/>
            <a:ahLst/>
            <a:cxnLst/>
            <a:rect l="l" t="t" r="r" b="b"/>
            <a:pathLst>
              <a:path h="234315">
                <a:moveTo>
                  <a:pt x="0" y="0"/>
                </a:moveTo>
                <a:lnTo>
                  <a:pt x="0" y="23431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 title="Decorative"/>
          <p:cNvSpPr/>
          <p:nvPr/>
        </p:nvSpPr>
        <p:spPr>
          <a:xfrm>
            <a:off x="3322320" y="389445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 title="Decorative"/>
          <p:cNvSpPr/>
          <p:nvPr/>
        </p:nvSpPr>
        <p:spPr>
          <a:xfrm>
            <a:off x="3322320" y="446151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 title="Decorative"/>
          <p:cNvSpPr/>
          <p:nvPr/>
        </p:nvSpPr>
        <p:spPr>
          <a:xfrm>
            <a:off x="3304540" y="503301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 title="Decorative"/>
          <p:cNvSpPr/>
          <p:nvPr/>
        </p:nvSpPr>
        <p:spPr>
          <a:xfrm>
            <a:off x="6118922" y="3228448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8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 title="Decorative"/>
          <p:cNvSpPr/>
          <p:nvPr/>
        </p:nvSpPr>
        <p:spPr>
          <a:xfrm>
            <a:off x="6129081" y="3841575"/>
            <a:ext cx="123825" cy="1905"/>
          </a:xfrm>
          <a:custGeom>
            <a:avLst/>
            <a:gdLst/>
            <a:ahLst/>
            <a:cxnLst/>
            <a:rect l="l" t="t" r="r" b="b"/>
            <a:pathLst>
              <a:path w="123825" h="1904">
                <a:moveTo>
                  <a:pt x="0" y="0"/>
                </a:moveTo>
                <a:lnTo>
                  <a:pt x="123825" y="1904"/>
                </a:lnTo>
              </a:path>
            </a:pathLst>
          </a:custGeom>
          <a:ln w="25399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 title="Decorative"/>
          <p:cNvSpPr/>
          <p:nvPr/>
        </p:nvSpPr>
        <p:spPr>
          <a:xfrm>
            <a:off x="486408" y="5891904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5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 title="Decorative"/>
          <p:cNvSpPr/>
          <p:nvPr/>
        </p:nvSpPr>
        <p:spPr>
          <a:xfrm>
            <a:off x="514806" y="5968948"/>
            <a:ext cx="1036955" cy="572135"/>
          </a:xfrm>
          <a:custGeom>
            <a:avLst/>
            <a:gdLst/>
            <a:ahLst/>
            <a:cxnLst/>
            <a:rect l="l" t="t" r="r" b="b"/>
            <a:pathLst>
              <a:path w="1036955" h="572135">
                <a:moveTo>
                  <a:pt x="941578" y="0"/>
                </a:moveTo>
                <a:lnTo>
                  <a:pt x="0" y="0"/>
                </a:lnTo>
                <a:lnTo>
                  <a:pt x="0" y="476757"/>
                </a:lnTo>
                <a:lnTo>
                  <a:pt x="95351" y="572135"/>
                </a:lnTo>
                <a:lnTo>
                  <a:pt x="1036954" y="572135"/>
                </a:lnTo>
                <a:lnTo>
                  <a:pt x="1036954" y="95376"/>
                </a:lnTo>
                <a:lnTo>
                  <a:pt x="941578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 title="Decorative"/>
          <p:cNvSpPr/>
          <p:nvPr/>
        </p:nvSpPr>
        <p:spPr>
          <a:xfrm>
            <a:off x="514806" y="5943600"/>
            <a:ext cx="1036955" cy="572135"/>
          </a:xfrm>
          <a:custGeom>
            <a:avLst/>
            <a:gdLst/>
            <a:ahLst/>
            <a:cxnLst/>
            <a:rect l="l" t="t" r="r" b="b"/>
            <a:pathLst>
              <a:path w="1036955" h="572135">
                <a:moveTo>
                  <a:pt x="0" y="0"/>
                </a:moveTo>
                <a:lnTo>
                  <a:pt x="941578" y="0"/>
                </a:lnTo>
                <a:lnTo>
                  <a:pt x="1036954" y="95376"/>
                </a:lnTo>
                <a:lnTo>
                  <a:pt x="1036954" y="572135"/>
                </a:lnTo>
                <a:lnTo>
                  <a:pt x="95351" y="572135"/>
                </a:lnTo>
                <a:lnTo>
                  <a:pt x="0" y="47675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12817" y="5421344"/>
            <a:ext cx="899160" cy="43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(AMG)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 title="Decorative"/>
          <p:cNvSpPr/>
          <p:nvPr/>
        </p:nvSpPr>
        <p:spPr>
          <a:xfrm>
            <a:off x="6214806" y="3217968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 title="Decorative"/>
          <p:cNvSpPr/>
          <p:nvPr/>
        </p:nvSpPr>
        <p:spPr>
          <a:xfrm>
            <a:off x="6166866" y="3839046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 title="Decorative"/>
          <p:cNvSpPr/>
          <p:nvPr/>
        </p:nvSpPr>
        <p:spPr>
          <a:xfrm>
            <a:off x="451484" y="3894454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9AC2B8"/>
          </a:solidFill>
          <a:ln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 title="Decorative"/>
          <p:cNvSpPr/>
          <p:nvPr/>
        </p:nvSpPr>
        <p:spPr>
          <a:xfrm>
            <a:off x="451484" y="3894454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2CDDD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72516" y="3943324"/>
            <a:ext cx="536575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100"/>
              </a:spcBef>
            </a:pPr>
            <a:r>
              <a:rPr sz="800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Selvejende  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 title="Decorative"/>
          <p:cNvSpPr/>
          <p:nvPr/>
        </p:nvSpPr>
        <p:spPr>
          <a:xfrm>
            <a:off x="6829425" y="2376170"/>
            <a:ext cx="1370965" cy="465455"/>
          </a:xfrm>
          <a:custGeom>
            <a:avLst/>
            <a:gdLst/>
            <a:ahLst/>
            <a:cxnLst/>
            <a:rect l="l" t="t" r="r" b="b"/>
            <a:pathLst>
              <a:path w="1370965" h="465455">
                <a:moveTo>
                  <a:pt x="1293368" y="0"/>
                </a:moveTo>
                <a:lnTo>
                  <a:pt x="77597" y="0"/>
                </a:lnTo>
                <a:lnTo>
                  <a:pt x="47363" y="6088"/>
                </a:lnTo>
                <a:lnTo>
                  <a:pt x="22701" y="22701"/>
                </a:lnTo>
                <a:lnTo>
                  <a:pt x="6088" y="47363"/>
                </a:lnTo>
                <a:lnTo>
                  <a:pt x="0" y="77597"/>
                </a:lnTo>
                <a:lnTo>
                  <a:pt x="0" y="387858"/>
                </a:lnTo>
                <a:lnTo>
                  <a:pt x="6088" y="418091"/>
                </a:lnTo>
                <a:lnTo>
                  <a:pt x="22701" y="442753"/>
                </a:lnTo>
                <a:lnTo>
                  <a:pt x="47363" y="459366"/>
                </a:lnTo>
                <a:lnTo>
                  <a:pt x="77597" y="465455"/>
                </a:lnTo>
                <a:lnTo>
                  <a:pt x="1293368" y="465455"/>
                </a:lnTo>
                <a:lnTo>
                  <a:pt x="1323601" y="459366"/>
                </a:lnTo>
                <a:lnTo>
                  <a:pt x="1348263" y="442753"/>
                </a:lnTo>
                <a:lnTo>
                  <a:pt x="1364876" y="418091"/>
                </a:lnTo>
                <a:lnTo>
                  <a:pt x="1370965" y="387858"/>
                </a:lnTo>
                <a:lnTo>
                  <a:pt x="1370965" y="77597"/>
                </a:lnTo>
                <a:lnTo>
                  <a:pt x="1364876" y="47363"/>
                </a:lnTo>
                <a:lnTo>
                  <a:pt x="1348263" y="22701"/>
                </a:lnTo>
                <a:lnTo>
                  <a:pt x="1323601" y="6088"/>
                </a:lnTo>
                <a:lnTo>
                  <a:pt x="12933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 title="Decorative"/>
          <p:cNvSpPr/>
          <p:nvPr/>
        </p:nvSpPr>
        <p:spPr>
          <a:xfrm>
            <a:off x="8133715" y="2379375"/>
            <a:ext cx="1370965" cy="465455"/>
          </a:xfrm>
          <a:custGeom>
            <a:avLst/>
            <a:gdLst/>
            <a:ahLst/>
            <a:cxnLst/>
            <a:rect l="l" t="t" r="r" b="b"/>
            <a:pathLst>
              <a:path w="1370965" h="465455">
                <a:moveTo>
                  <a:pt x="0" y="77597"/>
                </a:moveTo>
                <a:lnTo>
                  <a:pt x="6088" y="47363"/>
                </a:lnTo>
                <a:lnTo>
                  <a:pt x="22701" y="22701"/>
                </a:lnTo>
                <a:lnTo>
                  <a:pt x="47363" y="6088"/>
                </a:lnTo>
                <a:lnTo>
                  <a:pt x="77597" y="0"/>
                </a:lnTo>
                <a:lnTo>
                  <a:pt x="1293368" y="0"/>
                </a:lnTo>
                <a:lnTo>
                  <a:pt x="1323601" y="6088"/>
                </a:lnTo>
                <a:lnTo>
                  <a:pt x="1348263" y="22701"/>
                </a:lnTo>
                <a:lnTo>
                  <a:pt x="1364876" y="47363"/>
                </a:lnTo>
                <a:lnTo>
                  <a:pt x="1370964" y="77597"/>
                </a:lnTo>
                <a:lnTo>
                  <a:pt x="1370964" y="387858"/>
                </a:lnTo>
                <a:lnTo>
                  <a:pt x="1364876" y="418091"/>
                </a:lnTo>
                <a:lnTo>
                  <a:pt x="1348263" y="442753"/>
                </a:lnTo>
                <a:lnTo>
                  <a:pt x="1323601" y="459366"/>
                </a:lnTo>
                <a:lnTo>
                  <a:pt x="1293368" y="465454"/>
                </a:lnTo>
                <a:lnTo>
                  <a:pt x="77597" y="465454"/>
                </a:lnTo>
                <a:lnTo>
                  <a:pt x="47363" y="459366"/>
                </a:lnTo>
                <a:lnTo>
                  <a:pt x="22701" y="442753"/>
                </a:lnTo>
                <a:lnTo>
                  <a:pt x="6088" y="418091"/>
                </a:lnTo>
                <a:lnTo>
                  <a:pt x="0" y="387858"/>
                </a:lnTo>
                <a:lnTo>
                  <a:pt x="0" y="77597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 title="Decorative"/>
          <p:cNvSpPr/>
          <p:nvPr/>
        </p:nvSpPr>
        <p:spPr>
          <a:xfrm>
            <a:off x="8518346" y="3903088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 title="Decorative"/>
          <p:cNvSpPr/>
          <p:nvPr/>
        </p:nvSpPr>
        <p:spPr>
          <a:xfrm>
            <a:off x="8545396" y="3247013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 title="Decorative"/>
          <p:cNvSpPr/>
          <p:nvPr/>
        </p:nvSpPr>
        <p:spPr>
          <a:xfrm>
            <a:off x="6221668" y="2807939"/>
            <a:ext cx="52704" cy="2850890"/>
          </a:xfrm>
          <a:custGeom>
            <a:avLst/>
            <a:gdLst/>
            <a:ahLst/>
            <a:cxnLst/>
            <a:rect l="l" t="t" r="r" b="b"/>
            <a:pathLst>
              <a:path h="2618740">
                <a:moveTo>
                  <a:pt x="0" y="2618740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 title="Decorative"/>
          <p:cNvSpPr/>
          <p:nvPr/>
        </p:nvSpPr>
        <p:spPr>
          <a:xfrm>
            <a:off x="6289561" y="4461510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811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 title="Decorative"/>
          <p:cNvSpPr/>
          <p:nvPr/>
        </p:nvSpPr>
        <p:spPr>
          <a:xfrm>
            <a:off x="8777602" y="2274569"/>
            <a:ext cx="0" cy="99695"/>
          </a:xfrm>
          <a:custGeom>
            <a:avLst/>
            <a:gdLst/>
            <a:ahLst/>
            <a:cxnLst/>
            <a:rect l="l" t="t" r="r" b="b"/>
            <a:pathLst>
              <a:path h="99694">
                <a:moveTo>
                  <a:pt x="0" y="0"/>
                </a:moveTo>
                <a:lnTo>
                  <a:pt x="0" y="9969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19" title="Decorative"/>
          <p:cNvSpPr/>
          <p:nvPr/>
        </p:nvSpPr>
        <p:spPr>
          <a:xfrm>
            <a:off x="6083186" y="4461510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811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19" title="Decorative"/>
          <p:cNvSpPr/>
          <p:nvPr/>
        </p:nvSpPr>
        <p:spPr>
          <a:xfrm>
            <a:off x="6124637" y="5028565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811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18" title="Decorative"/>
          <p:cNvSpPr/>
          <p:nvPr/>
        </p:nvSpPr>
        <p:spPr>
          <a:xfrm>
            <a:off x="8612583" y="2860929"/>
            <a:ext cx="45719" cy="1269227"/>
          </a:xfrm>
          <a:custGeom>
            <a:avLst/>
            <a:gdLst/>
            <a:ahLst/>
            <a:cxnLst/>
            <a:rect l="l" t="t" r="r" b="b"/>
            <a:pathLst>
              <a:path h="2618740">
                <a:moveTo>
                  <a:pt x="0" y="2618740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9" title="Decorative"/>
          <p:cNvSpPr/>
          <p:nvPr/>
        </p:nvSpPr>
        <p:spPr>
          <a:xfrm>
            <a:off x="6452870" y="4765770"/>
            <a:ext cx="753110" cy="456565"/>
          </a:xfrm>
          <a:custGeom>
            <a:avLst/>
            <a:gdLst/>
            <a:ahLst/>
            <a:cxnLst/>
            <a:rect l="l" t="t" r="r" b="b"/>
            <a:pathLst>
              <a:path w="75310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677036" y="0"/>
                </a:lnTo>
                <a:lnTo>
                  <a:pt x="706657" y="5974"/>
                </a:lnTo>
                <a:lnTo>
                  <a:pt x="730837" y="22272"/>
                </a:lnTo>
                <a:lnTo>
                  <a:pt x="747135" y="46452"/>
                </a:lnTo>
                <a:lnTo>
                  <a:pt x="753109" y="76073"/>
                </a:lnTo>
                <a:lnTo>
                  <a:pt x="753109" y="380491"/>
                </a:lnTo>
                <a:lnTo>
                  <a:pt x="747135" y="410112"/>
                </a:lnTo>
                <a:lnTo>
                  <a:pt x="730837" y="434292"/>
                </a:lnTo>
                <a:lnTo>
                  <a:pt x="706657" y="450590"/>
                </a:lnTo>
                <a:lnTo>
                  <a:pt x="67703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19" title="Decorative"/>
          <p:cNvSpPr/>
          <p:nvPr/>
        </p:nvSpPr>
        <p:spPr>
          <a:xfrm>
            <a:off x="6289561" y="5024436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811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felt 20"/>
          <p:cNvSpPr txBox="1"/>
          <p:nvPr/>
        </p:nvSpPr>
        <p:spPr>
          <a:xfrm>
            <a:off x="6414100" y="4823847"/>
            <a:ext cx="81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50" dirty="0">
                <a:latin typeface="Arial" panose="020B0604020202020204" pitchFamily="34" charset="0"/>
                <a:cs typeface="Arial" panose="020B0604020202020204" pitchFamily="34" charset="0"/>
              </a:rPr>
              <a:t>Myndighed for </a:t>
            </a:r>
            <a:br>
              <a:rPr lang="da-DK" sz="7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dirty="0">
                <a:latin typeface="Arial" panose="020B0604020202020204" pitchFamily="34" charset="0"/>
                <a:cs typeface="Arial" panose="020B0604020202020204" pitchFamily="34" charset="0"/>
              </a:rPr>
              <a:t>Socialt udsatte</a:t>
            </a:r>
          </a:p>
        </p:txBody>
      </p:sp>
      <p:sp>
        <p:nvSpPr>
          <p:cNvPr id="16" name="Titel 15"/>
          <p:cNvSpPr>
            <a:spLocks noGrp="1"/>
          </p:cNvSpPr>
          <p:nvPr>
            <p:ph type="title" idx="4294967295"/>
          </p:nvPr>
        </p:nvSpPr>
        <p:spPr>
          <a:xfrm>
            <a:off x="444500" y="433833"/>
            <a:ext cx="898906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Social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F660F742-4BF9-5EA1-B5A0-87916A30DD80}"/>
              </a:ext>
            </a:extLst>
          </p:cNvPr>
          <p:cNvSpPr txBox="1"/>
          <p:nvPr/>
        </p:nvSpPr>
        <p:spPr>
          <a:xfrm>
            <a:off x="8135705" y="2453176"/>
            <a:ext cx="1282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Handicap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og Myndighed</a:t>
            </a:r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85CEEBED-28F9-63D3-A205-3FD7727ABAC6}"/>
              </a:ext>
            </a:extLst>
          </p:cNvPr>
          <p:cNvSpPr txBox="1"/>
          <p:nvPr/>
        </p:nvSpPr>
        <p:spPr>
          <a:xfrm>
            <a:off x="2715706" y="2432430"/>
            <a:ext cx="1421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Autisme, Senhjerneskade og Læring 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CB6859AA-F0A9-990D-3DDF-0A9391CB22E3}"/>
              </a:ext>
            </a:extLst>
          </p:cNvPr>
          <p:cNvSpPr txBox="1"/>
          <p:nvPr/>
        </p:nvSpPr>
        <p:spPr>
          <a:xfrm>
            <a:off x="1984375" y="3135530"/>
            <a:ext cx="13368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Botilbuddet Bredgade </a:t>
            </a:r>
          </a:p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og Svalegangen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2D937FB-D313-B062-D0A7-6EB59CB40A5B}"/>
              </a:ext>
            </a:extLst>
          </p:cNvPr>
          <p:cNvSpPr txBox="1"/>
          <p:nvPr/>
        </p:nvSpPr>
        <p:spPr>
          <a:xfrm>
            <a:off x="1889412" y="3582681"/>
            <a:ext cx="15323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Lærings- og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Kompetencecenter (CBR)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4D31BF9F-F2DA-FD55-9842-7DCB120E6C0B}"/>
              </a:ext>
            </a:extLst>
          </p:cNvPr>
          <p:cNvSpPr txBox="1"/>
          <p:nvPr/>
        </p:nvSpPr>
        <p:spPr>
          <a:xfrm>
            <a:off x="3578991" y="3128726"/>
            <a:ext cx="11394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Senhjerne-skadeområdet</a:t>
            </a:r>
          </a:p>
        </p:txBody>
      </p:sp>
      <p:sp>
        <p:nvSpPr>
          <p:cNvPr id="56" name="Tekstfelt 55">
            <a:extLst>
              <a:ext uri="{FF2B5EF4-FFF2-40B4-BE49-F238E27FC236}">
                <a16:creationId xmlns:a16="http://schemas.microsoft.com/office/drawing/2014/main" id="{77B3D76D-84C9-8B76-B0EB-A69F60F61120}"/>
              </a:ext>
            </a:extLst>
          </p:cNvPr>
          <p:cNvSpPr txBox="1"/>
          <p:nvPr/>
        </p:nvSpPr>
        <p:spPr>
          <a:xfrm>
            <a:off x="3567430" y="3629025"/>
            <a:ext cx="97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Specialindsats for voksne med autisme</a:t>
            </a:r>
          </a:p>
        </p:txBody>
      </p:sp>
      <p:sp>
        <p:nvSpPr>
          <p:cNvPr id="95" name="Tekstfelt 94">
            <a:extLst>
              <a:ext uri="{FF2B5EF4-FFF2-40B4-BE49-F238E27FC236}">
                <a16:creationId xmlns:a16="http://schemas.microsoft.com/office/drawing/2014/main" id="{AE9E76A7-0E11-39B8-38C7-C2E2B4BA3AE0}"/>
              </a:ext>
            </a:extLst>
          </p:cNvPr>
          <p:cNvSpPr txBox="1"/>
          <p:nvPr/>
        </p:nvSpPr>
        <p:spPr>
          <a:xfrm>
            <a:off x="3563279" y="4253983"/>
            <a:ext cx="976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Undervisning – 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CSV</a:t>
            </a:r>
          </a:p>
        </p:txBody>
      </p:sp>
      <p:sp>
        <p:nvSpPr>
          <p:cNvPr id="104" name="object 13" title="Decorative">
            <a:extLst>
              <a:ext uri="{FF2B5EF4-FFF2-40B4-BE49-F238E27FC236}">
                <a16:creationId xmlns:a16="http://schemas.microsoft.com/office/drawing/2014/main" id="{4153BB8B-9EE3-C5F1-925A-078238229561}"/>
              </a:ext>
            </a:extLst>
          </p:cNvPr>
          <p:cNvSpPr/>
          <p:nvPr/>
        </p:nvSpPr>
        <p:spPr>
          <a:xfrm>
            <a:off x="3551553" y="4789183"/>
            <a:ext cx="1019175" cy="456565"/>
          </a:xfrm>
          <a:custGeom>
            <a:avLst/>
            <a:gdLst/>
            <a:ahLst/>
            <a:cxnLst/>
            <a:rect l="l" t="t" r="r" b="b"/>
            <a:pathLst>
              <a:path w="101917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943101" y="0"/>
                </a:lnTo>
                <a:lnTo>
                  <a:pt x="972722" y="5974"/>
                </a:lnTo>
                <a:lnTo>
                  <a:pt x="996902" y="22272"/>
                </a:lnTo>
                <a:lnTo>
                  <a:pt x="1013200" y="46452"/>
                </a:lnTo>
                <a:lnTo>
                  <a:pt x="1019175" y="76073"/>
                </a:lnTo>
                <a:lnTo>
                  <a:pt x="1019175" y="380491"/>
                </a:lnTo>
                <a:lnTo>
                  <a:pt x="1013200" y="410112"/>
                </a:lnTo>
                <a:lnTo>
                  <a:pt x="996902" y="434292"/>
                </a:lnTo>
                <a:lnTo>
                  <a:pt x="972722" y="450590"/>
                </a:lnTo>
                <a:lnTo>
                  <a:pt x="94310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kstfelt 111">
            <a:extLst>
              <a:ext uri="{FF2B5EF4-FFF2-40B4-BE49-F238E27FC236}">
                <a16:creationId xmlns:a16="http://schemas.microsoft.com/office/drawing/2014/main" id="{4BBD960D-A182-D008-5235-A4C524A459F7}"/>
              </a:ext>
            </a:extLst>
          </p:cNvPr>
          <p:cNvSpPr txBox="1"/>
          <p:nvPr/>
        </p:nvSpPr>
        <p:spPr>
          <a:xfrm>
            <a:off x="3517900" y="4793404"/>
            <a:ext cx="11394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Autismecenter,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bosteder, mestringsvejledning</a:t>
            </a:r>
          </a:p>
        </p:txBody>
      </p:sp>
      <p:sp>
        <p:nvSpPr>
          <p:cNvPr id="129" name="Tekstfelt 128">
            <a:extLst>
              <a:ext uri="{FF2B5EF4-FFF2-40B4-BE49-F238E27FC236}">
                <a16:creationId xmlns:a16="http://schemas.microsoft.com/office/drawing/2014/main" id="{39F8AFBF-3583-B9C8-7484-5D6D5897C472}"/>
              </a:ext>
            </a:extLst>
          </p:cNvPr>
          <p:cNvSpPr txBox="1"/>
          <p:nvPr/>
        </p:nvSpPr>
        <p:spPr>
          <a:xfrm>
            <a:off x="2957215" y="5999196"/>
            <a:ext cx="1105963" cy="515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8585" marR="5080" indent="-96520" algn="ctr">
              <a:lnSpc>
                <a:spcPct val="117500"/>
              </a:lnSpc>
              <a:spcBef>
                <a:spcPts val="100"/>
              </a:spcBef>
            </a:pPr>
            <a:r>
              <a:rPr lang="da-DK" sz="800" spc="-45" dirty="0">
                <a:latin typeface="Arial" panose="020B0604020202020204" pitchFamily="34" charset="0"/>
                <a:cs typeface="Arial" panose="020B0604020202020204" pitchFamily="34" charset="0"/>
              </a:rPr>
              <a:t>Center for Voksenhandicap</a:t>
            </a: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lang="da-DK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kstfelt 134">
            <a:extLst>
              <a:ext uri="{FF2B5EF4-FFF2-40B4-BE49-F238E27FC236}">
                <a16:creationId xmlns:a16="http://schemas.microsoft.com/office/drawing/2014/main" id="{5B8AA2F9-45A6-432A-E78D-4E86AF8DEF6D}"/>
              </a:ext>
            </a:extLst>
          </p:cNvPr>
          <p:cNvSpPr txBox="1"/>
          <p:nvPr/>
        </p:nvSpPr>
        <p:spPr>
          <a:xfrm>
            <a:off x="5468633" y="6054515"/>
            <a:ext cx="12547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Psykiatri og</a:t>
            </a:r>
          </a:p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Socialt udsatte  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</a:p>
        </p:txBody>
      </p:sp>
      <p:sp>
        <p:nvSpPr>
          <p:cNvPr id="136" name="object 7" title="Decorative">
            <a:extLst>
              <a:ext uri="{FF2B5EF4-FFF2-40B4-BE49-F238E27FC236}">
                <a16:creationId xmlns:a16="http://schemas.microsoft.com/office/drawing/2014/main" id="{5DFBFBC8-ACB1-DDD9-AC95-3BE59F29A828}"/>
              </a:ext>
            </a:extLst>
          </p:cNvPr>
          <p:cNvSpPr/>
          <p:nvPr/>
        </p:nvSpPr>
        <p:spPr>
          <a:xfrm>
            <a:off x="5052693" y="5324849"/>
            <a:ext cx="1076388" cy="456565"/>
          </a:xfrm>
          <a:custGeom>
            <a:avLst/>
            <a:gdLst/>
            <a:ahLst/>
            <a:cxnLst/>
            <a:rect l="l" t="t" r="r" b="b"/>
            <a:pathLst>
              <a:path w="87375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797686" y="0"/>
                </a:lnTo>
                <a:lnTo>
                  <a:pt x="827307" y="5974"/>
                </a:lnTo>
                <a:lnTo>
                  <a:pt x="851487" y="22272"/>
                </a:lnTo>
                <a:lnTo>
                  <a:pt x="867785" y="46452"/>
                </a:lnTo>
                <a:lnTo>
                  <a:pt x="873759" y="76073"/>
                </a:lnTo>
                <a:lnTo>
                  <a:pt x="873759" y="380491"/>
                </a:lnTo>
                <a:lnTo>
                  <a:pt x="867785" y="410112"/>
                </a:lnTo>
                <a:lnTo>
                  <a:pt x="851487" y="434292"/>
                </a:lnTo>
                <a:lnTo>
                  <a:pt x="827307" y="450590"/>
                </a:lnTo>
                <a:lnTo>
                  <a:pt x="79768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7" title="Decorative">
            <a:extLst>
              <a:ext uri="{FF2B5EF4-FFF2-40B4-BE49-F238E27FC236}">
                <a16:creationId xmlns:a16="http://schemas.microsoft.com/office/drawing/2014/main" id="{F7C0516F-7CC4-F714-1A47-005990B44561}"/>
              </a:ext>
            </a:extLst>
          </p:cNvPr>
          <p:cNvSpPr/>
          <p:nvPr/>
        </p:nvSpPr>
        <p:spPr>
          <a:xfrm>
            <a:off x="6438263" y="5323497"/>
            <a:ext cx="791212" cy="456565"/>
          </a:xfrm>
          <a:custGeom>
            <a:avLst/>
            <a:gdLst/>
            <a:ahLst/>
            <a:cxnLst/>
            <a:rect l="l" t="t" r="r" b="b"/>
            <a:pathLst>
              <a:path w="87375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797686" y="0"/>
                </a:lnTo>
                <a:lnTo>
                  <a:pt x="827307" y="5974"/>
                </a:lnTo>
                <a:lnTo>
                  <a:pt x="851487" y="22272"/>
                </a:lnTo>
                <a:lnTo>
                  <a:pt x="867785" y="46452"/>
                </a:lnTo>
                <a:lnTo>
                  <a:pt x="873759" y="76073"/>
                </a:lnTo>
                <a:lnTo>
                  <a:pt x="873759" y="380491"/>
                </a:lnTo>
                <a:lnTo>
                  <a:pt x="867785" y="410112"/>
                </a:lnTo>
                <a:lnTo>
                  <a:pt x="851487" y="434292"/>
                </a:lnTo>
                <a:lnTo>
                  <a:pt x="827307" y="450590"/>
                </a:lnTo>
                <a:lnTo>
                  <a:pt x="797686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05" title="Decorative">
            <a:extLst>
              <a:ext uri="{FF2B5EF4-FFF2-40B4-BE49-F238E27FC236}">
                <a16:creationId xmlns:a16="http://schemas.microsoft.com/office/drawing/2014/main" id="{CC918434-3518-1766-9777-9274BF28E48C}"/>
              </a:ext>
            </a:extLst>
          </p:cNvPr>
          <p:cNvSpPr/>
          <p:nvPr/>
        </p:nvSpPr>
        <p:spPr>
          <a:xfrm>
            <a:off x="6174453" y="5534025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>
                <a:moveTo>
                  <a:pt x="0" y="0"/>
                </a:moveTo>
                <a:lnTo>
                  <a:pt x="2063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Tekstfelt 141">
            <a:extLst>
              <a:ext uri="{FF2B5EF4-FFF2-40B4-BE49-F238E27FC236}">
                <a16:creationId xmlns:a16="http://schemas.microsoft.com/office/drawing/2014/main" id="{A04D5051-7A97-C25C-3BB4-35D1F73A3636}"/>
              </a:ext>
            </a:extLst>
          </p:cNvPr>
          <p:cNvSpPr txBox="1"/>
          <p:nvPr/>
        </p:nvSpPr>
        <p:spPr>
          <a:xfrm>
            <a:off x="5048823" y="5336032"/>
            <a:ext cx="1324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b="0" i="0" u="none" strike="noStrike" dirty="0">
                <a:solidFill>
                  <a:srgbClr val="2B2B2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Myndighed for </a:t>
            </a:r>
            <a:br>
              <a:rPr lang="da-DK" sz="800" b="0" i="0" u="none" strike="noStrike" dirty="0">
                <a:solidFill>
                  <a:srgbClr val="2B2B2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b="0" i="0" u="none" strike="noStrike" dirty="0">
                <a:solidFill>
                  <a:srgbClr val="2B2B2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Psykiatri og Socialt Udsatte</a:t>
            </a:r>
            <a:endParaRPr lang="da-DK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kstfelt 143">
            <a:extLst>
              <a:ext uri="{FF2B5EF4-FFF2-40B4-BE49-F238E27FC236}">
                <a16:creationId xmlns:a16="http://schemas.microsoft.com/office/drawing/2014/main" id="{EC88009F-9903-AD30-E91C-3125F990A50F}"/>
              </a:ext>
            </a:extLst>
          </p:cNvPr>
          <p:cNvSpPr txBox="1"/>
          <p:nvPr/>
        </p:nvSpPr>
        <p:spPr>
          <a:xfrm>
            <a:off x="6435111" y="5447599"/>
            <a:ext cx="89698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Paderuphus</a:t>
            </a:r>
          </a:p>
        </p:txBody>
      </p:sp>
      <p:sp>
        <p:nvSpPr>
          <p:cNvPr id="147" name="Tekstfelt 146">
            <a:extLst>
              <a:ext uri="{FF2B5EF4-FFF2-40B4-BE49-F238E27FC236}">
                <a16:creationId xmlns:a16="http://schemas.microsoft.com/office/drawing/2014/main" id="{4C9C1BEF-5698-2915-3E8F-95CA5CFF3BF0}"/>
              </a:ext>
            </a:extLst>
          </p:cNvPr>
          <p:cNvSpPr txBox="1"/>
          <p:nvPr/>
        </p:nvSpPr>
        <p:spPr>
          <a:xfrm>
            <a:off x="5076866" y="3696638"/>
            <a:ext cx="1013371" cy="340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" marR="8890" algn="ctr">
              <a:lnSpc>
                <a:spcPct val="103000"/>
              </a:lnSpc>
              <a:spcBef>
                <a:spcPts val="65"/>
              </a:spcBef>
              <a:spcAft>
                <a:spcPts val="800"/>
              </a:spcAft>
            </a:pPr>
            <a:r>
              <a:rPr lang="da-DK" sz="800" kern="12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Botilbud</a:t>
            </a:r>
            <a:br>
              <a:rPr lang="da-DK" sz="800" kern="1200" spc="-25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kern="1200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 støttecentre</a:t>
            </a:r>
            <a:endParaRPr lang="da-DK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3134E0D-8EFD-6920-BA2F-043EDA4B5588}"/>
              </a:ext>
            </a:extLst>
          </p:cNvPr>
          <p:cNvSpPr txBox="1"/>
          <p:nvPr/>
        </p:nvSpPr>
        <p:spPr>
          <a:xfrm>
            <a:off x="8295704" y="6028601"/>
            <a:ext cx="12547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Børne-handicap og Autisme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5485EBC-28FA-31DD-BA99-0EE6DDB7EB3A}"/>
              </a:ext>
            </a:extLst>
          </p:cNvPr>
          <p:cNvSpPr txBox="1"/>
          <p:nvPr/>
        </p:nvSpPr>
        <p:spPr>
          <a:xfrm>
            <a:off x="6289561" y="3680171"/>
            <a:ext cx="10392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Hjørnestenen Kirkens Korshær Herberg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2739B43-8497-FE87-9448-443266EF8FF9}"/>
              </a:ext>
            </a:extLst>
          </p:cNvPr>
          <p:cNvSpPr txBox="1"/>
          <p:nvPr/>
        </p:nvSpPr>
        <p:spPr>
          <a:xfrm>
            <a:off x="6452870" y="4317749"/>
            <a:ext cx="760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Bostedet Ladegården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73F2A55D-BDA0-D268-F9A3-1818AE5CF483}"/>
              </a:ext>
            </a:extLst>
          </p:cNvPr>
          <p:cNvSpPr txBox="1"/>
          <p:nvPr/>
        </p:nvSpPr>
        <p:spPr>
          <a:xfrm>
            <a:off x="6403995" y="3129181"/>
            <a:ext cx="7828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Boformer og væresteder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941195" y="2399665"/>
            <a:ext cx="1252797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1303" y="2400097"/>
            <a:ext cx="1149106" cy="4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177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Center for Borgerservice, Ydelser og Digitalisering (BYD)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3693021" y="2388869"/>
            <a:ext cx="1224000" cy="456565"/>
          </a:xfrm>
          <a:custGeom>
            <a:avLst/>
            <a:gdLst/>
            <a:ahLst/>
            <a:cxnLst/>
            <a:rect l="l" t="t" r="r" b="b"/>
            <a:pathLst>
              <a:path w="159512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19046" y="0"/>
                </a:lnTo>
                <a:lnTo>
                  <a:pt x="1548667" y="5974"/>
                </a:lnTo>
                <a:lnTo>
                  <a:pt x="1572847" y="22272"/>
                </a:lnTo>
                <a:lnTo>
                  <a:pt x="1589145" y="46452"/>
                </a:lnTo>
                <a:lnTo>
                  <a:pt x="1595119" y="76073"/>
                </a:lnTo>
                <a:lnTo>
                  <a:pt x="1595119" y="380492"/>
                </a:lnTo>
                <a:lnTo>
                  <a:pt x="1589145" y="410112"/>
                </a:lnTo>
                <a:lnTo>
                  <a:pt x="1572847" y="434292"/>
                </a:lnTo>
                <a:lnTo>
                  <a:pt x="1548667" y="450590"/>
                </a:lnTo>
                <a:lnTo>
                  <a:pt x="1519046" y="456565"/>
                </a:lnTo>
                <a:lnTo>
                  <a:pt x="76072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 title="Decorative"/>
          <p:cNvSpPr/>
          <p:nvPr/>
        </p:nvSpPr>
        <p:spPr>
          <a:xfrm>
            <a:off x="1945004" y="3209925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4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525270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5" y="74294"/>
                </a:lnTo>
                <a:lnTo>
                  <a:pt x="1599565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70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title="Decorative"/>
          <p:cNvSpPr/>
          <p:nvPr/>
        </p:nvSpPr>
        <p:spPr>
          <a:xfrm>
            <a:off x="2967354" y="910590"/>
            <a:ext cx="1598930" cy="461645"/>
          </a:xfrm>
          <a:custGeom>
            <a:avLst/>
            <a:gdLst/>
            <a:ahLst/>
            <a:cxnLst/>
            <a:rect l="l" t="t" r="r" b="b"/>
            <a:pathLst>
              <a:path w="1598929" h="461644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521968" y="0"/>
                </a:lnTo>
                <a:lnTo>
                  <a:pt x="1551941" y="6042"/>
                </a:lnTo>
                <a:lnTo>
                  <a:pt x="1576403" y="22526"/>
                </a:lnTo>
                <a:lnTo>
                  <a:pt x="1592887" y="46988"/>
                </a:lnTo>
                <a:lnTo>
                  <a:pt x="1598930" y="76962"/>
                </a:lnTo>
                <a:lnTo>
                  <a:pt x="1598930" y="384683"/>
                </a:lnTo>
                <a:lnTo>
                  <a:pt x="1592887" y="414656"/>
                </a:lnTo>
                <a:lnTo>
                  <a:pt x="1576403" y="439118"/>
                </a:lnTo>
                <a:lnTo>
                  <a:pt x="1551941" y="455602"/>
                </a:lnTo>
                <a:lnTo>
                  <a:pt x="1521968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399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25114" y="972058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title="Decorative"/>
          <p:cNvSpPr/>
          <p:nvPr/>
        </p:nvSpPr>
        <p:spPr>
          <a:xfrm>
            <a:off x="447040" y="793750"/>
            <a:ext cx="1036319" cy="451484"/>
          </a:xfrm>
          <a:custGeom>
            <a:avLst/>
            <a:gdLst/>
            <a:ahLst/>
            <a:cxnLst/>
            <a:rect l="l" t="t" r="r" b="b"/>
            <a:pathLst>
              <a:path w="1036319" h="451484">
                <a:moveTo>
                  <a:pt x="961009" y="0"/>
                </a:moveTo>
                <a:lnTo>
                  <a:pt x="0" y="0"/>
                </a:lnTo>
                <a:lnTo>
                  <a:pt x="0" y="376174"/>
                </a:lnTo>
                <a:lnTo>
                  <a:pt x="75247" y="451485"/>
                </a:lnTo>
                <a:lnTo>
                  <a:pt x="1036319" y="451485"/>
                </a:lnTo>
                <a:lnTo>
                  <a:pt x="1036319" y="75311"/>
                </a:lnTo>
                <a:lnTo>
                  <a:pt x="96100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 title="Decorative"/>
          <p:cNvSpPr/>
          <p:nvPr/>
        </p:nvSpPr>
        <p:spPr>
          <a:xfrm>
            <a:off x="447040" y="793750"/>
            <a:ext cx="1036319" cy="451484"/>
          </a:xfrm>
          <a:custGeom>
            <a:avLst/>
            <a:gdLst/>
            <a:ahLst/>
            <a:cxnLst/>
            <a:rect l="l" t="t" r="r" b="b"/>
            <a:pathLst>
              <a:path w="1036319" h="451484">
                <a:moveTo>
                  <a:pt x="0" y="0"/>
                </a:moveTo>
                <a:lnTo>
                  <a:pt x="961009" y="0"/>
                </a:lnTo>
                <a:lnTo>
                  <a:pt x="1036319" y="75311"/>
                </a:lnTo>
                <a:lnTo>
                  <a:pt x="1036319" y="451485"/>
                </a:lnTo>
                <a:lnTo>
                  <a:pt x="75247" y="451485"/>
                </a:lnTo>
                <a:lnTo>
                  <a:pt x="0" y="37617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7944" y="915670"/>
            <a:ext cx="6991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454025" y="1485900"/>
            <a:ext cx="9832340" cy="0"/>
          </a:xfrm>
          <a:custGeom>
            <a:avLst/>
            <a:gdLst/>
            <a:ahLst/>
            <a:cxnLst/>
            <a:rect l="l" t="t" r="r" b="b"/>
            <a:pathLst>
              <a:path w="9832340">
                <a:moveTo>
                  <a:pt x="0" y="0"/>
                </a:moveTo>
                <a:lnTo>
                  <a:pt x="9832340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 title="Decorative"/>
          <p:cNvSpPr/>
          <p:nvPr/>
        </p:nvSpPr>
        <p:spPr>
          <a:xfrm>
            <a:off x="453390" y="148590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 title="Decorative"/>
          <p:cNvSpPr/>
          <p:nvPr/>
        </p:nvSpPr>
        <p:spPr>
          <a:xfrm>
            <a:off x="453390" y="148590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6712" y="1557274"/>
            <a:ext cx="697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title="Decorative"/>
          <p:cNvSpPr/>
          <p:nvPr/>
        </p:nvSpPr>
        <p:spPr>
          <a:xfrm>
            <a:off x="2972435" y="1583690"/>
            <a:ext cx="1598930" cy="456565"/>
          </a:xfrm>
          <a:custGeom>
            <a:avLst/>
            <a:gdLst/>
            <a:ahLst/>
            <a:cxnLst/>
            <a:rect l="l" t="t" r="r" b="b"/>
            <a:pathLst>
              <a:path w="159892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22856" y="0"/>
                </a:lnTo>
                <a:lnTo>
                  <a:pt x="1552477" y="5974"/>
                </a:lnTo>
                <a:lnTo>
                  <a:pt x="1576657" y="22272"/>
                </a:lnTo>
                <a:lnTo>
                  <a:pt x="1592955" y="46452"/>
                </a:lnTo>
                <a:lnTo>
                  <a:pt x="1598929" y="76073"/>
                </a:lnTo>
                <a:lnTo>
                  <a:pt x="1598929" y="380491"/>
                </a:lnTo>
                <a:lnTo>
                  <a:pt x="1592955" y="410112"/>
                </a:lnTo>
                <a:lnTo>
                  <a:pt x="1576657" y="434292"/>
                </a:lnTo>
                <a:lnTo>
                  <a:pt x="1552477" y="450590"/>
                </a:lnTo>
                <a:lnTo>
                  <a:pt x="1522856" y="456564"/>
                </a:lnTo>
                <a:lnTo>
                  <a:pt x="76072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 title="Decorative"/>
          <p:cNvSpPr/>
          <p:nvPr/>
        </p:nvSpPr>
        <p:spPr>
          <a:xfrm>
            <a:off x="454659" y="2168525"/>
            <a:ext cx="9826625" cy="1270"/>
          </a:xfrm>
          <a:custGeom>
            <a:avLst/>
            <a:gdLst/>
            <a:ahLst/>
            <a:cxnLst/>
            <a:rect l="l" t="t" r="r" b="b"/>
            <a:pathLst>
              <a:path w="9826625" h="1269">
                <a:moveTo>
                  <a:pt x="0" y="1269"/>
                </a:moveTo>
                <a:lnTo>
                  <a:pt x="982662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Decorative"/>
          <p:cNvSpPr/>
          <p:nvPr/>
        </p:nvSpPr>
        <p:spPr>
          <a:xfrm>
            <a:off x="453390" y="2169160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96939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09"/>
                </a:lnTo>
                <a:lnTo>
                  <a:pt x="1029335" y="359409"/>
                </a:lnTo>
                <a:lnTo>
                  <a:pt x="1029335" y="59943"/>
                </a:lnTo>
                <a:lnTo>
                  <a:pt x="96939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 title="Decorative"/>
          <p:cNvSpPr/>
          <p:nvPr/>
        </p:nvSpPr>
        <p:spPr>
          <a:xfrm>
            <a:off x="453390" y="2169160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0" y="0"/>
                </a:moveTo>
                <a:lnTo>
                  <a:pt x="969391" y="0"/>
                </a:lnTo>
                <a:lnTo>
                  <a:pt x="1029335" y="59943"/>
                </a:lnTo>
                <a:lnTo>
                  <a:pt x="1029335" y="359409"/>
                </a:lnTo>
                <a:lnTo>
                  <a:pt x="59905" y="359409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54812" y="2227834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452755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3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 title="Decorative"/>
          <p:cNvSpPr/>
          <p:nvPr/>
        </p:nvSpPr>
        <p:spPr>
          <a:xfrm>
            <a:off x="452755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3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12140" y="2573248"/>
            <a:ext cx="707390" cy="3092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5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3775075" y="2040255"/>
            <a:ext cx="0" cy="233679"/>
          </a:xfrm>
          <a:custGeom>
            <a:avLst/>
            <a:gdLst/>
            <a:ahLst/>
            <a:cxnLst/>
            <a:rect l="l" t="t" r="r" b="b"/>
            <a:pathLst>
              <a:path h="233680">
                <a:moveTo>
                  <a:pt x="0" y="0"/>
                </a:moveTo>
                <a:lnTo>
                  <a:pt x="0" y="23368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 title="Decorative"/>
          <p:cNvSpPr/>
          <p:nvPr/>
        </p:nvSpPr>
        <p:spPr>
          <a:xfrm>
            <a:off x="3775709" y="1375410"/>
            <a:ext cx="0" cy="213360"/>
          </a:xfrm>
          <a:custGeom>
            <a:avLst/>
            <a:gdLst/>
            <a:ahLst/>
            <a:cxnLst/>
            <a:rect l="l" t="t" r="r" b="b"/>
            <a:pathLst>
              <a:path h="213359">
                <a:moveTo>
                  <a:pt x="0" y="0"/>
                </a:moveTo>
                <a:lnTo>
                  <a:pt x="0" y="213359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 title="Decorative"/>
          <p:cNvSpPr/>
          <p:nvPr/>
        </p:nvSpPr>
        <p:spPr>
          <a:xfrm>
            <a:off x="2527300" y="228536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 title="Decorative"/>
          <p:cNvSpPr/>
          <p:nvPr/>
        </p:nvSpPr>
        <p:spPr>
          <a:xfrm>
            <a:off x="4356100" y="228536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 title="Decorative"/>
          <p:cNvSpPr/>
          <p:nvPr/>
        </p:nvSpPr>
        <p:spPr>
          <a:xfrm>
            <a:off x="467994" y="3086100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4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 title="Decorative"/>
          <p:cNvSpPr/>
          <p:nvPr/>
        </p:nvSpPr>
        <p:spPr>
          <a:xfrm>
            <a:off x="472440" y="3083560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941704" y="0"/>
                </a:moveTo>
                <a:lnTo>
                  <a:pt x="0" y="0"/>
                </a:lnTo>
                <a:lnTo>
                  <a:pt x="0" y="476250"/>
                </a:lnTo>
                <a:lnTo>
                  <a:pt x="95250" y="571500"/>
                </a:lnTo>
                <a:lnTo>
                  <a:pt x="1036954" y="571500"/>
                </a:lnTo>
                <a:lnTo>
                  <a:pt x="1036954" y="95250"/>
                </a:lnTo>
                <a:lnTo>
                  <a:pt x="941704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 title="Decorative"/>
          <p:cNvSpPr/>
          <p:nvPr/>
        </p:nvSpPr>
        <p:spPr>
          <a:xfrm>
            <a:off x="472440" y="3083560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0" y="0"/>
                </a:moveTo>
                <a:lnTo>
                  <a:pt x="941704" y="0"/>
                </a:lnTo>
                <a:lnTo>
                  <a:pt x="1036954" y="95250"/>
                </a:lnTo>
                <a:lnTo>
                  <a:pt x="1036954" y="571500"/>
                </a:lnTo>
                <a:lnTo>
                  <a:pt x="95250" y="571500"/>
                </a:lnTo>
                <a:lnTo>
                  <a:pt x="0" y="47625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42036" y="3105124"/>
            <a:ext cx="899160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" title="Decorative"/>
          <p:cNvSpPr/>
          <p:nvPr/>
        </p:nvSpPr>
        <p:spPr>
          <a:xfrm>
            <a:off x="5317650" y="2395854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" title="Decorative"/>
          <p:cNvSpPr/>
          <p:nvPr/>
        </p:nvSpPr>
        <p:spPr>
          <a:xfrm>
            <a:off x="6856203" y="2378415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32" title="Decorative"/>
          <p:cNvSpPr/>
          <p:nvPr/>
        </p:nvSpPr>
        <p:spPr>
          <a:xfrm>
            <a:off x="2527300" y="2273934"/>
            <a:ext cx="4968000" cy="45719"/>
          </a:xfrm>
          <a:custGeom>
            <a:avLst/>
            <a:gdLst/>
            <a:ahLst/>
            <a:cxnLst/>
            <a:rect l="l" t="t" r="r" b="b"/>
            <a:pathLst>
              <a:path w="3890645">
                <a:moveTo>
                  <a:pt x="0" y="0"/>
                </a:moveTo>
                <a:lnTo>
                  <a:pt x="389064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itel 27"/>
          <p:cNvSpPr>
            <a:spLocks noGrp="1"/>
          </p:cNvSpPr>
          <p:nvPr>
            <p:ph type="title" idx="4294967295"/>
          </p:nvPr>
        </p:nvSpPr>
        <p:spPr>
          <a:xfrm>
            <a:off x="444501" y="433833"/>
            <a:ext cx="2522853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9) Arbejdsmarked</a:t>
            </a:r>
          </a:p>
        </p:txBody>
      </p:sp>
      <p:sp>
        <p:nvSpPr>
          <p:cNvPr id="9" name="object 3" title="Decorative">
            <a:extLst>
              <a:ext uri="{FF2B5EF4-FFF2-40B4-BE49-F238E27FC236}">
                <a16:creationId xmlns:a16="http://schemas.microsoft.com/office/drawing/2014/main" id="{513AE7C7-D1B7-712E-1890-A01D33743B6A}"/>
              </a:ext>
            </a:extLst>
          </p:cNvPr>
          <p:cNvSpPr/>
          <p:nvPr/>
        </p:nvSpPr>
        <p:spPr>
          <a:xfrm>
            <a:off x="8368446" y="2395853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 lang="da-DK"/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1297003E-E5A0-47C2-12C5-019F6E83451B}"/>
              </a:ext>
            </a:extLst>
          </p:cNvPr>
          <p:cNvSpPr txBox="1"/>
          <p:nvPr/>
        </p:nvSpPr>
        <p:spPr>
          <a:xfrm>
            <a:off x="8638773" y="2505396"/>
            <a:ext cx="112267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Sprogcenter</a:t>
            </a:r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47379B0C-BC33-CBB9-EEB0-3FF7E79B50AC}"/>
              </a:ext>
            </a:extLst>
          </p:cNvPr>
          <p:cNvSpPr txBox="1"/>
          <p:nvPr/>
        </p:nvSpPr>
        <p:spPr>
          <a:xfrm>
            <a:off x="3435349" y="1714304"/>
            <a:ext cx="1359535" cy="12843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37210" marR="5080" indent="-525145">
              <a:lnSpc>
                <a:spcPct val="101600"/>
              </a:lnSpc>
              <a:spcBef>
                <a:spcPts val="85"/>
              </a:spcBef>
            </a:pPr>
            <a:r>
              <a:rPr lang="da-DK" sz="800" spc="-45" dirty="0">
                <a:latin typeface="Arial"/>
                <a:cs typeface="Arial"/>
              </a:rPr>
              <a:t>Arbejdsmarked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25AD10FD-A320-C9C5-4061-F82267CF6FD3}"/>
              </a:ext>
            </a:extLst>
          </p:cNvPr>
          <p:cNvSpPr txBox="1"/>
          <p:nvPr/>
        </p:nvSpPr>
        <p:spPr>
          <a:xfrm>
            <a:off x="2401093" y="3299408"/>
            <a:ext cx="679767" cy="26680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37210" marR="5080" indent="-525145" algn="ctr">
              <a:lnSpc>
                <a:spcPct val="101600"/>
              </a:lnSpc>
              <a:spcBef>
                <a:spcPts val="85"/>
              </a:spcBef>
            </a:pPr>
            <a:r>
              <a:rPr lang="da-DK" sz="800" spc="-45" dirty="0">
                <a:latin typeface="Arial"/>
                <a:cs typeface="Arial"/>
              </a:rPr>
              <a:t>Arbejdsmarked</a:t>
            </a:r>
          </a:p>
          <a:p>
            <a:pPr marL="537210" marR="5080" indent="-525145" algn="ctr">
              <a:lnSpc>
                <a:spcPct val="101600"/>
              </a:lnSpc>
              <a:spcBef>
                <a:spcPts val="85"/>
              </a:spcBef>
            </a:pPr>
            <a:r>
              <a:rPr lang="da-DK" sz="800" spc="-45" dirty="0">
                <a:latin typeface="Arial"/>
                <a:cs typeface="Arial"/>
              </a:rPr>
              <a:t>5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6" name="object 4">
            <a:extLst>
              <a:ext uri="{FF2B5EF4-FFF2-40B4-BE49-F238E27FC236}">
                <a16:creationId xmlns:a16="http://schemas.microsoft.com/office/drawing/2014/main" id="{DDE4C4AC-9238-453D-3C3F-48DA7A13BAF2}"/>
              </a:ext>
            </a:extLst>
          </p:cNvPr>
          <p:cNvSpPr txBox="1"/>
          <p:nvPr/>
        </p:nvSpPr>
        <p:spPr>
          <a:xfrm>
            <a:off x="3730468" y="2388817"/>
            <a:ext cx="1149106" cy="4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177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Center for Virksomhedsservice og Rekruttering (CVR)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7" name="object 4">
            <a:extLst>
              <a:ext uri="{FF2B5EF4-FFF2-40B4-BE49-F238E27FC236}">
                <a16:creationId xmlns:a16="http://schemas.microsoft.com/office/drawing/2014/main" id="{06706217-3416-8F93-7DA1-9928F925C9DA}"/>
              </a:ext>
            </a:extLst>
          </p:cNvPr>
          <p:cNvSpPr txBox="1"/>
          <p:nvPr/>
        </p:nvSpPr>
        <p:spPr>
          <a:xfrm>
            <a:off x="5380671" y="2489846"/>
            <a:ext cx="1149106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177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Center for Jobrettet Udvikling (CJU)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5A8E3EAE-E602-B7FA-B020-54A4AA3FE827}"/>
              </a:ext>
            </a:extLst>
          </p:cNvPr>
          <p:cNvSpPr txBox="1"/>
          <p:nvPr/>
        </p:nvSpPr>
        <p:spPr>
          <a:xfrm>
            <a:off x="6893650" y="2456546"/>
            <a:ext cx="1149106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177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Center for Job og Kompetencer (CJK)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9" name="object 31" title="Decorative">
            <a:extLst>
              <a:ext uri="{FF2B5EF4-FFF2-40B4-BE49-F238E27FC236}">
                <a16:creationId xmlns:a16="http://schemas.microsoft.com/office/drawing/2014/main" id="{08E29FAB-6735-F703-B824-FC9E82005CF2}"/>
              </a:ext>
            </a:extLst>
          </p:cNvPr>
          <p:cNvSpPr/>
          <p:nvPr/>
        </p:nvSpPr>
        <p:spPr>
          <a:xfrm>
            <a:off x="5956300" y="229425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1" title="Decorative">
            <a:extLst>
              <a:ext uri="{FF2B5EF4-FFF2-40B4-BE49-F238E27FC236}">
                <a16:creationId xmlns:a16="http://schemas.microsoft.com/office/drawing/2014/main" id="{51485CF5-E7EB-56AB-F6C9-DE3EAE8EB0E6}"/>
              </a:ext>
            </a:extLst>
          </p:cNvPr>
          <p:cNvSpPr/>
          <p:nvPr/>
        </p:nvSpPr>
        <p:spPr>
          <a:xfrm>
            <a:off x="7480300" y="229425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2" title="Decorative">
            <a:extLst>
              <a:ext uri="{FF2B5EF4-FFF2-40B4-BE49-F238E27FC236}">
                <a16:creationId xmlns:a16="http://schemas.microsoft.com/office/drawing/2014/main" id="{625DE68F-893F-209E-E9FA-175BAD952A0B}"/>
              </a:ext>
            </a:extLst>
          </p:cNvPr>
          <p:cNvSpPr/>
          <p:nvPr/>
        </p:nvSpPr>
        <p:spPr>
          <a:xfrm>
            <a:off x="8096369" y="2594097"/>
            <a:ext cx="288000" cy="45719"/>
          </a:xfrm>
          <a:custGeom>
            <a:avLst/>
            <a:gdLst/>
            <a:ahLst/>
            <a:cxnLst/>
            <a:rect l="l" t="t" r="r" b="b"/>
            <a:pathLst>
              <a:path w="3890645">
                <a:moveTo>
                  <a:pt x="0" y="0"/>
                </a:moveTo>
                <a:lnTo>
                  <a:pt x="389064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17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20121" y="6844995"/>
            <a:ext cx="12953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946275" y="1967230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1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4" y="76073"/>
                </a:lnTo>
                <a:lnTo>
                  <a:pt x="1599564" y="380492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1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02510" y="1985518"/>
            <a:ext cx="88709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Sprogcenter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Randers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3888740" y="1958340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4" y="76073"/>
                </a:lnTo>
                <a:lnTo>
                  <a:pt x="1599564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346575" y="1952599"/>
            <a:ext cx="68580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025" marR="5080" indent="-187960">
              <a:lnSpc>
                <a:spcPct val="118700"/>
              </a:lnSpc>
              <a:spcBef>
                <a:spcPts val="100"/>
              </a:spcBef>
            </a:pPr>
            <a:r>
              <a:rPr sz="800" spc="-90" dirty="0">
                <a:latin typeface="Arial"/>
                <a:cs typeface="Arial"/>
              </a:rPr>
              <a:t>D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10" dirty="0">
                <a:latin typeface="Arial"/>
                <a:cs typeface="Arial"/>
              </a:rPr>
              <a:t>f</a:t>
            </a:r>
            <a:r>
              <a:rPr sz="800" spc="30" dirty="0">
                <a:latin typeface="Arial"/>
                <a:cs typeface="Arial"/>
              </a:rPr>
              <a:t>t</a:t>
            </a:r>
            <a:r>
              <a:rPr sz="800" spc="-75" dirty="0">
                <a:latin typeface="Arial"/>
                <a:cs typeface="Arial"/>
              </a:rPr>
              <a:t>sa</a:t>
            </a:r>
            <a:r>
              <a:rPr sz="800" spc="10" dirty="0">
                <a:latin typeface="Arial"/>
                <a:cs typeface="Arial"/>
              </a:rPr>
              <a:t>f</a:t>
            </a:r>
            <a:r>
              <a:rPr sz="800" spc="-40" dirty="0">
                <a:latin typeface="Arial"/>
                <a:cs typeface="Arial"/>
              </a:rPr>
              <a:t>d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dirty="0">
                <a:latin typeface="Arial"/>
                <a:cs typeface="Arial"/>
              </a:rPr>
              <a:t>li</a:t>
            </a:r>
            <a:r>
              <a:rPr sz="800" spc="-5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g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sz="800" spc="-40" dirty="0">
                <a:latin typeface="Arial"/>
                <a:cs typeface="Arial"/>
              </a:rPr>
              <a:t>5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6007734" y="1967865"/>
            <a:ext cx="1599565" cy="450850"/>
          </a:xfrm>
          <a:custGeom>
            <a:avLst/>
            <a:gdLst/>
            <a:ahLst/>
            <a:cxnLst/>
            <a:rect l="l" t="t" r="r" b="b"/>
            <a:pathLst>
              <a:path w="1599565" h="450850">
                <a:moveTo>
                  <a:pt x="0" y="75184"/>
                </a:moveTo>
                <a:lnTo>
                  <a:pt x="5907" y="45916"/>
                </a:lnTo>
                <a:lnTo>
                  <a:pt x="22018" y="22018"/>
                </a:lnTo>
                <a:lnTo>
                  <a:pt x="45916" y="5907"/>
                </a:lnTo>
                <a:lnTo>
                  <a:pt x="75184" y="0"/>
                </a:lnTo>
                <a:lnTo>
                  <a:pt x="1524381" y="0"/>
                </a:lnTo>
                <a:lnTo>
                  <a:pt x="1553648" y="5907"/>
                </a:lnTo>
                <a:lnTo>
                  <a:pt x="1577546" y="22018"/>
                </a:lnTo>
                <a:lnTo>
                  <a:pt x="1593657" y="45916"/>
                </a:lnTo>
                <a:lnTo>
                  <a:pt x="1599564" y="75184"/>
                </a:lnTo>
                <a:lnTo>
                  <a:pt x="1599564" y="375665"/>
                </a:lnTo>
                <a:lnTo>
                  <a:pt x="1593657" y="404933"/>
                </a:lnTo>
                <a:lnTo>
                  <a:pt x="1577546" y="428831"/>
                </a:lnTo>
                <a:lnTo>
                  <a:pt x="1553648" y="444942"/>
                </a:lnTo>
                <a:lnTo>
                  <a:pt x="1524381" y="450850"/>
                </a:lnTo>
                <a:lnTo>
                  <a:pt x="75184" y="450850"/>
                </a:lnTo>
                <a:lnTo>
                  <a:pt x="45916" y="444942"/>
                </a:lnTo>
                <a:lnTo>
                  <a:pt x="22018" y="428831"/>
                </a:lnTo>
                <a:lnTo>
                  <a:pt x="5907" y="404933"/>
                </a:lnTo>
                <a:lnTo>
                  <a:pt x="0" y="375665"/>
                </a:lnTo>
                <a:lnTo>
                  <a:pt x="0" y="751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77380" y="1963267"/>
            <a:ext cx="659765" cy="15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100"/>
              </a:spcBef>
            </a:pPr>
            <a:r>
              <a:rPr sz="800" spc="-70" dirty="0" err="1">
                <a:latin typeface="Arial"/>
                <a:cs typeface="Arial"/>
              </a:rPr>
              <a:t>A</a:t>
            </a:r>
            <a:r>
              <a:rPr sz="800" spc="10" dirty="0" err="1">
                <a:latin typeface="Arial"/>
                <a:cs typeface="Arial"/>
              </a:rPr>
              <a:t>ff</a:t>
            </a:r>
            <a:r>
              <a:rPr sz="800" spc="-40" dirty="0" err="1">
                <a:latin typeface="Arial"/>
                <a:cs typeface="Arial"/>
              </a:rPr>
              <a:t>a</a:t>
            </a:r>
            <a:r>
              <a:rPr sz="800" spc="-30" dirty="0" err="1">
                <a:latin typeface="Arial"/>
                <a:cs typeface="Arial"/>
              </a:rPr>
              <a:t>l</a:t>
            </a:r>
            <a:r>
              <a:rPr sz="800" spc="-65" dirty="0" err="1">
                <a:latin typeface="Arial"/>
                <a:cs typeface="Arial"/>
              </a:rPr>
              <a:t>ds</a:t>
            </a:r>
            <a:r>
              <a:rPr sz="800" spc="-50" dirty="0" err="1">
                <a:latin typeface="Arial"/>
                <a:cs typeface="Arial"/>
              </a:rPr>
              <a:t>e</a:t>
            </a:r>
            <a:r>
              <a:rPr sz="800" spc="0" dirty="0" err="1">
                <a:latin typeface="Arial"/>
                <a:cs typeface="Arial"/>
              </a:rPr>
              <a:t>r</a:t>
            </a:r>
            <a:r>
              <a:rPr sz="800" spc="-25" dirty="0" err="1">
                <a:latin typeface="Arial"/>
                <a:cs typeface="Arial"/>
              </a:rPr>
              <a:t>m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-50" dirty="0" err="1">
                <a:latin typeface="Arial"/>
                <a:cs typeface="Arial"/>
              </a:rPr>
              <a:t>na</a:t>
            </a:r>
            <a:r>
              <a:rPr sz="800" spc="0" dirty="0" err="1">
                <a:latin typeface="Arial"/>
                <a:cs typeface="Arial"/>
              </a:rPr>
              <a:t>l</a:t>
            </a:r>
            <a:r>
              <a:rPr sz="800" spc="0" dirty="0">
                <a:latin typeface="Arial"/>
                <a:cs typeface="Arial"/>
              </a:rPr>
              <a:t> 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1950085" y="2755900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4" h="445769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525269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4" y="74294"/>
                </a:lnTo>
                <a:lnTo>
                  <a:pt x="1599564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69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05557" y="2753080"/>
            <a:ext cx="887094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260" marR="5080" indent="-289560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/>
                <a:cs typeface="Arial"/>
              </a:rPr>
              <a:t>Sprogcenter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Randers  </a:t>
            </a:r>
            <a:r>
              <a:rPr sz="800" spc="-40" dirty="0">
                <a:latin typeface="Arial"/>
                <a:cs typeface="Arial"/>
              </a:rPr>
              <a:t>1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3888104" y="2757805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4" h="445769">
                <a:moveTo>
                  <a:pt x="0" y="74295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525270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5" y="74295"/>
                </a:lnTo>
                <a:lnTo>
                  <a:pt x="1599565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70" y="445770"/>
                </a:lnTo>
                <a:lnTo>
                  <a:pt x="74295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45051" y="2753080"/>
            <a:ext cx="685800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295" marR="5080" indent="-189230">
              <a:lnSpc>
                <a:spcPct val="117500"/>
              </a:lnSpc>
              <a:spcBef>
                <a:spcPts val="100"/>
              </a:spcBef>
            </a:pPr>
            <a:r>
              <a:rPr sz="800" spc="-90" dirty="0">
                <a:latin typeface="Arial"/>
                <a:cs typeface="Arial"/>
              </a:rPr>
              <a:t>D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10" dirty="0">
                <a:latin typeface="Arial"/>
                <a:cs typeface="Arial"/>
              </a:rPr>
              <a:t>f</a:t>
            </a:r>
            <a:r>
              <a:rPr sz="800" spc="30" dirty="0">
                <a:latin typeface="Arial"/>
                <a:cs typeface="Arial"/>
              </a:rPr>
              <a:t>t</a:t>
            </a:r>
            <a:r>
              <a:rPr sz="800" spc="-75" dirty="0">
                <a:latin typeface="Arial"/>
                <a:cs typeface="Arial"/>
              </a:rPr>
              <a:t>sa</a:t>
            </a:r>
            <a:r>
              <a:rPr sz="800" spc="10" dirty="0">
                <a:latin typeface="Arial"/>
                <a:cs typeface="Arial"/>
              </a:rPr>
              <a:t>f</a:t>
            </a:r>
            <a:r>
              <a:rPr sz="800" spc="-40" dirty="0">
                <a:latin typeface="Arial"/>
                <a:cs typeface="Arial"/>
              </a:rPr>
              <a:t>d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dirty="0">
                <a:latin typeface="Arial"/>
                <a:cs typeface="Arial"/>
              </a:rPr>
              <a:t>li</a:t>
            </a:r>
            <a:r>
              <a:rPr sz="800" spc="-5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g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sz="800" spc="-40" dirty="0">
                <a:latin typeface="Arial"/>
                <a:cs typeface="Arial"/>
              </a:rPr>
              <a:t>5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 title="Decorative"/>
          <p:cNvSpPr/>
          <p:nvPr/>
        </p:nvSpPr>
        <p:spPr>
          <a:xfrm>
            <a:off x="5831204" y="2747010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5" h="445769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525270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5" y="74294"/>
                </a:lnTo>
                <a:lnTo>
                  <a:pt x="1599565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70" y="445769"/>
                </a:lnTo>
                <a:lnTo>
                  <a:pt x="74295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02121" y="2740888"/>
            <a:ext cx="65976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325" marR="5080" indent="-175260">
              <a:lnSpc>
                <a:spcPct val="118700"/>
              </a:lnSpc>
              <a:spcBef>
                <a:spcPts val="100"/>
              </a:spcBef>
            </a:pPr>
            <a:r>
              <a:rPr sz="800" spc="-70" dirty="0">
                <a:latin typeface="Arial"/>
                <a:cs typeface="Arial"/>
              </a:rPr>
              <a:t>A</a:t>
            </a:r>
            <a:r>
              <a:rPr sz="800" spc="10" dirty="0">
                <a:latin typeface="Arial"/>
                <a:cs typeface="Arial"/>
              </a:rPr>
              <a:t>ff</a:t>
            </a:r>
            <a:r>
              <a:rPr sz="800" spc="-40" dirty="0">
                <a:latin typeface="Arial"/>
                <a:cs typeface="Arial"/>
              </a:rPr>
              <a:t>a</a:t>
            </a:r>
            <a:r>
              <a:rPr sz="800" spc="-30" dirty="0">
                <a:latin typeface="Arial"/>
                <a:cs typeface="Arial"/>
              </a:rPr>
              <a:t>l</a:t>
            </a:r>
            <a:r>
              <a:rPr sz="800" spc="-65" dirty="0">
                <a:latin typeface="Arial"/>
                <a:cs typeface="Arial"/>
              </a:rPr>
              <a:t>ds</a:t>
            </a:r>
            <a:r>
              <a:rPr sz="800" spc="30" dirty="0">
                <a:latin typeface="Arial"/>
                <a:cs typeface="Arial"/>
              </a:rPr>
              <a:t>t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-50" dirty="0">
                <a:latin typeface="Arial"/>
                <a:cs typeface="Arial"/>
              </a:rPr>
              <a:t>na</a:t>
            </a:r>
            <a:r>
              <a:rPr sz="800" spc="0" dirty="0">
                <a:latin typeface="Arial"/>
                <a:cs typeface="Arial"/>
              </a:rPr>
              <a:t>l  </a:t>
            </a:r>
            <a:r>
              <a:rPr sz="800" spc="-40" dirty="0">
                <a:latin typeface="Arial"/>
                <a:cs typeface="Arial"/>
              </a:rPr>
              <a:t>1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7886700" y="1971675"/>
            <a:ext cx="1599565" cy="450850"/>
          </a:xfrm>
          <a:custGeom>
            <a:avLst/>
            <a:gdLst/>
            <a:ahLst/>
            <a:cxnLst/>
            <a:rect l="l" t="t" r="r" b="b"/>
            <a:pathLst>
              <a:path w="1599565" h="450850">
                <a:moveTo>
                  <a:pt x="0" y="75184"/>
                </a:moveTo>
                <a:lnTo>
                  <a:pt x="5907" y="45916"/>
                </a:lnTo>
                <a:lnTo>
                  <a:pt x="22018" y="22018"/>
                </a:lnTo>
                <a:lnTo>
                  <a:pt x="45916" y="5907"/>
                </a:lnTo>
                <a:lnTo>
                  <a:pt x="75183" y="0"/>
                </a:lnTo>
                <a:lnTo>
                  <a:pt x="1524380" y="0"/>
                </a:lnTo>
                <a:lnTo>
                  <a:pt x="1553648" y="5907"/>
                </a:lnTo>
                <a:lnTo>
                  <a:pt x="1577546" y="22018"/>
                </a:lnTo>
                <a:lnTo>
                  <a:pt x="1593657" y="45916"/>
                </a:lnTo>
                <a:lnTo>
                  <a:pt x="1599565" y="75184"/>
                </a:lnTo>
                <a:lnTo>
                  <a:pt x="1599565" y="375665"/>
                </a:lnTo>
                <a:lnTo>
                  <a:pt x="1593657" y="404933"/>
                </a:lnTo>
                <a:lnTo>
                  <a:pt x="1577546" y="428831"/>
                </a:lnTo>
                <a:lnTo>
                  <a:pt x="1553648" y="444942"/>
                </a:lnTo>
                <a:lnTo>
                  <a:pt x="1524380" y="450850"/>
                </a:lnTo>
                <a:lnTo>
                  <a:pt x="75183" y="450850"/>
                </a:lnTo>
                <a:lnTo>
                  <a:pt x="45916" y="444942"/>
                </a:lnTo>
                <a:lnTo>
                  <a:pt x="22018" y="428831"/>
                </a:lnTo>
                <a:lnTo>
                  <a:pt x="5907" y="404933"/>
                </a:lnTo>
                <a:lnTo>
                  <a:pt x="0" y="375665"/>
                </a:lnTo>
                <a:lnTo>
                  <a:pt x="0" y="751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333613" y="1988566"/>
            <a:ext cx="70548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 err="1">
                <a:latin typeface="Arial"/>
                <a:cs typeface="Arial"/>
              </a:rPr>
              <a:t>Ejen</a:t>
            </a:r>
            <a:r>
              <a:rPr lang="da-DK" sz="800" spc="-50" dirty="0">
                <a:latin typeface="Arial"/>
                <a:cs typeface="Arial"/>
              </a:rPr>
              <a:t>d</a:t>
            </a:r>
            <a:r>
              <a:rPr sz="800" spc="-50" dirty="0" err="1">
                <a:latin typeface="Arial"/>
                <a:cs typeface="Arial"/>
              </a:rPr>
              <a:t>omsservice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" name="object 17" title="Decorative"/>
          <p:cNvSpPr/>
          <p:nvPr/>
        </p:nvSpPr>
        <p:spPr>
          <a:xfrm>
            <a:off x="7915275" y="2781300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5" h="445769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525270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5" y="74294"/>
                </a:lnTo>
                <a:lnTo>
                  <a:pt x="1599565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70" y="445769"/>
                </a:lnTo>
                <a:lnTo>
                  <a:pt x="74295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354948" y="2775940"/>
            <a:ext cx="719455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5080" indent="-206375">
              <a:lnSpc>
                <a:spcPct val="117500"/>
              </a:lnSpc>
              <a:spcBef>
                <a:spcPts val="100"/>
              </a:spcBef>
            </a:pPr>
            <a:r>
              <a:rPr sz="800" spc="-145" dirty="0" err="1">
                <a:latin typeface="Arial"/>
                <a:cs typeface="Arial"/>
              </a:rPr>
              <a:t>E</a:t>
            </a:r>
            <a:r>
              <a:rPr sz="800" spc="-15" dirty="0" err="1">
                <a:latin typeface="Arial"/>
                <a:cs typeface="Arial"/>
              </a:rPr>
              <a:t>j</a:t>
            </a:r>
            <a:r>
              <a:rPr sz="800" spc="-35" dirty="0" err="1">
                <a:latin typeface="Arial"/>
                <a:cs typeface="Arial"/>
              </a:rPr>
              <a:t>e</a:t>
            </a:r>
            <a:r>
              <a:rPr sz="800" spc="-30" dirty="0" err="1">
                <a:latin typeface="Arial"/>
                <a:cs typeface="Arial"/>
              </a:rPr>
              <a:t>ndo</a:t>
            </a:r>
            <a:r>
              <a:rPr sz="800" spc="-25" dirty="0" err="1">
                <a:latin typeface="Arial"/>
                <a:cs typeface="Arial"/>
              </a:rPr>
              <a:t>m</a:t>
            </a:r>
            <a:r>
              <a:rPr sz="800" spc="-95" dirty="0" err="1">
                <a:latin typeface="Arial"/>
                <a:cs typeface="Arial"/>
              </a:rPr>
              <a:t>ss</a:t>
            </a:r>
            <a:r>
              <a:rPr sz="800" spc="-50" dirty="0" err="1">
                <a:latin typeface="Arial"/>
                <a:cs typeface="Arial"/>
              </a:rPr>
              <a:t>e</a:t>
            </a:r>
            <a:r>
              <a:rPr sz="800" spc="0" dirty="0" err="1">
                <a:latin typeface="Arial"/>
                <a:cs typeface="Arial"/>
              </a:rPr>
              <a:t>r</a:t>
            </a:r>
            <a:r>
              <a:rPr sz="800" spc="-45" dirty="0" err="1">
                <a:latin typeface="Arial"/>
                <a:cs typeface="Arial"/>
              </a:rPr>
              <a:t>v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-70" dirty="0" err="1">
                <a:latin typeface="Arial"/>
                <a:cs typeface="Arial"/>
              </a:rPr>
              <a:t>c</a:t>
            </a:r>
            <a:r>
              <a:rPr sz="800" spc="-30" dirty="0" err="1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5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 title="Decorative"/>
          <p:cNvSpPr/>
          <p:nvPr/>
        </p:nvSpPr>
        <p:spPr>
          <a:xfrm>
            <a:off x="3887470" y="1143635"/>
            <a:ext cx="1598930" cy="461645"/>
          </a:xfrm>
          <a:custGeom>
            <a:avLst/>
            <a:gdLst/>
            <a:ahLst/>
            <a:cxnLst/>
            <a:rect l="l" t="t" r="r" b="b"/>
            <a:pathLst>
              <a:path w="1598929" h="461644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521967" y="0"/>
                </a:lnTo>
                <a:lnTo>
                  <a:pt x="1551941" y="6042"/>
                </a:lnTo>
                <a:lnTo>
                  <a:pt x="1576403" y="22526"/>
                </a:lnTo>
                <a:lnTo>
                  <a:pt x="1592887" y="46988"/>
                </a:lnTo>
                <a:lnTo>
                  <a:pt x="1598929" y="76962"/>
                </a:lnTo>
                <a:lnTo>
                  <a:pt x="1598929" y="384682"/>
                </a:lnTo>
                <a:lnTo>
                  <a:pt x="1592887" y="414656"/>
                </a:lnTo>
                <a:lnTo>
                  <a:pt x="1576403" y="439118"/>
                </a:lnTo>
                <a:lnTo>
                  <a:pt x="1551941" y="455602"/>
                </a:lnTo>
                <a:lnTo>
                  <a:pt x="1521967" y="461644"/>
                </a:lnTo>
                <a:lnTo>
                  <a:pt x="76962" y="461644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2"/>
                </a:lnTo>
                <a:lnTo>
                  <a:pt x="0" y="76962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45990" y="1205230"/>
            <a:ext cx="8845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title="Decorative"/>
          <p:cNvSpPr/>
          <p:nvPr/>
        </p:nvSpPr>
        <p:spPr>
          <a:xfrm>
            <a:off x="456565" y="1030605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950213" y="0"/>
                </a:moveTo>
                <a:lnTo>
                  <a:pt x="0" y="0"/>
                </a:lnTo>
                <a:lnTo>
                  <a:pt x="0" y="376173"/>
                </a:lnTo>
                <a:lnTo>
                  <a:pt x="75247" y="451484"/>
                </a:lnTo>
                <a:lnTo>
                  <a:pt x="1025525" y="451484"/>
                </a:lnTo>
                <a:lnTo>
                  <a:pt x="1025525" y="75310"/>
                </a:lnTo>
                <a:lnTo>
                  <a:pt x="950213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 title="Decorative"/>
          <p:cNvSpPr/>
          <p:nvPr/>
        </p:nvSpPr>
        <p:spPr>
          <a:xfrm>
            <a:off x="456565" y="1030605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0" y="0"/>
                </a:moveTo>
                <a:lnTo>
                  <a:pt x="950213" y="0"/>
                </a:lnTo>
                <a:lnTo>
                  <a:pt x="1025525" y="75310"/>
                </a:lnTo>
                <a:lnTo>
                  <a:pt x="1025525" y="451484"/>
                </a:lnTo>
                <a:lnTo>
                  <a:pt x="75247" y="451484"/>
                </a:lnTo>
                <a:lnTo>
                  <a:pt x="0" y="37617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78612" y="1150366"/>
            <a:ext cx="6985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460375" y="1713865"/>
            <a:ext cx="9825355" cy="0"/>
          </a:xfrm>
          <a:custGeom>
            <a:avLst/>
            <a:gdLst/>
            <a:ahLst/>
            <a:cxnLst/>
            <a:rect l="l" t="t" r="r" b="b"/>
            <a:pathLst>
              <a:path w="9825355">
                <a:moveTo>
                  <a:pt x="0" y="0"/>
                </a:moveTo>
                <a:lnTo>
                  <a:pt x="982535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 title="Decorative"/>
          <p:cNvSpPr/>
          <p:nvPr/>
        </p:nvSpPr>
        <p:spPr>
          <a:xfrm>
            <a:off x="450850" y="1723390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96304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10"/>
                </a:lnTo>
                <a:lnTo>
                  <a:pt x="1022985" y="359410"/>
                </a:lnTo>
                <a:lnTo>
                  <a:pt x="1022985" y="59944"/>
                </a:lnTo>
                <a:lnTo>
                  <a:pt x="9630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 title="Decorative"/>
          <p:cNvSpPr/>
          <p:nvPr/>
        </p:nvSpPr>
        <p:spPr>
          <a:xfrm>
            <a:off x="450850" y="1723390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0" y="0"/>
                </a:moveTo>
                <a:lnTo>
                  <a:pt x="963041" y="0"/>
                </a:lnTo>
                <a:lnTo>
                  <a:pt x="1022985" y="59944"/>
                </a:lnTo>
                <a:lnTo>
                  <a:pt x="1022985" y="359410"/>
                </a:lnTo>
                <a:lnTo>
                  <a:pt x="59905" y="359410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48716" y="1782826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462915" y="208851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 title="Decorative"/>
          <p:cNvSpPr/>
          <p:nvPr/>
        </p:nvSpPr>
        <p:spPr>
          <a:xfrm>
            <a:off x="462915" y="208851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2808" y="2137003"/>
            <a:ext cx="707390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6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 title="Decorative"/>
          <p:cNvSpPr/>
          <p:nvPr/>
        </p:nvSpPr>
        <p:spPr>
          <a:xfrm>
            <a:off x="2743199" y="1828165"/>
            <a:ext cx="5940000" cy="0"/>
          </a:xfrm>
          <a:custGeom>
            <a:avLst/>
            <a:gdLst/>
            <a:ahLst/>
            <a:cxnLst/>
            <a:rect l="l" t="t" r="r" b="b"/>
            <a:pathLst>
              <a:path w="3890645">
                <a:moveTo>
                  <a:pt x="0" y="0"/>
                </a:moveTo>
                <a:lnTo>
                  <a:pt x="389064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 title="Decorative"/>
          <p:cNvSpPr/>
          <p:nvPr/>
        </p:nvSpPr>
        <p:spPr>
          <a:xfrm>
            <a:off x="2740660" y="1828800"/>
            <a:ext cx="0" cy="128905"/>
          </a:xfrm>
          <a:custGeom>
            <a:avLst/>
            <a:gdLst/>
            <a:ahLst/>
            <a:cxnLst/>
            <a:rect l="l" t="t" r="r" b="b"/>
            <a:pathLst>
              <a:path h="128905">
                <a:moveTo>
                  <a:pt x="0" y="0"/>
                </a:moveTo>
                <a:lnTo>
                  <a:pt x="0" y="12890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 title="Decorative"/>
          <p:cNvSpPr/>
          <p:nvPr/>
        </p:nvSpPr>
        <p:spPr>
          <a:xfrm>
            <a:off x="4685029" y="1600200"/>
            <a:ext cx="0" cy="356870"/>
          </a:xfrm>
          <a:custGeom>
            <a:avLst/>
            <a:gdLst/>
            <a:ahLst/>
            <a:cxnLst/>
            <a:rect l="l" t="t" r="r" b="b"/>
            <a:pathLst>
              <a:path h="356869">
                <a:moveTo>
                  <a:pt x="0" y="0"/>
                </a:moveTo>
                <a:lnTo>
                  <a:pt x="0" y="356869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 title="Decorative"/>
          <p:cNvSpPr/>
          <p:nvPr/>
        </p:nvSpPr>
        <p:spPr>
          <a:xfrm>
            <a:off x="6794500" y="1828800"/>
            <a:ext cx="0" cy="128905"/>
          </a:xfrm>
          <a:custGeom>
            <a:avLst/>
            <a:gdLst/>
            <a:ahLst/>
            <a:cxnLst/>
            <a:rect l="l" t="t" r="r" b="b"/>
            <a:pathLst>
              <a:path h="128905">
                <a:moveTo>
                  <a:pt x="0" y="0"/>
                </a:moveTo>
                <a:lnTo>
                  <a:pt x="0" y="12890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 title="Decorative"/>
          <p:cNvSpPr/>
          <p:nvPr/>
        </p:nvSpPr>
        <p:spPr>
          <a:xfrm>
            <a:off x="448309" y="2633345"/>
            <a:ext cx="1036955" cy="565785"/>
          </a:xfrm>
          <a:custGeom>
            <a:avLst/>
            <a:gdLst/>
            <a:ahLst/>
            <a:cxnLst/>
            <a:rect l="l" t="t" r="r" b="b"/>
            <a:pathLst>
              <a:path w="1036955" h="565785">
                <a:moveTo>
                  <a:pt x="942594" y="0"/>
                </a:moveTo>
                <a:lnTo>
                  <a:pt x="0" y="0"/>
                </a:lnTo>
                <a:lnTo>
                  <a:pt x="0" y="471424"/>
                </a:lnTo>
                <a:lnTo>
                  <a:pt x="94297" y="565785"/>
                </a:lnTo>
                <a:lnTo>
                  <a:pt x="1036955" y="565785"/>
                </a:lnTo>
                <a:lnTo>
                  <a:pt x="1036955" y="94361"/>
                </a:lnTo>
                <a:lnTo>
                  <a:pt x="942594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 title="Decorative"/>
          <p:cNvSpPr/>
          <p:nvPr/>
        </p:nvSpPr>
        <p:spPr>
          <a:xfrm>
            <a:off x="448309" y="2633345"/>
            <a:ext cx="1036955" cy="565785"/>
          </a:xfrm>
          <a:custGeom>
            <a:avLst/>
            <a:gdLst/>
            <a:ahLst/>
            <a:cxnLst/>
            <a:rect l="l" t="t" r="r" b="b"/>
            <a:pathLst>
              <a:path w="1036955" h="565785">
                <a:moveTo>
                  <a:pt x="0" y="0"/>
                </a:moveTo>
                <a:lnTo>
                  <a:pt x="942594" y="0"/>
                </a:lnTo>
                <a:lnTo>
                  <a:pt x="1036955" y="94361"/>
                </a:lnTo>
                <a:lnTo>
                  <a:pt x="1036955" y="565785"/>
                </a:lnTo>
                <a:lnTo>
                  <a:pt x="94297" y="565785"/>
                </a:lnTo>
                <a:lnTo>
                  <a:pt x="0" y="47142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16127" y="2654020"/>
            <a:ext cx="899160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 title="Decorative"/>
          <p:cNvSpPr/>
          <p:nvPr/>
        </p:nvSpPr>
        <p:spPr>
          <a:xfrm>
            <a:off x="453390" y="2628265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4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Titel 39"/>
          <p:cNvSpPr>
            <a:spLocks noGrp="1"/>
          </p:cNvSpPr>
          <p:nvPr>
            <p:ph type="title" idx="4294967295"/>
          </p:nvPr>
        </p:nvSpPr>
        <p:spPr>
          <a:xfrm>
            <a:off x="444500" y="433833"/>
            <a:ext cx="6610984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10) Sprogcenter Randers, Driftsafdelingen, Affaldsterminalen og Ejendomsservice</a:t>
            </a:r>
          </a:p>
        </p:txBody>
      </p:sp>
      <p:sp>
        <p:nvSpPr>
          <p:cNvPr id="19" name="object 35" title="Decorative">
            <a:extLst>
              <a:ext uri="{FF2B5EF4-FFF2-40B4-BE49-F238E27FC236}">
                <a16:creationId xmlns:a16="http://schemas.microsoft.com/office/drawing/2014/main" id="{D0744B28-4524-F7FC-3B8C-CFDAA6522A10}"/>
              </a:ext>
            </a:extLst>
          </p:cNvPr>
          <p:cNvSpPr/>
          <p:nvPr/>
        </p:nvSpPr>
        <p:spPr>
          <a:xfrm>
            <a:off x="8690184" y="1823694"/>
            <a:ext cx="0" cy="128905"/>
          </a:xfrm>
          <a:custGeom>
            <a:avLst/>
            <a:gdLst/>
            <a:ahLst/>
            <a:cxnLst/>
            <a:rect l="l" t="t" r="r" b="b"/>
            <a:pathLst>
              <a:path h="128905">
                <a:moveTo>
                  <a:pt x="0" y="0"/>
                </a:moveTo>
                <a:lnTo>
                  <a:pt x="0" y="12890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13644" y="7037240"/>
            <a:ext cx="7747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7010399" y="1612900"/>
            <a:ext cx="688975" cy="445134"/>
          </a:xfrm>
          <a:custGeom>
            <a:avLst/>
            <a:gdLst/>
            <a:ahLst/>
            <a:cxnLst/>
            <a:rect l="l" t="t" r="r" b="b"/>
            <a:pathLst>
              <a:path w="688975" h="445135">
                <a:moveTo>
                  <a:pt x="0" y="74167"/>
                </a:moveTo>
                <a:lnTo>
                  <a:pt x="5838" y="45327"/>
                </a:lnTo>
                <a:lnTo>
                  <a:pt x="21748" y="21748"/>
                </a:lnTo>
                <a:lnTo>
                  <a:pt x="45327" y="5838"/>
                </a:lnTo>
                <a:lnTo>
                  <a:pt x="74168" y="0"/>
                </a:lnTo>
                <a:lnTo>
                  <a:pt x="614806" y="0"/>
                </a:lnTo>
                <a:lnTo>
                  <a:pt x="643647" y="5838"/>
                </a:lnTo>
                <a:lnTo>
                  <a:pt x="667226" y="21748"/>
                </a:lnTo>
                <a:lnTo>
                  <a:pt x="683136" y="45327"/>
                </a:lnTo>
                <a:lnTo>
                  <a:pt x="688975" y="74167"/>
                </a:lnTo>
                <a:lnTo>
                  <a:pt x="688975" y="370966"/>
                </a:lnTo>
                <a:lnTo>
                  <a:pt x="683136" y="399807"/>
                </a:lnTo>
                <a:lnTo>
                  <a:pt x="667226" y="423386"/>
                </a:lnTo>
                <a:lnTo>
                  <a:pt x="643647" y="439296"/>
                </a:lnTo>
                <a:lnTo>
                  <a:pt x="614806" y="445135"/>
                </a:lnTo>
                <a:lnTo>
                  <a:pt x="74168" y="445135"/>
                </a:lnTo>
                <a:lnTo>
                  <a:pt x="45327" y="439296"/>
                </a:lnTo>
                <a:lnTo>
                  <a:pt x="21748" y="423386"/>
                </a:lnTo>
                <a:lnTo>
                  <a:pt x="5838" y="399807"/>
                </a:lnTo>
                <a:lnTo>
                  <a:pt x="0" y="370966"/>
                </a:lnTo>
                <a:lnTo>
                  <a:pt x="0" y="74167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170180" y="6471921"/>
            <a:ext cx="10121900" cy="45719"/>
          </a:xfrm>
          <a:custGeom>
            <a:avLst/>
            <a:gdLst/>
            <a:ahLst/>
            <a:cxnLst/>
            <a:rect l="l" t="t" r="r" b="b"/>
            <a:pathLst>
              <a:path w="9843135">
                <a:moveTo>
                  <a:pt x="0" y="0"/>
                </a:moveTo>
                <a:lnTo>
                  <a:pt x="9843135" y="0"/>
                </a:lnTo>
              </a:path>
            </a:pathLst>
          </a:custGeom>
          <a:ln w="25400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 title="Decorative"/>
          <p:cNvSpPr/>
          <p:nvPr/>
        </p:nvSpPr>
        <p:spPr>
          <a:xfrm>
            <a:off x="1308100" y="6635750"/>
            <a:ext cx="697230" cy="458470"/>
          </a:xfrm>
          <a:custGeom>
            <a:avLst/>
            <a:gdLst/>
            <a:ahLst/>
            <a:cxnLst/>
            <a:rect l="l" t="t" r="r" b="b"/>
            <a:pathLst>
              <a:path w="697230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620776" y="0"/>
                </a:lnTo>
                <a:lnTo>
                  <a:pt x="650563" y="6005"/>
                </a:lnTo>
                <a:lnTo>
                  <a:pt x="674862" y="22382"/>
                </a:lnTo>
                <a:lnTo>
                  <a:pt x="691231" y="46671"/>
                </a:lnTo>
                <a:lnTo>
                  <a:pt x="697230" y="76415"/>
                </a:lnTo>
                <a:lnTo>
                  <a:pt x="697230" y="382054"/>
                </a:lnTo>
                <a:lnTo>
                  <a:pt x="691231" y="411798"/>
                </a:lnTo>
                <a:lnTo>
                  <a:pt x="674862" y="436087"/>
                </a:lnTo>
                <a:lnTo>
                  <a:pt x="650563" y="452464"/>
                </a:lnTo>
                <a:lnTo>
                  <a:pt x="620776" y="458469"/>
                </a:lnTo>
                <a:lnTo>
                  <a:pt x="76453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6675" y="6689886"/>
            <a:ext cx="639445" cy="291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marR="5080" indent="-203200">
              <a:lnSpc>
                <a:spcPct val="118800"/>
              </a:lnSpc>
              <a:spcBef>
                <a:spcPts val="95"/>
              </a:spcBef>
            </a:pP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n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 title="Decorative"/>
          <p:cNvSpPr/>
          <p:nvPr/>
        </p:nvSpPr>
        <p:spPr>
          <a:xfrm>
            <a:off x="2072641" y="6633845"/>
            <a:ext cx="694690" cy="458470"/>
          </a:xfrm>
          <a:custGeom>
            <a:avLst/>
            <a:gdLst/>
            <a:ahLst/>
            <a:cxnLst/>
            <a:rect l="l" t="t" r="r" b="b"/>
            <a:pathLst>
              <a:path w="694689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4" y="0"/>
                </a:lnTo>
                <a:lnTo>
                  <a:pt x="618236" y="0"/>
                </a:lnTo>
                <a:lnTo>
                  <a:pt x="648023" y="6005"/>
                </a:lnTo>
                <a:lnTo>
                  <a:pt x="672322" y="22382"/>
                </a:lnTo>
                <a:lnTo>
                  <a:pt x="688691" y="46671"/>
                </a:lnTo>
                <a:lnTo>
                  <a:pt x="694690" y="76415"/>
                </a:lnTo>
                <a:lnTo>
                  <a:pt x="694690" y="382054"/>
                </a:lnTo>
                <a:lnTo>
                  <a:pt x="688691" y="411798"/>
                </a:lnTo>
                <a:lnTo>
                  <a:pt x="672322" y="436087"/>
                </a:lnTo>
                <a:lnTo>
                  <a:pt x="648023" y="452464"/>
                </a:lnTo>
                <a:lnTo>
                  <a:pt x="618236" y="458470"/>
                </a:lnTo>
                <a:lnTo>
                  <a:pt x="76454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02891" y="6695721"/>
            <a:ext cx="236220" cy="286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15">
              <a:lnSpc>
                <a:spcPct val="116199"/>
              </a:lnSpc>
              <a:spcBef>
                <a:spcPts val="100"/>
              </a:spcBef>
            </a:pP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Børn  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 title="Decorative"/>
          <p:cNvSpPr/>
          <p:nvPr/>
        </p:nvSpPr>
        <p:spPr>
          <a:xfrm>
            <a:off x="3594100" y="6634480"/>
            <a:ext cx="646684" cy="458470"/>
          </a:xfrm>
          <a:custGeom>
            <a:avLst/>
            <a:gdLst/>
            <a:ahLst/>
            <a:cxnLst/>
            <a:rect l="l" t="t" r="r" b="b"/>
            <a:pathLst>
              <a:path w="572135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4" y="0"/>
                </a:lnTo>
                <a:lnTo>
                  <a:pt x="495681" y="0"/>
                </a:lnTo>
                <a:lnTo>
                  <a:pt x="525468" y="6005"/>
                </a:lnTo>
                <a:lnTo>
                  <a:pt x="549767" y="22382"/>
                </a:lnTo>
                <a:lnTo>
                  <a:pt x="566136" y="46671"/>
                </a:lnTo>
                <a:lnTo>
                  <a:pt x="572135" y="76415"/>
                </a:lnTo>
                <a:lnTo>
                  <a:pt x="572135" y="382054"/>
                </a:lnTo>
                <a:lnTo>
                  <a:pt x="566136" y="411798"/>
                </a:lnTo>
                <a:lnTo>
                  <a:pt x="549767" y="436087"/>
                </a:lnTo>
                <a:lnTo>
                  <a:pt x="525468" y="452464"/>
                </a:lnTo>
                <a:lnTo>
                  <a:pt x="495681" y="458469"/>
                </a:lnTo>
                <a:lnTo>
                  <a:pt x="76454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3019" y="6671545"/>
            <a:ext cx="245745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marR="5080" indent="-6350">
              <a:lnSpc>
                <a:spcPct val="118700"/>
              </a:lnSpc>
              <a:spcBef>
                <a:spcPts val="100"/>
              </a:spcBef>
            </a:pP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 title="Decorative"/>
          <p:cNvSpPr/>
          <p:nvPr/>
        </p:nvSpPr>
        <p:spPr>
          <a:xfrm>
            <a:off x="6642101" y="6646738"/>
            <a:ext cx="574675" cy="458470"/>
          </a:xfrm>
          <a:custGeom>
            <a:avLst/>
            <a:gdLst/>
            <a:ahLst/>
            <a:cxnLst/>
            <a:rect l="l" t="t" r="r" b="b"/>
            <a:pathLst>
              <a:path w="574675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498220" y="0"/>
                </a:lnTo>
                <a:lnTo>
                  <a:pt x="528008" y="6005"/>
                </a:lnTo>
                <a:lnTo>
                  <a:pt x="552307" y="22382"/>
                </a:lnTo>
                <a:lnTo>
                  <a:pt x="568676" y="46671"/>
                </a:lnTo>
                <a:lnTo>
                  <a:pt x="574675" y="76415"/>
                </a:lnTo>
                <a:lnTo>
                  <a:pt x="574675" y="382054"/>
                </a:lnTo>
                <a:lnTo>
                  <a:pt x="568676" y="411798"/>
                </a:lnTo>
                <a:lnTo>
                  <a:pt x="552307" y="436087"/>
                </a:lnTo>
                <a:lnTo>
                  <a:pt x="528008" y="452464"/>
                </a:lnTo>
                <a:lnTo>
                  <a:pt x="498220" y="458469"/>
                </a:lnTo>
                <a:lnTo>
                  <a:pt x="76453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96914" y="6707852"/>
            <a:ext cx="265430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 marR="5080" indent="-15240">
              <a:lnSpc>
                <a:spcPct val="118700"/>
              </a:lnSpc>
              <a:spcBef>
                <a:spcPts val="100"/>
              </a:spcBef>
            </a:pPr>
            <a:r>
              <a:rPr sz="800" spc="-155" dirty="0"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 title="Decorative"/>
          <p:cNvSpPr/>
          <p:nvPr/>
        </p:nvSpPr>
        <p:spPr>
          <a:xfrm>
            <a:off x="7327900" y="6628130"/>
            <a:ext cx="694690" cy="458470"/>
          </a:xfrm>
          <a:custGeom>
            <a:avLst/>
            <a:gdLst/>
            <a:ahLst/>
            <a:cxnLst/>
            <a:rect l="l" t="t" r="r" b="b"/>
            <a:pathLst>
              <a:path w="694690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4" y="0"/>
                </a:lnTo>
                <a:lnTo>
                  <a:pt x="618236" y="0"/>
                </a:lnTo>
                <a:lnTo>
                  <a:pt x="648023" y="6005"/>
                </a:lnTo>
                <a:lnTo>
                  <a:pt x="672322" y="22382"/>
                </a:lnTo>
                <a:lnTo>
                  <a:pt x="688691" y="46671"/>
                </a:lnTo>
                <a:lnTo>
                  <a:pt x="694690" y="76415"/>
                </a:lnTo>
                <a:lnTo>
                  <a:pt x="694690" y="382054"/>
                </a:lnTo>
                <a:lnTo>
                  <a:pt x="688691" y="411798"/>
                </a:lnTo>
                <a:lnTo>
                  <a:pt x="672322" y="436087"/>
                </a:lnTo>
                <a:lnTo>
                  <a:pt x="648023" y="452464"/>
                </a:lnTo>
                <a:lnTo>
                  <a:pt x="618236" y="458469"/>
                </a:lnTo>
                <a:lnTo>
                  <a:pt x="76454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80300" y="6689244"/>
            <a:ext cx="390525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965" marR="5080" indent="-88900">
              <a:lnSpc>
                <a:spcPct val="118700"/>
              </a:lnSpc>
              <a:spcBef>
                <a:spcPts val="100"/>
              </a:spcBef>
            </a:pP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undh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d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 title="Decorative"/>
          <p:cNvSpPr/>
          <p:nvPr/>
        </p:nvSpPr>
        <p:spPr>
          <a:xfrm>
            <a:off x="8089900" y="6627495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5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608710" y="0"/>
                </a:lnTo>
                <a:lnTo>
                  <a:pt x="638498" y="6005"/>
                </a:lnTo>
                <a:lnTo>
                  <a:pt x="662797" y="22382"/>
                </a:lnTo>
                <a:lnTo>
                  <a:pt x="679166" y="46671"/>
                </a:lnTo>
                <a:lnTo>
                  <a:pt x="685164" y="76415"/>
                </a:lnTo>
                <a:lnTo>
                  <a:pt x="685164" y="382054"/>
                </a:lnTo>
                <a:lnTo>
                  <a:pt x="679166" y="411798"/>
                </a:lnTo>
                <a:lnTo>
                  <a:pt x="662797" y="436087"/>
                </a:lnTo>
                <a:lnTo>
                  <a:pt x="638498" y="452464"/>
                </a:lnTo>
                <a:lnTo>
                  <a:pt x="608710" y="458470"/>
                </a:lnTo>
                <a:lnTo>
                  <a:pt x="76453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00085" y="6695721"/>
            <a:ext cx="264160" cy="286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080" indent="-26034">
              <a:lnSpc>
                <a:spcPct val="116199"/>
              </a:lnSpc>
              <a:spcBef>
                <a:spcPts val="100"/>
              </a:spcBef>
            </a:pP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al  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 title="Decorative"/>
          <p:cNvSpPr/>
          <p:nvPr/>
        </p:nvSpPr>
        <p:spPr>
          <a:xfrm>
            <a:off x="8851900" y="6626225"/>
            <a:ext cx="694690" cy="458470"/>
          </a:xfrm>
          <a:custGeom>
            <a:avLst/>
            <a:gdLst/>
            <a:ahLst/>
            <a:cxnLst/>
            <a:rect l="l" t="t" r="r" b="b"/>
            <a:pathLst>
              <a:path w="694690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618235" y="0"/>
                </a:lnTo>
                <a:lnTo>
                  <a:pt x="648023" y="6005"/>
                </a:lnTo>
                <a:lnTo>
                  <a:pt x="672322" y="22382"/>
                </a:lnTo>
                <a:lnTo>
                  <a:pt x="688691" y="46671"/>
                </a:lnTo>
                <a:lnTo>
                  <a:pt x="694689" y="76415"/>
                </a:lnTo>
                <a:lnTo>
                  <a:pt x="694689" y="382054"/>
                </a:lnTo>
                <a:lnTo>
                  <a:pt x="688691" y="411798"/>
                </a:lnTo>
                <a:lnTo>
                  <a:pt x="672322" y="436087"/>
                </a:lnTo>
                <a:lnTo>
                  <a:pt x="648023" y="452464"/>
                </a:lnTo>
                <a:lnTo>
                  <a:pt x="618235" y="458469"/>
                </a:lnTo>
                <a:lnTo>
                  <a:pt x="76453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38845" y="6704158"/>
            <a:ext cx="323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80500" y="6845890"/>
            <a:ext cx="23622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2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 title="Decorative"/>
          <p:cNvSpPr/>
          <p:nvPr/>
        </p:nvSpPr>
        <p:spPr>
          <a:xfrm>
            <a:off x="2832100" y="6631305"/>
            <a:ext cx="694690" cy="457834"/>
          </a:xfrm>
          <a:custGeom>
            <a:avLst/>
            <a:gdLst/>
            <a:ahLst/>
            <a:cxnLst/>
            <a:rect l="l" t="t" r="r" b="b"/>
            <a:pathLst>
              <a:path w="694689" h="457834">
                <a:moveTo>
                  <a:pt x="0" y="76301"/>
                </a:moveTo>
                <a:lnTo>
                  <a:pt x="5996" y="46602"/>
                </a:lnTo>
                <a:lnTo>
                  <a:pt x="22351" y="22348"/>
                </a:lnTo>
                <a:lnTo>
                  <a:pt x="46612" y="5996"/>
                </a:lnTo>
                <a:lnTo>
                  <a:pt x="76326" y="0"/>
                </a:lnTo>
                <a:lnTo>
                  <a:pt x="618363" y="0"/>
                </a:lnTo>
                <a:lnTo>
                  <a:pt x="648077" y="5996"/>
                </a:lnTo>
                <a:lnTo>
                  <a:pt x="672337" y="22348"/>
                </a:lnTo>
                <a:lnTo>
                  <a:pt x="688693" y="46602"/>
                </a:lnTo>
                <a:lnTo>
                  <a:pt x="694689" y="76301"/>
                </a:lnTo>
                <a:lnTo>
                  <a:pt x="694689" y="381520"/>
                </a:lnTo>
                <a:lnTo>
                  <a:pt x="688693" y="411227"/>
                </a:lnTo>
                <a:lnTo>
                  <a:pt x="672338" y="435484"/>
                </a:lnTo>
                <a:lnTo>
                  <a:pt x="648077" y="451838"/>
                </a:lnTo>
                <a:lnTo>
                  <a:pt x="618363" y="457834"/>
                </a:lnTo>
                <a:lnTo>
                  <a:pt x="76326" y="457834"/>
                </a:lnTo>
                <a:lnTo>
                  <a:pt x="46612" y="451838"/>
                </a:lnTo>
                <a:lnTo>
                  <a:pt x="22351" y="435484"/>
                </a:lnTo>
                <a:lnTo>
                  <a:pt x="5996" y="411227"/>
                </a:lnTo>
                <a:lnTo>
                  <a:pt x="0" y="381520"/>
                </a:lnTo>
                <a:lnTo>
                  <a:pt x="0" y="76301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81631" y="6691361"/>
            <a:ext cx="595630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17500"/>
              </a:lnSpc>
              <a:spcBef>
                <a:spcPts val="100"/>
              </a:spcBef>
            </a:pP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Randers</a:t>
            </a: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5" dirty="0">
                <a:latin typeface="Arial" panose="020B0604020202020204" pitchFamily="34" charset="0"/>
                <a:cs typeface="Arial" panose="020B0604020202020204" pitchFamily="34" charset="0"/>
              </a:rPr>
              <a:t>Havn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5105271" y="6633845"/>
            <a:ext cx="685800" cy="458470"/>
          </a:xfrm>
          <a:custGeom>
            <a:avLst/>
            <a:gdLst/>
            <a:ahLst/>
            <a:cxnLst/>
            <a:rect l="l" t="t" r="r" b="b"/>
            <a:pathLst>
              <a:path w="685800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609346" y="0"/>
                </a:lnTo>
                <a:lnTo>
                  <a:pt x="639133" y="6005"/>
                </a:lnTo>
                <a:lnTo>
                  <a:pt x="663432" y="22382"/>
                </a:lnTo>
                <a:lnTo>
                  <a:pt x="679801" y="46671"/>
                </a:lnTo>
                <a:lnTo>
                  <a:pt x="685800" y="76415"/>
                </a:lnTo>
                <a:lnTo>
                  <a:pt x="685800" y="382054"/>
                </a:lnTo>
                <a:lnTo>
                  <a:pt x="679801" y="411798"/>
                </a:lnTo>
                <a:lnTo>
                  <a:pt x="663432" y="436087"/>
                </a:lnTo>
                <a:lnTo>
                  <a:pt x="639133" y="452464"/>
                </a:lnTo>
                <a:lnTo>
                  <a:pt x="609346" y="458470"/>
                </a:lnTo>
                <a:lnTo>
                  <a:pt x="76453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99886" y="6695721"/>
            <a:ext cx="496570" cy="286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510" marR="5080" indent="-131445">
              <a:lnSpc>
                <a:spcPct val="116199"/>
              </a:lnSpc>
              <a:spcBef>
                <a:spcPts val="100"/>
              </a:spcBef>
            </a:pP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ff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d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 title="Decorative"/>
          <p:cNvSpPr/>
          <p:nvPr/>
        </p:nvSpPr>
        <p:spPr>
          <a:xfrm>
            <a:off x="4328604" y="6636705"/>
            <a:ext cx="694690" cy="451484"/>
          </a:xfrm>
          <a:custGeom>
            <a:avLst/>
            <a:gdLst/>
            <a:ahLst/>
            <a:cxnLst/>
            <a:rect l="l" t="t" r="r" b="b"/>
            <a:pathLst>
              <a:path w="694689" h="451484">
                <a:moveTo>
                  <a:pt x="0" y="75247"/>
                </a:moveTo>
                <a:lnTo>
                  <a:pt x="5909" y="45959"/>
                </a:lnTo>
                <a:lnTo>
                  <a:pt x="22034" y="22040"/>
                </a:lnTo>
                <a:lnTo>
                  <a:pt x="45970" y="5913"/>
                </a:lnTo>
                <a:lnTo>
                  <a:pt x="75311" y="0"/>
                </a:lnTo>
                <a:lnTo>
                  <a:pt x="619379" y="0"/>
                </a:lnTo>
                <a:lnTo>
                  <a:pt x="648719" y="5913"/>
                </a:lnTo>
                <a:lnTo>
                  <a:pt x="672655" y="22040"/>
                </a:lnTo>
                <a:lnTo>
                  <a:pt x="688780" y="45959"/>
                </a:lnTo>
                <a:lnTo>
                  <a:pt x="694690" y="75247"/>
                </a:lnTo>
                <a:lnTo>
                  <a:pt x="694690" y="376237"/>
                </a:lnTo>
                <a:lnTo>
                  <a:pt x="688780" y="405525"/>
                </a:lnTo>
                <a:lnTo>
                  <a:pt x="672655" y="429444"/>
                </a:lnTo>
                <a:lnTo>
                  <a:pt x="648719" y="445571"/>
                </a:lnTo>
                <a:lnTo>
                  <a:pt x="619379" y="451485"/>
                </a:lnTo>
                <a:lnTo>
                  <a:pt x="75311" y="451485"/>
                </a:lnTo>
                <a:lnTo>
                  <a:pt x="45970" y="445571"/>
                </a:lnTo>
                <a:lnTo>
                  <a:pt x="22034" y="429444"/>
                </a:lnTo>
                <a:lnTo>
                  <a:pt x="5909" y="405525"/>
                </a:lnTo>
                <a:lnTo>
                  <a:pt x="0" y="376237"/>
                </a:lnTo>
                <a:lnTo>
                  <a:pt x="0" y="75247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12552" y="6635104"/>
            <a:ext cx="528955" cy="4309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Randers  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184150" y="6522084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941705" y="0"/>
                </a:moveTo>
                <a:lnTo>
                  <a:pt x="0" y="0"/>
                </a:lnTo>
                <a:lnTo>
                  <a:pt x="0" y="476249"/>
                </a:lnTo>
                <a:lnTo>
                  <a:pt x="95250" y="571499"/>
                </a:lnTo>
                <a:lnTo>
                  <a:pt x="1036955" y="571499"/>
                </a:lnTo>
                <a:lnTo>
                  <a:pt x="1036955" y="95249"/>
                </a:lnTo>
                <a:lnTo>
                  <a:pt x="941705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 title="Decorative"/>
          <p:cNvSpPr/>
          <p:nvPr/>
        </p:nvSpPr>
        <p:spPr>
          <a:xfrm>
            <a:off x="184150" y="6522084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0" y="0"/>
                </a:moveTo>
                <a:lnTo>
                  <a:pt x="941705" y="0"/>
                </a:lnTo>
                <a:lnTo>
                  <a:pt x="1036955" y="95249"/>
                </a:lnTo>
                <a:lnTo>
                  <a:pt x="1036955" y="571499"/>
                </a:lnTo>
                <a:lnTo>
                  <a:pt x="95250" y="571499"/>
                </a:lnTo>
                <a:lnTo>
                  <a:pt x="0" y="47624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2349" y="6543852"/>
            <a:ext cx="899160" cy="43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(AMG)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 title="Decorative"/>
          <p:cNvSpPr/>
          <p:nvPr/>
        </p:nvSpPr>
        <p:spPr>
          <a:xfrm flipV="1">
            <a:off x="206569" y="2071653"/>
            <a:ext cx="10121901" cy="45719"/>
          </a:xfrm>
          <a:custGeom>
            <a:avLst/>
            <a:gdLst/>
            <a:ahLst/>
            <a:cxnLst/>
            <a:rect l="l" t="t" r="r" b="b"/>
            <a:pathLst>
              <a:path w="9849485">
                <a:moveTo>
                  <a:pt x="0" y="0"/>
                </a:moveTo>
                <a:lnTo>
                  <a:pt x="9849485" y="0"/>
                </a:lnTo>
              </a:path>
            </a:pathLst>
          </a:custGeom>
          <a:ln w="25400">
            <a:solidFill>
              <a:srgbClr val="991325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 title="Decorative"/>
          <p:cNvSpPr/>
          <p:nvPr/>
        </p:nvSpPr>
        <p:spPr>
          <a:xfrm flipV="1">
            <a:off x="210697" y="5083493"/>
            <a:ext cx="10113644" cy="45719"/>
          </a:xfrm>
          <a:custGeom>
            <a:avLst/>
            <a:gdLst/>
            <a:ahLst/>
            <a:cxnLst/>
            <a:rect l="l" t="t" r="r" b="b"/>
            <a:pathLst>
              <a:path w="9843135" h="1270">
                <a:moveTo>
                  <a:pt x="0" y="1270"/>
                </a:moveTo>
                <a:lnTo>
                  <a:pt x="984313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 title="Decorative"/>
          <p:cNvSpPr/>
          <p:nvPr/>
        </p:nvSpPr>
        <p:spPr>
          <a:xfrm>
            <a:off x="198120" y="1328421"/>
            <a:ext cx="10080624" cy="45719"/>
          </a:xfrm>
          <a:custGeom>
            <a:avLst/>
            <a:gdLst/>
            <a:ahLst/>
            <a:cxnLst/>
            <a:rect l="l" t="t" r="r" b="b"/>
            <a:pathLst>
              <a:path w="9814560">
                <a:moveTo>
                  <a:pt x="0" y="0"/>
                </a:moveTo>
                <a:lnTo>
                  <a:pt x="9814560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 title="Decorative"/>
          <p:cNvSpPr/>
          <p:nvPr/>
        </p:nvSpPr>
        <p:spPr>
          <a:xfrm>
            <a:off x="194310" y="137985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30"/>
                </a:lnTo>
                <a:lnTo>
                  <a:pt x="1025525" y="455930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 title="Decorative"/>
          <p:cNvSpPr/>
          <p:nvPr/>
        </p:nvSpPr>
        <p:spPr>
          <a:xfrm>
            <a:off x="194310" y="137985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30"/>
                </a:lnTo>
                <a:lnTo>
                  <a:pt x="75984" y="455930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9028" y="1453642"/>
            <a:ext cx="69786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 title="Decorative"/>
          <p:cNvSpPr/>
          <p:nvPr/>
        </p:nvSpPr>
        <p:spPr>
          <a:xfrm>
            <a:off x="3902075" y="1623060"/>
            <a:ext cx="709295" cy="425450"/>
          </a:xfrm>
          <a:custGeom>
            <a:avLst/>
            <a:gdLst/>
            <a:ahLst/>
            <a:cxnLst/>
            <a:rect l="l" t="t" r="r" b="b"/>
            <a:pathLst>
              <a:path w="709295" h="425450">
                <a:moveTo>
                  <a:pt x="0" y="70865"/>
                </a:moveTo>
                <a:lnTo>
                  <a:pt x="5572" y="43291"/>
                </a:lnTo>
                <a:lnTo>
                  <a:pt x="20764" y="20764"/>
                </a:lnTo>
                <a:lnTo>
                  <a:pt x="43291" y="5572"/>
                </a:lnTo>
                <a:lnTo>
                  <a:pt x="70865" y="0"/>
                </a:lnTo>
                <a:lnTo>
                  <a:pt x="638428" y="0"/>
                </a:lnTo>
                <a:lnTo>
                  <a:pt x="666003" y="5572"/>
                </a:lnTo>
                <a:lnTo>
                  <a:pt x="688530" y="20764"/>
                </a:lnTo>
                <a:lnTo>
                  <a:pt x="703722" y="43291"/>
                </a:lnTo>
                <a:lnTo>
                  <a:pt x="709294" y="70865"/>
                </a:lnTo>
                <a:lnTo>
                  <a:pt x="709294" y="354583"/>
                </a:lnTo>
                <a:lnTo>
                  <a:pt x="703722" y="382158"/>
                </a:lnTo>
                <a:lnTo>
                  <a:pt x="688530" y="404685"/>
                </a:lnTo>
                <a:lnTo>
                  <a:pt x="666003" y="419877"/>
                </a:lnTo>
                <a:lnTo>
                  <a:pt x="638428" y="425450"/>
                </a:lnTo>
                <a:lnTo>
                  <a:pt x="70865" y="425450"/>
                </a:lnTo>
                <a:lnTo>
                  <a:pt x="43291" y="419877"/>
                </a:lnTo>
                <a:lnTo>
                  <a:pt x="20764" y="404685"/>
                </a:lnTo>
                <a:lnTo>
                  <a:pt x="5572" y="382158"/>
                </a:lnTo>
                <a:lnTo>
                  <a:pt x="0" y="354583"/>
                </a:lnTo>
                <a:lnTo>
                  <a:pt x="0" y="70865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 title="Decorative"/>
          <p:cNvSpPr/>
          <p:nvPr/>
        </p:nvSpPr>
        <p:spPr>
          <a:xfrm>
            <a:off x="2206625" y="1614805"/>
            <a:ext cx="695960" cy="429895"/>
          </a:xfrm>
          <a:custGeom>
            <a:avLst/>
            <a:gdLst/>
            <a:ahLst/>
            <a:cxnLst/>
            <a:rect l="l" t="t" r="r" b="b"/>
            <a:pathLst>
              <a:path w="695960" h="429894">
                <a:moveTo>
                  <a:pt x="0" y="71628"/>
                </a:moveTo>
                <a:lnTo>
                  <a:pt x="5637" y="43773"/>
                </a:lnTo>
                <a:lnTo>
                  <a:pt x="21002" y="21002"/>
                </a:lnTo>
                <a:lnTo>
                  <a:pt x="43773" y="5637"/>
                </a:lnTo>
                <a:lnTo>
                  <a:pt x="71628" y="0"/>
                </a:lnTo>
                <a:lnTo>
                  <a:pt x="624332" y="0"/>
                </a:lnTo>
                <a:lnTo>
                  <a:pt x="652186" y="5637"/>
                </a:lnTo>
                <a:lnTo>
                  <a:pt x="674957" y="21002"/>
                </a:lnTo>
                <a:lnTo>
                  <a:pt x="690322" y="43773"/>
                </a:lnTo>
                <a:lnTo>
                  <a:pt x="695960" y="71628"/>
                </a:lnTo>
                <a:lnTo>
                  <a:pt x="695960" y="358267"/>
                </a:lnTo>
                <a:lnTo>
                  <a:pt x="690322" y="386121"/>
                </a:lnTo>
                <a:lnTo>
                  <a:pt x="674957" y="408892"/>
                </a:lnTo>
                <a:lnTo>
                  <a:pt x="652186" y="424257"/>
                </a:lnTo>
                <a:lnTo>
                  <a:pt x="624332" y="429895"/>
                </a:lnTo>
                <a:lnTo>
                  <a:pt x="71628" y="429895"/>
                </a:lnTo>
                <a:lnTo>
                  <a:pt x="43773" y="424257"/>
                </a:lnTo>
                <a:lnTo>
                  <a:pt x="21002" y="408892"/>
                </a:lnTo>
                <a:lnTo>
                  <a:pt x="5637" y="386121"/>
                </a:lnTo>
                <a:lnTo>
                  <a:pt x="0" y="358267"/>
                </a:lnTo>
                <a:lnTo>
                  <a:pt x="0" y="71628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 title="Decorative"/>
          <p:cNvSpPr/>
          <p:nvPr/>
        </p:nvSpPr>
        <p:spPr>
          <a:xfrm>
            <a:off x="8841105" y="1614805"/>
            <a:ext cx="696595" cy="435609"/>
          </a:xfrm>
          <a:custGeom>
            <a:avLst/>
            <a:gdLst/>
            <a:ahLst/>
            <a:cxnLst/>
            <a:rect l="l" t="t" r="r" b="b"/>
            <a:pathLst>
              <a:path w="696595" h="435610">
                <a:moveTo>
                  <a:pt x="0" y="72644"/>
                </a:moveTo>
                <a:lnTo>
                  <a:pt x="5707" y="44362"/>
                </a:lnTo>
                <a:lnTo>
                  <a:pt x="21272" y="21272"/>
                </a:lnTo>
                <a:lnTo>
                  <a:pt x="44362" y="5707"/>
                </a:lnTo>
                <a:lnTo>
                  <a:pt x="72644" y="0"/>
                </a:lnTo>
                <a:lnTo>
                  <a:pt x="623951" y="0"/>
                </a:lnTo>
                <a:lnTo>
                  <a:pt x="652232" y="5707"/>
                </a:lnTo>
                <a:lnTo>
                  <a:pt x="675322" y="21272"/>
                </a:lnTo>
                <a:lnTo>
                  <a:pt x="690887" y="44362"/>
                </a:lnTo>
                <a:lnTo>
                  <a:pt x="696595" y="72644"/>
                </a:lnTo>
                <a:lnTo>
                  <a:pt x="696595" y="362966"/>
                </a:lnTo>
                <a:lnTo>
                  <a:pt x="690887" y="391247"/>
                </a:lnTo>
                <a:lnTo>
                  <a:pt x="675322" y="414337"/>
                </a:lnTo>
                <a:lnTo>
                  <a:pt x="652232" y="429902"/>
                </a:lnTo>
                <a:lnTo>
                  <a:pt x="623951" y="435610"/>
                </a:lnTo>
                <a:lnTo>
                  <a:pt x="72644" y="435610"/>
                </a:lnTo>
                <a:lnTo>
                  <a:pt x="44362" y="429902"/>
                </a:lnTo>
                <a:lnTo>
                  <a:pt x="21272" y="414337"/>
                </a:lnTo>
                <a:lnTo>
                  <a:pt x="5707" y="391247"/>
                </a:lnTo>
                <a:lnTo>
                  <a:pt x="0" y="362966"/>
                </a:lnTo>
                <a:lnTo>
                  <a:pt x="0" y="72644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bject 46" title="Decorative"/>
          <p:cNvSpPr/>
          <p:nvPr/>
        </p:nvSpPr>
        <p:spPr>
          <a:xfrm>
            <a:off x="1612900" y="1485265"/>
            <a:ext cx="0" cy="135255"/>
          </a:xfrm>
          <a:custGeom>
            <a:avLst/>
            <a:gdLst/>
            <a:ahLst/>
            <a:cxnLst/>
            <a:rect l="l" t="t" r="r" b="b"/>
            <a:pathLst>
              <a:path h="135255">
                <a:moveTo>
                  <a:pt x="0" y="0"/>
                </a:moveTo>
                <a:lnTo>
                  <a:pt x="0" y="135254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bject 47" title="Decorative"/>
          <p:cNvSpPr/>
          <p:nvPr/>
        </p:nvSpPr>
        <p:spPr>
          <a:xfrm>
            <a:off x="2603500" y="148844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300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 title="Decorative"/>
          <p:cNvSpPr/>
          <p:nvPr/>
        </p:nvSpPr>
        <p:spPr>
          <a:xfrm>
            <a:off x="5451475" y="1248410"/>
            <a:ext cx="0" cy="344170"/>
          </a:xfrm>
          <a:custGeom>
            <a:avLst/>
            <a:gdLst/>
            <a:ahLst/>
            <a:cxnLst/>
            <a:rect l="l" t="t" r="r" b="b"/>
            <a:pathLst>
              <a:path h="344169">
                <a:moveTo>
                  <a:pt x="0" y="0"/>
                </a:moveTo>
                <a:lnTo>
                  <a:pt x="0" y="344169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 title="Decorative"/>
          <p:cNvSpPr/>
          <p:nvPr/>
        </p:nvSpPr>
        <p:spPr>
          <a:xfrm>
            <a:off x="6071234" y="1614805"/>
            <a:ext cx="693420" cy="431165"/>
          </a:xfrm>
          <a:custGeom>
            <a:avLst/>
            <a:gdLst/>
            <a:ahLst/>
            <a:cxnLst/>
            <a:rect l="l" t="t" r="r" b="b"/>
            <a:pathLst>
              <a:path w="693420" h="431164">
                <a:moveTo>
                  <a:pt x="0" y="71882"/>
                </a:moveTo>
                <a:lnTo>
                  <a:pt x="5641" y="43880"/>
                </a:lnTo>
                <a:lnTo>
                  <a:pt x="21034" y="21034"/>
                </a:lnTo>
                <a:lnTo>
                  <a:pt x="43880" y="5641"/>
                </a:lnTo>
                <a:lnTo>
                  <a:pt x="71882" y="0"/>
                </a:lnTo>
                <a:lnTo>
                  <a:pt x="621538" y="0"/>
                </a:lnTo>
                <a:lnTo>
                  <a:pt x="649539" y="5641"/>
                </a:lnTo>
                <a:lnTo>
                  <a:pt x="672385" y="21034"/>
                </a:lnTo>
                <a:lnTo>
                  <a:pt x="687778" y="43880"/>
                </a:lnTo>
                <a:lnTo>
                  <a:pt x="693420" y="71882"/>
                </a:lnTo>
                <a:lnTo>
                  <a:pt x="693420" y="359283"/>
                </a:lnTo>
                <a:lnTo>
                  <a:pt x="687778" y="387284"/>
                </a:lnTo>
                <a:lnTo>
                  <a:pt x="672385" y="410130"/>
                </a:lnTo>
                <a:lnTo>
                  <a:pt x="649539" y="425523"/>
                </a:lnTo>
                <a:lnTo>
                  <a:pt x="621538" y="431164"/>
                </a:lnTo>
                <a:lnTo>
                  <a:pt x="71882" y="431164"/>
                </a:lnTo>
                <a:lnTo>
                  <a:pt x="43880" y="425523"/>
                </a:lnTo>
                <a:lnTo>
                  <a:pt x="21034" y="410130"/>
                </a:lnTo>
                <a:lnTo>
                  <a:pt x="5641" y="387284"/>
                </a:lnTo>
                <a:lnTo>
                  <a:pt x="0" y="359283"/>
                </a:lnTo>
                <a:lnTo>
                  <a:pt x="0" y="71882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 title="Decorative"/>
          <p:cNvSpPr/>
          <p:nvPr/>
        </p:nvSpPr>
        <p:spPr>
          <a:xfrm>
            <a:off x="4233544" y="1527810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0"/>
                </a:moveTo>
                <a:lnTo>
                  <a:pt x="0" y="90170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 title="Decorative"/>
          <p:cNvSpPr/>
          <p:nvPr/>
        </p:nvSpPr>
        <p:spPr>
          <a:xfrm>
            <a:off x="7861300" y="1614805"/>
            <a:ext cx="676275" cy="448945"/>
          </a:xfrm>
          <a:custGeom>
            <a:avLst/>
            <a:gdLst/>
            <a:ahLst/>
            <a:cxnLst/>
            <a:rect l="l" t="t" r="r" b="b"/>
            <a:pathLst>
              <a:path w="676275" h="448944">
                <a:moveTo>
                  <a:pt x="0" y="74803"/>
                </a:moveTo>
                <a:lnTo>
                  <a:pt x="5883" y="45702"/>
                </a:lnTo>
                <a:lnTo>
                  <a:pt x="21923" y="21923"/>
                </a:lnTo>
                <a:lnTo>
                  <a:pt x="45702" y="5883"/>
                </a:lnTo>
                <a:lnTo>
                  <a:pt x="74803" y="0"/>
                </a:lnTo>
                <a:lnTo>
                  <a:pt x="601472" y="0"/>
                </a:lnTo>
                <a:lnTo>
                  <a:pt x="630572" y="5883"/>
                </a:lnTo>
                <a:lnTo>
                  <a:pt x="654351" y="21923"/>
                </a:lnTo>
                <a:lnTo>
                  <a:pt x="670391" y="45702"/>
                </a:lnTo>
                <a:lnTo>
                  <a:pt x="676275" y="74803"/>
                </a:lnTo>
                <a:lnTo>
                  <a:pt x="676275" y="374142"/>
                </a:lnTo>
                <a:lnTo>
                  <a:pt x="670391" y="403242"/>
                </a:lnTo>
                <a:lnTo>
                  <a:pt x="654351" y="427021"/>
                </a:lnTo>
                <a:lnTo>
                  <a:pt x="630572" y="443061"/>
                </a:lnTo>
                <a:lnTo>
                  <a:pt x="601472" y="448945"/>
                </a:lnTo>
                <a:lnTo>
                  <a:pt x="74803" y="448945"/>
                </a:lnTo>
                <a:lnTo>
                  <a:pt x="45702" y="443061"/>
                </a:lnTo>
                <a:lnTo>
                  <a:pt x="21923" y="427021"/>
                </a:lnTo>
                <a:lnTo>
                  <a:pt x="5883" y="403242"/>
                </a:lnTo>
                <a:lnTo>
                  <a:pt x="0" y="374142"/>
                </a:lnTo>
                <a:lnTo>
                  <a:pt x="0" y="74803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 title="Decorative"/>
          <p:cNvSpPr/>
          <p:nvPr/>
        </p:nvSpPr>
        <p:spPr>
          <a:xfrm>
            <a:off x="3787775" y="5951854"/>
            <a:ext cx="701675" cy="458470"/>
          </a:xfrm>
          <a:custGeom>
            <a:avLst/>
            <a:gdLst/>
            <a:ahLst/>
            <a:cxnLst/>
            <a:rect l="l" t="t" r="r" b="b"/>
            <a:pathLst>
              <a:path w="701675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25221" y="0"/>
                </a:lnTo>
                <a:lnTo>
                  <a:pt x="655008" y="5998"/>
                </a:lnTo>
                <a:lnTo>
                  <a:pt x="679307" y="22367"/>
                </a:lnTo>
                <a:lnTo>
                  <a:pt x="695676" y="46666"/>
                </a:lnTo>
                <a:lnTo>
                  <a:pt x="701675" y="76454"/>
                </a:lnTo>
                <a:lnTo>
                  <a:pt x="701675" y="382054"/>
                </a:lnTo>
                <a:lnTo>
                  <a:pt x="695676" y="411798"/>
                </a:lnTo>
                <a:lnTo>
                  <a:pt x="679307" y="436087"/>
                </a:lnTo>
                <a:lnTo>
                  <a:pt x="655008" y="452464"/>
                </a:lnTo>
                <a:lnTo>
                  <a:pt x="625221" y="458470"/>
                </a:lnTo>
                <a:lnTo>
                  <a:pt x="76453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07663" y="5993739"/>
            <a:ext cx="464184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 marR="5080" indent="-74930">
              <a:lnSpc>
                <a:spcPct val="117500"/>
              </a:lnSpc>
              <a:spcBef>
                <a:spcPts val="100"/>
              </a:spcBef>
            </a:pP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800" spc="-3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ndo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 title="Decorative"/>
          <p:cNvSpPr/>
          <p:nvPr/>
        </p:nvSpPr>
        <p:spPr>
          <a:xfrm flipV="1">
            <a:off x="1626234" y="1442085"/>
            <a:ext cx="8466991" cy="84741"/>
          </a:xfrm>
          <a:custGeom>
            <a:avLst/>
            <a:gdLst/>
            <a:ahLst/>
            <a:cxnLst/>
            <a:rect l="l" t="t" r="r" b="b"/>
            <a:pathLst>
              <a:path w="7548245">
                <a:moveTo>
                  <a:pt x="0" y="0"/>
                </a:moveTo>
                <a:lnTo>
                  <a:pt x="7548245" y="0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 title="Decorative"/>
          <p:cNvSpPr/>
          <p:nvPr/>
        </p:nvSpPr>
        <p:spPr>
          <a:xfrm>
            <a:off x="8169911" y="1534161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5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 title="Decorative"/>
          <p:cNvSpPr/>
          <p:nvPr/>
        </p:nvSpPr>
        <p:spPr>
          <a:xfrm>
            <a:off x="7327900" y="1510030"/>
            <a:ext cx="0" cy="137795"/>
          </a:xfrm>
          <a:custGeom>
            <a:avLst/>
            <a:gdLst/>
            <a:ahLst/>
            <a:cxnLst/>
            <a:rect l="l" t="t" r="r" b="b"/>
            <a:pathLst>
              <a:path h="137794">
                <a:moveTo>
                  <a:pt x="0" y="0"/>
                </a:moveTo>
                <a:lnTo>
                  <a:pt x="0" y="13779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 title="Decorative"/>
          <p:cNvSpPr/>
          <p:nvPr/>
        </p:nvSpPr>
        <p:spPr>
          <a:xfrm>
            <a:off x="205104" y="2166620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945134" y="0"/>
                </a:moveTo>
                <a:lnTo>
                  <a:pt x="0" y="0"/>
                </a:lnTo>
                <a:lnTo>
                  <a:pt x="0" y="401574"/>
                </a:lnTo>
                <a:lnTo>
                  <a:pt x="80327" y="481965"/>
                </a:lnTo>
                <a:lnTo>
                  <a:pt x="1025525" y="481965"/>
                </a:lnTo>
                <a:lnTo>
                  <a:pt x="1025525" y="80391"/>
                </a:lnTo>
                <a:lnTo>
                  <a:pt x="945134" y="0"/>
                </a:lnTo>
                <a:close/>
              </a:path>
            </a:pathLst>
          </a:custGeom>
          <a:solidFill>
            <a:srgbClr val="991325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 title="Decorative"/>
          <p:cNvSpPr/>
          <p:nvPr/>
        </p:nvSpPr>
        <p:spPr>
          <a:xfrm>
            <a:off x="205104" y="2166620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0" y="0"/>
                </a:moveTo>
                <a:lnTo>
                  <a:pt x="945134" y="0"/>
                </a:lnTo>
                <a:lnTo>
                  <a:pt x="1025525" y="80391"/>
                </a:lnTo>
                <a:lnTo>
                  <a:pt x="1025525" y="481965"/>
                </a:lnTo>
                <a:lnTo>
                  <a:pt x="80327" y="481965"/>
                </a:lnTo>
                <a:lnTo>
                  <a:pt x="0" y="40157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4457" y="2238502"/>
            <a:ext cx="725170" cy="31284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38125" marR="5080" indent="-226060">
              <a:lnSpc>
                <a:spcPct val="102000"/>
              </a:lnSpc>
              <a:spcBef>
                <a:spcPts val="70"/>
              </a:spcBef>
            </a:pPr>
            <a:r>
              <a:rPr sz="1000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sz="1000" spc="-1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område  </a:t>
            </a:r>
            <a:r>
              <a:rPr sz="1000" spc="-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 title="Decorative"/>
          <p:cNvSpPr/>
          <p:nvPr/>
        </p:nvSpPr>
        <p:spPr>
          <a:xfrm>
            <a:off x="1776094" y="2854325"/>
            <a:ext cx="685800" cy="458470"/>
          </a:xfrm>
          <a:custGeom>
            <a:avLst/>
            <a:gdLst/>
            <a:ahLst/>
            <a:cxnLst/>
            <a:rect l="l" t="t" r="r" b="b"/>
            <a:pathLst>
              <a:path w="685800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609346" y="0"/>
                </a:lnTo>
                <a:lnTo>
                  <a:pt x="639133" y="5998"/>
                </a:lnTo>
                <a:lnTo>
                  <a:pt x="663432" y="22367"/>
                </a:lnTo>
                <a:lnTo>
                  <a:pt x="679801" y="46666"/>
                </a:lnTo>
                <a:lnTo>
                  <a:pt x="685800" y="76453"/>
                </a:lnTo>
                <a:lnTo>
                  <a:pt x="685800" y="382015"/>
                </a:lnTo>
                <a:lnTo>
                  <a:pt x="679801" y="411803"/>
                </a:lnTo>
                <a:lnTo>
                  <a:pt x="663432" y="436102"/>
                </a:lnTo>
                <a:lnTo>
                  <a:pt x="639133" y="452471"/>
                </a:lnTo>
                <a:lnTo>
                  <a:pt x="609346" y="458469"/>
                </a:lnTo>
                <a:lnTo>
                  <a:pt x="76454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37893" y="2897860"/>
            <a:ext cx="363220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5080" indent="-32384">
              <a:lnSpc>
                <a:spcPct val="116300"/>
              </a:lnSpc>
              <a:spcBef>
                <a:spcPts val="95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Sydøst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 title="Decorative"/>
          <p:cNvSpPr/>
          <p:nvPr/>
        </p:nvSpPr>
        <p:spPr>
          <a:xfrm>
            <a:off x="1766569" y="2290445"/>
            <a:ext cx="685800" cy="454025"/>
          </a:xfrm>
          <a:custGeom>
            <a:avLst/>
            <a:gdLst/>
            <a:ahLst/>
            <a:cxnLst/>
            <a:rect l="l" t="t" r="r" b="b"/>
            <a:pathLst>
              <a:path w="685800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610108" y="0"/>
                </a:lnTo>
                <a:lnTo>
                  <a:pt x="639562" y="5951"/>
                </a:lnTo>
                <a:lnTo>
                  <a:pt x="663622" y="22177"/>
                </a:lnTo>
                <a:lnTo>
                  <a:pt x="679848" y="46237"/>
                </a:lnTo>
                <a:lnTo>
                  <a:pt x="685800" y="75692"/>
                </a:lnTo>
                <a:lnTo>
                  <a:pt x="685800" y="378333"/>
                </a:lnTo>
                <a:lnTo>
                  <a:pt x="679848" y="407787"/>
                </a:lnTo>
                <a:lnTo>
                  <a:pt x="663622" y="431847"/>
                </a:lnTo>
                <a:lnTo>
                  <a:pt x="639562" y="448073"/>
                </a:lnTo>
                <a:lnTo>
                  <a:pt x="610108" y="454025"/>
                </a:lnTo>
                <a:lnTo>
                  <a:pt x="75692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927225" y="2333218"/>
            <a:ext cx="363220" cy="287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905">
              <a:lnSpc>
                <a:spcPct val="116599"/>
              </a:lnSpc>
              <a:spcBef>
                <a:spcPts val="95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55" dirty="0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 title="Decorative"/>
          <p:cNvSpPr/>
          <p:nvPr/>
        </p:nvSpPr>
        <p:spPr>
          <a:xfrm>
            <a:off x="1765300" y="4003675"/>
            <a:ext cx="685800" cy="457834"/>
          </a:xfrm>
          <a:custGeom>
            <a:avLst/>
            <a:gdLst/>
            <a:ahLst/>
            <a:cxnLst/>
            <a:rect l="l" t="t" r="r" b="b"/>
            <a:pathLst>
              <a:path w="685800" h="457835">
                <a:moveTo>
                  <a:pt x="0" y="76326"/>
                </a:moveTo>
                <a:lnTo>
                  <a:pt x="5996" y="46612"/>
                </a:lnTo>
                <a:lnTo>
                  <a:pt x="22351" y="22352"/>
                </a:lnTo>
                <a:lnTo>
                  <a:pt x="46612" y="5996"/>
                </a:lnTo>
                <a:lnTo>
                  <a:pt x="76327" y="0"/>
                </a:lnTo>
                <a:lnTo>
                  <a:pt x="609473" y="0"/>
                </a:lnTo>
                <a:lnTo>
                  <a:pt x="639187" y="5996"/>
                </a:lnTo>
                <a:lnTo>
                  <a:pt x="663448" y="22351"/>
                </a:lnTo>
                <a:lnTo>
                  <a:pt x="679803" y="46612"/>
                </a:lnTo>
                <a:lnTo>
                  <a:pt x="685800" y="76326"/>
                </a:lnTo>
                <a:lnTo>
                  <a:pt x="685800" y="381507"/>
                </a:lnTo>
                <a:lnTo>
                  <a:pt x="679803" y="411222"/>
                </a:lnTo>
                <a:lnTo>
                  <a:pt x="663448" y="435482"/>
                </a:lnTo>
                <a:lnTo>
                  <a:pt x="639187" y="451838"/>
                </a:lnTo>
                <a:lnTo>
                  <a:pt x="609473" y="457834"/>
                </a:lnTo>
                <a:lnTo>
                  <a:pt x="76327" y="457834"/>
                </a:lnTo>
                <a:lnTo>
                  <a:pt x="46612" y="451838"/>
                </a:lnTo>
                <a:lnTo>
                  <a:pt x="22351" y="435482"/>
                </a:lnTo>
                <a:lnTo>
                  <a:pt x="5996" y="411222"/>
                </a:lnTo>
                <a:lnTo>
                  <a:pt x="0" y="381507"/>
                </a:lnTo>
                <a:lnTo>
                  <a:pt x="0" y="76326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927225" y="4045179"/>
            <a:ext cx="363220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080" indent="-10795">
              <a:lnSpc>
                <a:spcPct val="117700"/>
              </a:lnSpc>
              <a:spcBef>
                <a:spcPts val="100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dv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 title="Decorative"/>
          <p:cNvSpPr/>
          <p:nvPr/>
        </p:nvSpPr>
        <p:spPr>
          <a:xfrm>
            <a:off x="1778000" y="4572000"/>
            <a:ext cx="685800" cy="457200"/>
          </a:xfrm>
          <a:custGeom>
            <a:avLst/>
            <a:gdLst/>
            <a:ahLst/>
            <a:cxnLst/>
            <a:rect l="l" t="t" r="r" b="b"/>
            <a:pathLst>
              <a:path w="685800" h="4572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609600" y="0"/>
                </a:lnTo>
                <a:lnTo>
                  <a:pt x="639240" y="5994"/>
                </a:lnTo>
                <a:lnTo>
                  <a:pt x="663463" y="22336"/>
                </a:lnTo>
                <a:lnTo>
                  <a:pt x="679805" y="46559"/>
                </a:lnTo>
                <a:lnTo>
                  <a:pt x="685800" y="76200"/>
                </a:lnTo>
                <a:lnTo>
                  <a:pt x="685800" y="381000"/>
                </a:lnTo>
                <a:lnTo>
                  <a:pt x="679805" y="410640"/>
                </a:lnTo>
                <a:lnTo>
                  <a:pt x="663463" y="434863"/>
                </a:lnTo>
                <a:lnTo>
                  <a:pt x="639240" y="451205"/>
                </a:lnTo>
                <a:lnTo>
                  <a:pt x="609600" y="457200"/>
                </a:lnTo>
                <a:lnTo>
                  <a:pt x="76200" y="457200"/>
                </a:lnTo>
                <a:lnTo>
                  <a:pt x="46559" y="451205"/>
                </a:lnTo>
                <a:lnTo>
                  <a:pt x="22336" y="434863"/>
                </a:lnTo>
                <a:lnTo>
                  <a:pt x="5994" y="41064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919605" y="4612614"/>
            <a:ext cx="403225" cy="291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685">
              <a:lnSpc>
                <a:spcPct val="118800"/>
              </a:lnSpc>
              <a:spcBef>
                <a:spcPts val="95"/>
              </a:spcBef>
            </a:pP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Område  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dv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 title="Decorative"/>
          <p:cNvSpPr/>
          <p:nvPr/>
        </p:nvSpPr>
        <p:spPr>
          <a:xfrm>
            <a:off x="1774190" y="3408045"/>
            <a:ext cx="685165" cy="460375"/>
          </a:xfrm>
          <a:custGeom>
            <a:avLst/>
            <a:gdLst/>
            <a:ahLst/>
            <a:cxnLst/>
            <a:rect l="l" t="t" r="r" b="b"/>
            <a:pathLst>
              <a:path w="685164" h="460375">
                <a:moveTo>
                  <a:pt x="0" y="76708"/>
                </a:moveTo>
                <a:lnTo>
                  <a:pt x="6038" y="46880"/>
                </a:lnTo>
                <a:lnTo>
                  <a:pt x="22494" y="22494"/>
                </a:lnTo>
                <a:lnTo>
                  <a:pt x="46880" y="6038"/>
                </a:lnTo>
                <a:lnTo>
                  <a:pt x="76707" y="0"/>
                </a:lnTo>
                <a:lnTo>
                  <a:pt x="608457" y="0"/>
                </a:lnTo>
                <a:lnTo>
                  <a:pt x="638337" y="6038"/>
                </a:lnTo>
                <a:lnTo>
                  <a:pt x="662717" y="22494"/>
                </a:lnTo>
                <a:lnTo>
                  <a:pt x="679144" y="46880"/>
                </a:lnTo>
                <a:lnTo>
                  <a:pt x="685164" y="76708"/>
                </a:lnTo>
                <a:lnTo>
                  <a:pt x="685164" y="383667"/>
                </a:lnTo>
                <a:lnTo>
                  <a:pt x="679144" y="413547"/>
                </a:lnTo>
                <a:lnTo>
                  <a:pt x="662717" y="437927"/>
                </a:lnTo>
                <a:lnTo>
                  <a:pt x="638337" y="454354"/>
                </a:lnTo>
                <a:lnTo>
                  <a:pt x="608457" y="460375"/>
                </a:lnTo>
                <a:lnTo>
                  <a:pt x="76707" y="460375"/>
                </a:lnTo>
                <a:lnTo>
                  <a:pt x="46880" y="454354"/>
                </a:lnTo>
                <a:lnTo>
                  <a:pt x="22494" y="437927"/>
                </a:lnTo>
                <a:lnTo>
                  <a:pt x="6038" y="413547"/>
                </a:lnTo>
                <a:lnTo>
                  <a:pt x="0" y="383667"/>
                </a:lnTo>
                <a:lnTo>
                  <a:pt x="0" y="76708"/>
                </a:lnTo>
                <a:close/>
              </a:path>
            </a:pathLst>
          </a:custGeom>
          <a:ln w="25399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34844" y="3449548"/>
            <a:ext cx="363220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 marR="5080" indent="-70485">
              <a:lnSpc>
                <a:spcPct val="117500"/>
              </a:lnSpc>
              <a:spcBef>
                <a:spcPts val="100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Midt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 title="Decorative"/>
          <p:cNvSpPr/>
          <p:nvPr/>
        </p:nvSpPr>
        <p:spPr>
          <a:xfrm>
            <a:off x="2569844" y="2069465"/>
            <a:ext cx="3175" cy="2713355"/>
          </a:xfrm>
          <a:custGeom>
            <a:avLst/>
            <a:gdLst/>
            <a:ahLst/>
            <a:cxnLst/>
            <a:rect l="l" t="t" r="r" b="b"/>
            <a:pathLst>
              <a:path w="3175" h="2713354">
                <a:moveTo>
                  <a:pt x="3175" y="0"/>
                </a:moveTo>
                <a:lnTo>
                  <a:pt x="0" y="271335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 title="Decorative"/>
          <p:cNvSpPr/>
          <p:nvPr/>
        </p:nvSpPr>
        <p:spPr>
          <a:xfrm>
            <a:off x="6404609" y="2267585"/>
            <a:ext cx="685800" cy="459740"/>
          </a:xfrm>
          <a:custGeom>
            <a:avLst/>
            <a:gdLst/>
            <a:ahLst/>
            <a:cxnLst/>
            <a:rect l="l" t="t" r="r" b="b"/>
            <a:pathLst>
              <a:path w="685800" h="459739">
                <a:moveTo>
                  <a:pt x="0" y="76580"/>
                </a:moveTo>
                <a:lnTo>
                  <a:pt x="6018" y="46773"/>
                </a:lnTo>
                <a:lnTo>
                  <a:pt x="22431" y="22431"/>
                </a:lnTo>
                <a:lnTo>
                  <a:pt x="46773" y="6018"/>
                </a:lnTo>
                <a:lnTo>
                  <a:pt x="76580" y="0"/>
                </a:lnTo>
                <a:lnTo>
                  <a:pt x="609218" y="0"/>
                </a:lnTo>
                <a:lnTo>
                  <a:pt x="639026" y="6018"/>
                </a:lnTo>
                <a:lnTo>
                  <a:pt x="663368" y="22431"/>
                </a:lnTo>
                <a:lnTo>
                  <a:pt x="679781" y="46773"/>
                </a:lnTo>
                <a:lnTo>
                  <a:pt x="685799" y="76580"/>
                </a:lnTo>
                <a:lnTo>
                  <a:pt x="685799" y="383158"/>
                </a:lnTo>
                <a:lnTo>
                  <a:pt x="679781" y="412966"/>
                </a:lnTo>
                <a:lnTo>
                  <a:pt x="663368" y="437308"/>
                </a:lnTo>
                <a:lnTo>
                  <a:pt x="639026" y="453721"/>
                </a:lnTo>
                <a:lnTo>
                  <a:pt x="609218" y="459739"/>
                </a:lnTo>
                <a:lnTo>
                  <a:pt x="76580" y="459739"/>
                </a:lnTo>
                <a:lnTo>
                  <a:pt x="46773" y="453721"/>
                </a:lnTo>
                <a:lnTo>
                  <a:pt x="22431" y="437308"/>
                </a:lnTo>
                <a:lnTo>
                  <a:pt x="6018" y="412966"/>
                </a:lnTo>
                <a:lnTo>
                  <a:pt x="0" y="383158"/>
                </a:lnTo>
                <a:lnTo>
                  <a:pt x="0" y="76580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65772" y="2310358"/>
            <a:ext cx="363220" cy="287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515" marR="5080" indent="-44450">
              <a:lnSpc>
                <a:spcPct val="116599"/>
              </a:lnSpc>
              <a:spcBef>
                <a:spcPts val="95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100" dirty="0"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 title="Decorative"/>
          <p:cNvSpPr/>
          <p:nvPr/>
        </p:nvSpPr>
        <p:spPr>
          <a:xfrm>
            <a:off x="6403975" y="2870200"/>
            <a:ext cx="685800" cy="441959"/>
          </a:xfrm>
          <a:custGeom>
            <a:avLst/>
            <a:gdLst/>
            <a:ahLst/>
            <a:cxnLst/>
            <a:rect l="l" t="t" r="r" b="b"/>
            <a:pathLst>
              <a:path w="685800" h="441960">
                <a:moveTo>
                  <a:pt x="0" y="73660"/>
                </a:moveTo>
                <a:lnTo>
                  <a:pt x="5794" y="45005"/>
                </a:lnTo>
                <a:lnTo>
                  <a:pt x="21590" y="21589"/>
                </a:lnTo>
                <a:lnTo>
                  <a:pt x="45005" y="5794"/>
                </a:lnTo>
                <a:lnTo>
                  <a:pt x="73660" y="0"/>
                </a:lnTo>
                <a:lnTo>
                  <a:pt x="612140" y="0"/>
                </a:lnTo>
                <a:lnTo>
                  <a:pt x="640794" y="5794"/>
                </a:lnTo>
                <a:lnTo>
                  <a:pt x="664209" y="21589"/>
                </a:lnTo>
                <a:lnTo>
                  <a:pt x="680005" y="45005"/>
                </a:lnTo>
                <a:lnTo>
                  <a:pt x="685800" y="73660"/>
                </a:lnTo>
                <a:lnTo>
                  <a:pt x="685800" y="368300"/>
                </a:lnTo>
                <a:lnTo>
                  <a:pt x="680005" y="396954"/>
                </a:lnTo>
                <a:lnTo>
                  <a:pt x="664210" y="420370"/>
                </a:lnTo>
                <a:lnTo>
                  <a:pt x="640794" y="436165"/>
                </a:lnTo>
                <a:lnTo>
                  <a:pt x="612140" y="441960"/>
                </a:lnTo>
                <a:lnTo>
                  <a:pt x="73660" y="441960"/>
                </a:lnTo>
                <a:lnTo>
                  <a:pt x="45005" y="436165"/>
                </a:lnTo>
                <a:lnTo>
                  <a:pt x="21589" y="420369"/>
                </a:lnTo>
                <a:lnTo>
                  <a:pt x="5794" y="396954"/>
                </a:lnTo>
                <a:lnTo>
                  <a:pt x="0" y="368300"/>
                </a:lnTo>
                <a:lnTo>
                  <a:pt x="0" y="73660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567296" y="2932303"/>
            <a:ext cx="363220" cy="252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0965" marR="5080" indent="-88900">
              <a:lnSpc>
                <a:spcPct val="101299"/>
              </a:lnSpc>
              <a:spcBef>
                <a:spcPts val="90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130" dirty="0">
                <a:latin typeface="Arial" panose="020B0604020202020204" pitchFamily="34" charset="0"/>
                <a:cs typeface="Arial" panose="020B0604020202020204" pitchFamily="34" charset="0"/>
              </a:rPr>
              <a:t>SYD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 title="Decorative"/>
          <p:cNvSpPr/>
          <p:nvPr/>
        </p:nvSpPr>
        <p:spPr>
          <a:xfrm>
            <a:off x="6416040" y="3428365"/>
            <a:ext cx="685800" cy="459740"/>
          </a:xfrm>
          <a:custGeom>
            <a:avLst/>
            <a:gdLst/>
            <a:ahLst/>
            <a:cxnLst/>
            <a:rect l="l" t="t" r="r" b="b"/>
            <a:pathLst>
              <a:path w="685800" h="459739">
                <a:moveTo>
                  <a:pt x="0" y="76581"/>
                </a:moveTo>
                <a:lnTo>
                  <a:pt x="6018" y="46773"/>
                </a:lnTo>
                <a:lnTo>
                  <a:pt x="22431" y="22431"/>
                </a:lnTo>
                <a:lnTo>
                  <a:pt x="46773" y="6018"/>
                </a:lnTo>
                <a:lnTo>
                  <a:pt x="76581" y="0"/>
                </a:lnTo>
                <a:lnTo>
                  <a:pt x="609218" y="0"/>
                </a:lnTo>
                <a:lnTo>
                  <a:pt x="639026" y="6018"/>
                </a:lnTo>
                <a:lnTo>
                  <a:pt x="663368" y="22431"/>
                </a:lnTo>
                <a:lnTo>
                  <a:pt x="679781" y="46773"/>
                </a:lnTo>
                <a:lnTo>
                  <a:pt x="685800" y="76581"/>
                </a:lnTo>
                <a:lnTo>
                  <a:pt x="685800" y="383159"/>
                </a:lnTo>
                <a:lnTo>
                  <a:pt x="679781" y="412966"/>
                </a:lnTo>
                <a:lnTo>
                  <a:pt x="663368" y="437308"/>
                </a:lnTo>
                <a:lnTo>
                  <a:pt x="639026" y="453721"/>
                </a:lnTo>
                <a:lnTo>
                  <a:pt x="609218" y="459739"/>
                </a:lnTo>
                <a:lnTo>
                  <a:pt x="76581" y="459739"/>
                </a:lnTo>
                <a:lnTo>
                  <a:pt x="46773" y="453721"/>
                </a:lnTo>
                <a:lnTo>
                  <a:pt x="22431" y="437308"/>
                </a:lnTo>
                <a:lnTo>
                  <a:pt x="6018" y="412966"/>
                </a:lnTo>
                <a:lnTo>
                  <a:pt x="0" y="383159"/>
                </a:lnTo>
                <a:lnTo>
                  <a:pt x="0" y="76581"/>
                </a:lnTo>
                <a:close/>
              </a:path>
            </a:pathLst>
          </a:custGeom>
          <a:ln w="25399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577965" y="3491610"/>
            <a:ext cx="363220" cy="25333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9375" marR="5080" indent="-67310">
              <a:lnSpc>
                <a:spcPct val="102499"/>
              </a:lnSpc>
              <a:spcBef>
                <a:spcPts val="80"/>
              </a:spcBef>
            </a:pPr>
            <a:r>
              <a:rPr sz="800" spc="-95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spc="-125" dirty="0"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 title="Decorative"/>
          <p:cNvSpPr/>
          <p:nvPr/>
        </p:nvSpPr>
        <p:spPr>
          <a:xfrm>
            <a:off x="200660" y="5142865"/>
            <a:ext cx="1022985" cy="339090"/>
          </a:xfrm>
          <a:custGeom>
            <a:avLst/>
            <a:gdLst/>
            <a:ahLst/>
            <a:cxnLst/>
            <a:rect l="l" t="t" r="r" b="b"/>
            <a:pathLst>
              <a:path w="1022985" h="339089">
                <a:moveTo>
                  <a:pt x="966469" y="0"/>
                </a:moveTo>
                <a:lnTo>
                  <a:pt x="0" y="0"/>
                </a:lnTo>
                <a:lnTo>
                  <a:pt x="0" y="282575"/>
                </a:lnTo>
                <a:lnTo>
                  <a:pt x="56514" y="339090"/>
                </a:lnTo>
                <a:lnTo>
                  <a:pt x="1022985" y="339090"/>
                </a:lnTo>
                <a:lnTo>
                  <a:pt x="1022985" y="56515"/>
                </a:lnTo>
                <a:lnTo>
                  <a:pt x="966469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 title="Decorative"/>
          <p:cNvSpPr/>
          <p:nvPr/>
        </p:nvSpPr>
        <p:spPr>
          <a:xfrm>
            <a:off x="200660" y="5142865"/>
            <a:ext cx="1022985" cy="339090"/>
          </a:xfrm>
          <a:custGeom>
            <a:avLst/>
            <a:gdLst/>
            <a:ahLst/>
            <a:cxnLst/>
            <a:rect l="l" t="t" r="r" b="b"/>
            <a:pathLst>
              <a:path w="1022985" h="339089">
                <a:moveTo>
                  <a:pt x="0" y="0"/>
                </a:moveTo>
                <a:lnTo>
                  <a:pt x="966469" y="0"/>
                </a:lnTo>
                <a:lnTo>
                  <a:pt x="1022985" y="56515"/>
                </a:lnTo>
                <a:lnTo>
                  <a:pt x="1022985" y="339090"/>
                </a:lnTo>
                <a:lnTo>
                  <a:pt x="56514" y="339090"/>
                </a:lnTo>
                <a:lnTo>
                  <a:pt x="0" y="28257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98653" y="5200269"/>
            <a:ext cx="62674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 title="Decorative"/>
          <p:cNvSpPr/>
          <p:nvPr/>
        </p:nvSpPr>
        <p:spPr>
          <a:xfrm>
            <a:off x="198120" y="549211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 title="Decorative"/>
          <p:cNvSpPr/>
          <p:nvPr/>
        </p:nvSpPr>
        <p:spPr>
          <a:xfrm>
            <a:off x="198120" y="549211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57504" y="5543778"/>
            <a:ext cx="707390" cy="3092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800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Personalemøder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69">
              <a:lnSpc>
                <a:spcPct val="100000"/>
              </a:lnSpc>
              <a:spcBef>
                <a:spcPts val="155"/>
              </a:spcBef>
            </a:pPr>
            <a:r>
              <a:rPr sz="8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 title="Decorative"/>
          <p:cNvSpPr/>
          <p:nvPr/>
        </p:nvSpPr>
        <p:spPr>
          <a:xfrm>
            <a:off x="6281737" y="5492868"/>
            <a:ext cx="8255" cy="853200"/>
          </a:xfrm>
          <a:custGeom>
            <a:avLst/>
            <a:gdLst/>
            <a:ahLst/>
            <a:cxnLst/>
            <a:rect l="l" t="t" r="r" b="b"/>
            <a:pathLst>
              <a:path w="8254" h="2302510">
                <a:moveTo>
                  <a:pt x="8255" y="0"/>
                </a:moveTo>
                <a:lnTo>
                  <a:pt x="0" y="230251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 title="Decorative"/>
          <p:cNvSpPr/>
          <p:nvPr/>
        </p:nvSpPr>
        <p:spPr>
          <a:xfrm>
            <a:off x="5372100" y="5260340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4" h="458470">
                <a:moveTo>
                  <a:pt x="608711" y="0"/>
                </a:moveTo>
                <a:lnTo>
                  <a:pt x="76453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4"/>
                </a:lnTo>
                <a:lnTo>
                  <a:pt x="0" y="382016"/>
                </a:lnTo>
                <a:lnTo>
                  <a:pt x="5998" y="411803"/>
                </a:lnTo>
                <a:lnTo>
                  <a:pt x="22367" y="436102"/>
                </a:lnTo>
                <a:lnTo>
                  <a:pt x="46666" y="452471"/>
                </a:lnTo>
                <a:lnTo>
                  <a:pt x="76453" y="458469"/>
                </a:lnTo>
                <a:lnTo>
                  <a:pt x="608711" y="458469"/>
                </a:lnTo>
                <a:lnTo>
                  <a:pt x="638498" y="452471"/>
                </a:lnTo>
                <a:lnTo>
                  <a:pt x="662797" y="436102"/>
                </a:lnTo>
                <a:lnTo>
                  <a:pt x="679166" y="411803"/>
                </a:lnTo>
                <a:lnTo>
                  <a:pt x="685164" y="382016"/>
                </a:lnTo>
                <a:lnTo>
                  <a:pt x="685164" y="76454"/>
                </a:lnTo>
                <a:lnTo>
                  <a:pt x="679166" y="46666"/>
                </a:lnTo>
                <a:lnTo>
                  <a:pt x="662797" y="22367"/>
                </a:lnTo>
                <a:lnTo>
                  <a:pt x="638498" y="5998"/>
                </a:lnTo>
                <a:lnTo>
                  <a:pt x="6087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 title="Decorative"/>
          <p:cNvSpPr/>
          <p:nvPr/>
        </p:nvSpPr>
        <p:spPr>
          <a:xfrm>
            <a:off x="5041900" y="5260340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4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8711" y="0"/>
                </a:lnTo>
                <a:lnTo>
                  <a:pt x="638498" y="5998"/>
                </a:lnTo>
                <a:lnTo>
                  <a:pt x="662797" y="22367"/>
                </a:lnTo>
                <a:lnTo>
                  <a:pt x="679166" y="46666"/>
                </a:lnTo>
                <a:lnTo>
                  <a:pt x="685164" y="76454"/>
                </a:lnTo>
                <a:lnTo>
                  <a:pt x="685164" y="382016"/>
                </a:lnTo>
                <a:lnTo>
                  <a:pt x="679166" y="411803"/>
                </a:lnTo>
                <a:lnTo>
                  <a:pt x="662797" y="436102"/>
                </a:lnTo>
                <a:lnTo>
                  <a:pt x="638498" y="452471"/>
                </a:lnTo>
                <a:lnTo>
                  <a:pt x="608711" y="458469"/>
                </a:lnTo>
                <a:lnTo>
                  <a:pt x="76453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121275" y="5300980"/>
            <a:ext cx="529590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1915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Lokale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 title="Decorative"/>
          <p:cNvSpPr/>
          <p:nvPr/>
        </p:nvSpPr>
        <p:spPr>
          <a:xfrm>
            <a:off x="6393815" y="5262245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607440" y="0"/>
                </a:lnTo>
                <a:lnTo>
                  <a:pt x="637228" y="5998"/>
                </a:lnTo>
                <a:lnTo>
                  <a:pt x="661527" y="22367"/>
                </a:lnTo>
                <a:lnTo>
                  <a:pt x="677896" y="46666"/>
                </a:lnTo>
                <a:lnTo>
                  <a:pt x="683894" y="76454"/>
                </a:lnTo>
                <a:lnTo>
                  <a:pt x="683894" y="382016"/>
                </a:lnTo>
                <a:lnTo>
                  <a:pt x="677896" y="411803"/>
                </a:lnTo>
                <a:lnTo>
                  <a:pt x="661527" y="436102"/>
                </a:lnTo>
                <a:lnTo>
                  <a:pt x="637228" y="452471"/>
                </a:lnTo>
                <a:lnTo>
                  <a:pt x="607440" y="458470"/>
                </a:lnTo>
                <a:lnTo>
                  <a:pt x="76454" y="458470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471284" y="5324762"/>
            <a:ext cx="529590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5880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Lokale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 title="Decorative"/>
          <p:cNvSpPr/>
          <p:nvPr/>
        </p:nvSpPr>
        <p:spPr>
          <a:xfrm>
            <a:off x="2222500" y="5272404"/>
            <a:ext cx="676910" cy="444500"/>
          </a:xfrm>
          <a:custGeom>
            <a:avLst/>
            <a:gdLst/>
            <a:ahLst/>
            <a:cxnLst/>
            <a:rect l="l" t="t" r="r" b="b"/>
            <a:pathLst>
              <a:path w="676910" h="444500">
                <a:moveTo>
                  <a:pt x="0" y="74040"/>
                </a:moveTo>
                <a:lnTo>
                  <a:pt x="5818" y="45219"/>
                </a:lnTo>
                <a:lnTo>
                  <a:pt x="21685" y="21685"/>
                </a:lnTo>
                <a:lnTo>
                  <a:pt x="45219" y="5818"/>
                </a:lnTo>
                <a:lnTo>
                  <a:pt x="74041" y="0"/>
                </a:lnTo>
                <a:lnTo>
                  <a:pt x="602869" y="0"/>
                </a:lnTo>
                <a:lnTo>
                  <a:pt x="631690" y="5818"/>
                </a:lnTo>
                <a:lnTo>
                  <a:pt x="655224" y="21685"/>
                </a:lnTo>
                <a:lnTo>
                  <a:pt x="671091" y="45219"/>
                </a:lnTo>
                <a:lnTo>
                  <a:pt x="676910" y="74040"/>
                </a:lnTo>
                <a:lnTo>
                  <a:pt x="676910" y="370458"/>
                </a:lnTo>
                <a:lnTo>
                  <a:pt x="671091" y="399280"/>
                </a:lnTo>
                <a:lnTo>
                  <a:pt x="655224" y="422814"/>
                </a:lnTo>
                <a:lnTo>
                  <a:pt x="631690" y="438681"/>
                </a:lnTo>
                <a:lnTo>
                  <a:pt x="602869" y="444499"/>
                </a:lnTo>
                <a:lnTo>
                  <a:pt x="74041" y="444499"/>
                </a:lnTo>
                <a:lnTo>
                  <a:pt x="45219" y="438681"/>
                </a:lnTo>
                <a:lnTo>
                  <a:pt x="21685" y="422814"/>
                </a:lnTo>
                <a:lnTo>
                  <a:pt x="5818" y="399280"/>
                </a:lnTo>
                <a:lnTo>
                  <a:pt x="0" y="370458"/>
                </a:lnTo>
                <a:lnTo>
                  <a:pt x="0" y="7404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339847" y="5334380"/>
            <a:ext cx="44005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Dagplejen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 title="Decorative"/>
          <p:cNvSpPr/>
          <p:nvPr/>
        </p:nvSpPr>
        <p:spPr>
          <a:xfrm>
            <a:off x="3135630" y="5259070"/>
            <a:ext cx="681990" cy="458470"/>
          </a:xfrm>
          <a:custGeom>
            <a:avLst/>
            <a:gdLst/>
            <a:ahLst/>
            <a:cxnLst/>
            <a:rect l="l" t="t" r="r" b="b"/>
            <a:pathLst>
              <a:path w="681989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5536" y="0"/>
                </a:lnTo>
                <a:lnTo>
                  <a:pt x="635323" y="5998"/>
                </a:lnTo>
                <a:lnTo>
                  <a:pt x="659622" y="22367"/>
                </a:lnTo>
                <a:lnTo>
                  <a:pt x="675991" y="46666"/>
                </a:lnTo>
                <a:lnTo>
                  <a:pt x="681989" y="76454"/>
                </a:lnTo>
                <a:lnTo>
                  <a:pt x="681989" y="382016"/>
                </a:lnTo>
                <a:lnTo>
                  <a:pt x="675991" y="411803"/>
                </a:lnTo>
                <a:lnTo>
                  <a:pt x="659622" y="436102"/>
                </a:lnTo>
                <a:lnTo>
                  <a:pt x="635323" y="452471"/>
                </a:lnTo>
                <a:lnTo>
                  <a:pt x="605536" y="458470"/>
                </a:lnTo>
                <a:lnTo>
                  <a:pt x="76453" y="458470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208527" y="5300980"/>
            <a:ext cx="536575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>
              <a:lnSpc>
                <a:spcPct val="116300"/>
              </a:lnSpc>
              <a:spcBef>
                <a:spcPts val="95"/>
              </a:spcBef>
            </a:pP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Selvejende 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 title="Decorative"/>
          <p:cNvSpPr/>
          <p:nvPr/>
        </p:nvSpPr>
        <p:spPr>
          <a:xfrm>
            <a:off x="2896869" y="5499735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3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 title="Decorative"/>
          <p:cNvSpPr/>
          <p:nvPr/>
        </p:nvSpPr>
        <p:spPr>
          <a:xfrm>
            <a:off x="1287145" y="1602105"/>
            <a:ext cx="706755" cy="442595"/>
          </a:xfrm>
          <a:custGeom>
            <a:avLst/>
            <a:gdLst/>
            <a:ahLst/>
            <a:cxnLst/>
            <a:rect l="l" t="t" r="r" b="b"/>
            <a:pathLst>
              <a:path w="706755" h="442594">
                <a:moveTo>
                  <a:pt x="632967" y="0"/>
                </a:moveTo>
                <a:lnTo>
                  <a:pt x="73787" y="0"/>
                </a:lnTo>
                <a:lnTo>
                  <a:pt x="45059" y="5796"/>
                </a:lnTo>
                <a:lnTo>
                  <a:pt x="21605" y="21605"/>
                </a:lnTo>
                <a:lnTo>
                  <a:pt x="5796" y="45059"/>
                </a:lnTo>
                <a:lnTo>
                  <a:pt x="0" y="73787"/>
                </a:lnTo>
                <a:lnTo>
                  <a:pt x="0" y="368808"/>
                </a:lnTo>
                <a:lnTo>
                  <a:pt x="5796" y="397535"/>
                </a:lnTo>
                <a:lnTo>
                  <a:pt x="21605" y="420989"/>
                </a:lnTo>
                <a:lnTo>
                  <a:pt x="45059" y="436798"/>
                </a:lnTo>
                <a:lnTo>
                  <a:pt x="73787" y="442595"/>
                </a:lnTo>
                <a:lnTo>
                  <a:pt x="632967" y="442595"/>
                </a:lnTo>
                <a:lnTo>
                  <a:pt x="661695" y="436798"/>
                </a:lnTo>
                <a:lnTo>
                  <a:pt x="685149" y="420989"/>
                </a:lnTo>
                <a:lnTo>
                  <a:pt x="700958" y="397535"/>
                </a:lnTo>
                <a:lnTo>
                  <a:pt x="706754" y="368808"/>
                </a:lnTo>
                <a:lnTo>
                  <a:pt x="706754" y="73787"/>
                </a:lnTo>
                <a:lnTo>
                  <a:pt x="700958" y="45059"/>
                </a:lnTo>
                <a:lnTo>
                  <a:pt x="685149" y="21605"/>
                </a:lnTo>
                <a:lnTo>
                  <a:pt x="661695" y="5796"/>
                </a:lnTo>
                <a:lnTo>
                  <a:pt x="632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 title="Decorative"/>
          <p:cNvSpPr/>
          <p:nvPr/>
        </p:nvSpPr>
        <p:spPr>
          <a:xfrm>
            <a:off x="1283335" y="1602105"/>
            <a:ext cx="706755" cy="442595"/>
          </a:xfrm>
          <a:custGeom>
            <a:avLst/>
            <a:gdLst/>
            <a:ahLst/>
            <a:cxnLst/>
            <a:rect l="l" t="t" r="r" b="b"/>
            <a:pathLst>
              <a:path w="706755" h="442594">
                <a:moveTo>
                  <a:pt x="0" y="73787"/>
                </a:moveTo>
                <a:lnTo>
                  <a:pt x="5796" y="45059"/>
                </a:lnTo>
                <a:lnTo>
                  <a:pt x="21605" y="21605"/>
                </a:lnTo>
                <a:lnTo>
                  <a:pt x="45059" y="5796"/>
                </a:lnTo>
                <a:lnTo>
                  <a:pt x="73787" y="0"/>
                </a:lnTo>
                <a:lnTo>
                  <a:pt x="632967" y="0"/>
                </a:lnTo>
                <a:lnTo>
                  <a:pt x="661695" y="5796"/>
                </a:lnTo>
                <a:lnTo>
                  <a:pt x="685149" y="21605"/>
                </a:lnTo>
                <a:lnTo>
                  <a:pt x="700958" y="45059"/>
                </a:lnTo>
                <a:lnTo>
                  <a:pt x="706754" y="73787"/>
                </a:lnTo>
                <a:lnTo>
                  <a:pt x="706754" y="368808"/>
                </a:lnTo>
                <a:lnTo>
                  <a:pt x="700958" y="397535"/>
                </a:lnTo>
                <a:lnTo>
                  <a:pt x="685149" y="420989"/>
                </a:lnTo>
                <a:lnTo>
                  <a:pt x="661695" y="436798"/>
                </a:lnTo>
                <a:lnTo>
                  <a:pt x="632967" y="442595"/>
                </a:lnTo>
                <a:lnTo>
                  <a:pt x="73787" y="442595"/>
                </a:lnTo>
                <a:lnTo>
                  <a:pt x="45059" y="436798"/>
                </a:lnTo>
                <a:lnTo>
                  <a:pt x="21605" y="420989"/>
                </a:lnTo>
                <a:lnTo>
                  <a:pt x="5796" y="397535"/>
                </a:lnTo>
                <a:lnTo>
                  <a:pt x="0" y="368808"/>
                </a:lnTo>
                <a:lnTo>
                  <a:pt x="0" y="73787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326704" y="1736385"/>
            <a:ext cx="63944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 title="Decorative"/>
          <p:cNvSpPr/>
          <p:nvPr/>
        </p:nvSpPr>
        <p:spPr>
          <a:xfrm>
            <a:off x="6413500" y="1536700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 title="Decorative"/>
          <p:cNvSpPr/>
          <p:nvPr/>
        </p:nvSpPr>
        <p:spPr>
          <a:xfrm>
            <a:off x="5334000" y="5955665"/>
            <a:ext cx="675005" cy="454025"/>
          </a:xfrm>
          <a:custGeom>
            <a:avLst/>
            <a:gdLst/>
            <a:ahLst/>
            <a:cxnLst/>
            <a:rect l="l" t="t" r="r" b="b"/>
            <a:pathLst>
              <a:path w="675004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1" y="0"/>
                </a:lnTo>
                <a:lnTo>
                  <a:pt x="599313" y="0"/>
                </a:lnTo>
                <a:lnTo>
                  <a:pt x="628767" y="5951"/>
                </a:lnTo>
                <a:lnTo>
                  <a:pt x="652827" y="22177"/>
                </a:lnTo>
                <a:lnTo>
                  <a:pt x="669053" y="46237"/>
                </a:lnTo>
                <a:lnTo>
                  <a:pt x="675004" y="75692"/>
                </a:lnTo>
                <a:lnTo>
                  <a:pt x="675004" y="378345"/>
                </a:lnTo>
                <a:lnTo>
                  <a:pt x="669053" y="407803"/>
                </a:lnTo>
                <a:lnTo>
                  <a:pt x="652827" y="431858"/>
                </a:lnTo>
                <a:lnTo>
                  <a:pt x="628767" y="448077"/>
                </a:lnTo>
                <a:lnTo>
                  <a:pt x="599313" y="454025"/>
                </a:lnTo>
                <a:lnTo>
                  <a:pt x="75691" y="454025"/>
                </a:lnTo>
                <a:lnTo>
                  <a:pt x="46237" y="448077"/>
                </a:lnTo>
                <a:lnTo>
                  <a:pt x="22177" y="431858"/>
                </a:lnTo>
                <a:lnTo>
                  <a:pt x="5951" y="407803"/>
                </a:lnTo>
                <a:lnTo>
                  <a:pt x="0" y="378345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483478" y="6019038"/>
            <a:ext cx="375285" cy="252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1750">
              <a:lnSpc>
                <a:spcPct val="101200"/>
              </a:lnSpc>
              <a:spcBef>
                <a:spcPts val="90"/>
              </a:spcBef>
            </a:pPr>
            <a:r>
              <a:rPr sz="800" spc="-35" dirty="0">
                <a:latin typeface="Arial" panose="020B0604020202020204" pitchFamily="34" charset="0"/>
                <a:cs typeface="Arial" panose="020B0604020202020204" pitchFamily="34" charset="0"/>
              </a:rPr>
              <a:t>Affalds  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 title="Decorative"/>
          <p:cNvSpPr/>
          <p:nvPr/>
        </p:nvSpPr>
        <p:spPr>
          <a:xfrm>
            <a:off x="3691890" y="1026795"/>
            <a:ext cx="806450" cy="2540"/>
          </a:xfrm>
          <a:custGeom>
            <a:avLst/>
            <a:gdLst/>
            <a:ahLst/>
            <a:cxnLst/>
            <a:rect l="l" t="t" r="r" b="b"/>
            <a:pathLst>
              <a:path w="806450" h="2540">
                <a:moveTo>
                  <a:pt x="0" y="2540"/>
                </a:moveTo>
                <a:lnTo>
                  <a:pt x="806450" y="0"/>
                </a:lnTo>
              </a:path>
            </a:pathLst>
          </a:custGeom>
          <a:ln w="25400">
            <a:solidFill>
              <a:srgbClr val="7C7A7B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 title="Decorative"/>
          <p:cNvSpPr/>
          <p:nvPr/>
        </p:nvSpPr>
        <p:spPr>
          <a:xfrm>
            <a:off x="2446019" y="3654425"/>
            <a:ext cx="123825" cy="1270"/>
          </a:xfrm>
          <a:custGeom>
            <a:avLst/>
            <a:gdLst/>
            <a:ahLst/>
            <a:cxnLst/>
            <a:rect l="l" t="t" r="r" b="b"/>
            <a:pathLst>
              <a:path w="123825" h="1270">
                <a:moveTo>
                  <a:pt x="-12700" y="635"/>
                </a:moveTo>
                <a:lnTo>
                  <a:pt x="136525" y="635"/>
                </a:lnTo>
              </a:path>
            </a:pathLst>
          </a:custGeom>
          <a:ln w="26669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 title="Decorative"/>
          <p:cNvSpPr/>
          <p:nvPr/>
        </p:nvSpPr>
        <p:spPr>
          <a:xfrm>
            <a:off x="2452369" y="2514600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825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 title="Decorative"/>
          <p:cNvSpPr/>
          <p:nvPr/>
        </p:nvSpPr>
        <p:spPr>
          <a:xfrm>
            <a:off x="2469515" y="309054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 title="Decorative"/>
          <p:cNvSpPr/>
          <p:nvPr/>
        </p:nvSpPr>
        <p:spPr>
          <a:xfrm>
            <a:off x="7510146" y="2059940"/>
            <a:ext cx="5715" cy="3208655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5" y="320865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 title="Decorative"/>
          <p:cNvSpPr/>
          <p:nvPr/>
        </p:nvSpPr>
        <p:spPr>
          <a:xfrm>
            <a:off x="3429000" y="5815965"/>
            <a:ext cx="2218690" cy="5715"/>
          </a:xfrm>
          <a:custGeom>
            <a:avLst/>
            <a:gdLst/>
            <a:ahLst/>
            <a:cxnLst/>
            <a:rect l="l" t="t" r="r" b="b"/>
            <a:pathLst>
              <a:path w="2218690" h="5714">
                <a:moveTo>
                  <a:pt x="0" y="0"/>
                </a:moveTo>
                <a:lnTo>
                  <a:pt x="2218690" y="571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 title="Decorative"/>
          <p:cNvSpPr/>
          <p:nvPr/>
        </p:nvSpPr>
        <p:spPr>
          <a:xfrm>
            <a:off x="6279515" y="549719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1041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 title="Decorative"/>
          <p:cNvSpPr/>
          <p:nvPr/>
        </p:nvSpPr>
        <p:spPr>
          <a:xfrm>
            <a:off x="4564379" y="5952490"/>
            <a:ext cx="675005" cy="454025"/>
          </a:xfrm>
          <a:custGeom>
            <a:avLst/>
            <a:gdLst/>
            <a:ahLst/>
            <a:cxnLst/>
            <a:rect l="l" t="t" r="r" b="b"/>
            <a:pathLst>
              <a:path w="675004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599313" y="0"/>
                </a:lnTo>
                <a:lnTo>
                  <a:pt x="628767" y="5951"/>
                </a:lnTo>
                <a:lnTo>
                  <a:pt x="652827" y="22177"/>
                </a:lnTo>
                <a:lnTo>
                  <a:pt x="669053" y="46237"/>
                </a:lnTo>
                <a:lnTo>
                  <a:pt x="675005" y="75692"/>
                </a:lnTo>
                <a:lnTo>
                  <a:pt x="675005" y="378345"/>
                </a:lnTo>
                <a:lnTo>
                  <a:pt x="669053" y="407803"/>
                </a:lnTo>
                <a:lnTo>
                  <a:pt x="652827" y="431858"/>
                </a:lnTo>
                <a:lnTo>
                  <a:pt x="628767" y="448077"/>
                </a:lnTo>
                <a:lnTo>
                  <a:pt x="599313" y="454025"/>
                </a:lnTo>
                <a:lnTo>
                  <a:pt x="75692" y="454025"/>
                </a:lnTo>
                <a:lnTo>
                  <a:pt x="46237" y="448077"/>
                </a:lnTo>
                <a:lnTo>
                  <a:pt x="22177" y="431858"/>
                </a:lnTo>
                <a:lnTo>
                  <a:pt x="5951" y="407803"/>
                </a:lnTo>
                <a:lnTo>
                  <a:pt x="0" y="378345"/>
                </a:lnTo>
                <a:lnTo>
                  <a:pt x="0" y="75692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671186" y="6015990"/>
            <a:ext cx="460375" cy="252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9535">
              <a:lnSpc>
                <a:spcPct val="101299"/>
              </a:lnSpc>
              <a:spcBef>
                <a:spcPts val="90"/>
              </a:spcBef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Drifts-  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 title="Decorative"/>
          <p:cNvSpPr/>
          <p:nvPr/>
        </p:nvSpPr>
        <p:spPr>
          <a:xfrm>
            <a:off x="4317365" y="2028825"/>
            <a:ext cx="0" cy="3202940"/>
          </a:xfrm>
          <a:custGeom>
            <a:avLst/>
            <a:gdLst/>
            <a:ahLst/>
            <a:cxnLst/>
            <a:rect l="l" t="t" r="r" b="b"/>
            <a:pathLst>
              <a:path h="3202940">
                <a:moveTo>
                  <a:pt x="0" y="0"/>
                </a:moveTo>
                <a:lnTo>
                  <a:pt x="0" y="320294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 title="Decorative"/>
          <p:cNvSpPr/>
          <p:nvPr/>
        </p:nvSpPr>
        <p:spPr>
          <a:xfrm>
            <a:off x="4220845" y="5259070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4" h="458470">
                <a:moveTo>
                  <a:pt x="608710" y="0"/>
                </a:moveTo>
                <a:lnTo>
                  <a:pt x="76453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4"/>
                </a:lnTo>
                <a:lnTo>
                  <a:pt x="0" y="382016"/>
                </a:lnTo>
                <a:lnTo>
                  <a:pt x="5998" y="411803"/>
                </a:lnTo>
                <a:lnTo>
                  <a:pt x="22367" y="436102"/>
                </a:lnTo>
                <a:lnTo>
                  <a:pt x="46666" y="452471"/>
                </a:lnTo>
                <a:lnTo>
                  <a:pt x="76453" y="458470"/>
                </a:lnTo>
                <a:lnTo>
                  <a:pt x="608710" y="458470"/>
                </a:lnTo>
                <a:lnTo>
                  <a:pt x="638498" y="452471"/>
                </a:lnTo>
                <a:lnTo>
                  <a:pt x="662797" y="436102"/>
                </a:lnTo>
                <a:lnTo>
                  <a:pt x="679166" y="411803"/>
                </a:lnTo>
                <a:lnTo>
                  <a:pt x="685164" y="382016"/>
                </a:lnTo>
                <a:lnTo>
                  <a:pt x="685164" y="76454"/>
                </a:lnTo>
                <a:lnTo>
                  <a:pt x="679166" y="46666"/>
                </a:lnTo>
                <a:lnTo>
                  <a:pt x="662797" y="22367"/>
                </a:lnTo>
                <a:lnTo>
                  <a:pt x="638498" y="5998"/>
                </a:lnTo>
                <a:lnTo>
                  <a:pt x="6087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 title="Decorative"/>
          <p:cNvSpPr/>
          <p:nvPr/>
        </p:nvSpPr>
        <p:spPr>
          <a:xfrm>
            <a:off x="3975735" y="5259070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4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8710" y="0"/>
                </a:lnTo>
                <a:lnTo>
                  <a:pt x="638498" y="5998"/>
                </a:lnTo>
                <a:lnTo>
                  <a:pt x="662797" y="22367"/>
                </a:lnTo>
                <a:lnTo>
                  <a:pt x="679166" y="46666"/>
                </a:lnTo>
                <a:lnTo>
                  <a:pt x="685164" y="76454"/>
                </a:lnTo>
                <a:lnTo>
                  <a:pt x="685164" y="382016"/>
                </a:lnTo>
                <a:lnTo>
                  <a:pt x="679166" y="411803"/>
                </a:lnTo>
                <a:lnTo>
                  <a:pt x="662797" y="436102"/>
                </a:lnTo>
                <a:lnTo>
                  <a:pt x="638498" y="452471"/>
                </a:lnTo>
                <a:lnTo>
                  <a:pt x="608710" y="458470"/>
                </a:lnTo>
                <a:lnTo>
                  <a:pt x="76453" y="458470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055110" y="5324762"/>
            <a:ext cx="529590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4610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Lokale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 title="Decorative"/>
          <p:cNvSpPr/>
          <p:nvPr/>
        </p:nvSpPr>
        <p:spPr>
          <a:xfrm>
            <a:off x="4889500" y="1254759"/>
            <a:ext cx="0" cy="4551045"/>
          </a:xfrm>
          <a:custGeom>
            <a:avLst/>
            <a:gdLst/>
            <a:ahLst/>
            <a:cxnLst/>
            <a:rect l="l" t="t" r="r" b="b"/>
            <a:pathLst>
              <a:path h="4551045">
                <a:moveTo>
                  <a:pt x="0" y="4551045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 title="Decorative"/>
          <p:cNvSpPr/>
          <p:nvPr/>
        </p:nvSpPr>
        <p:spPr>
          <a:xfrm>
            <a:off x="4335145" y="5831204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 title="Decorative"/>
          <p:cNvSpPr/>
          <p:nvPr/>
        </p:nvSpPr>
        <p:spPr>
          <a:xfrm>
            <a:off x="5639434" y="5820410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 title="Decorative"/>
          <p:cNvSpPr/>
          <p:nvPr/>
        </p:nvSpPr>
        <p:spPr>
          <a:xfrm>
            <a:off x="1630045" y="2063115"/>
            <a:ext cx="0" cy="3197225"/>
          </a:xfrm>
          <a:custGeom>
            <a:avLst/>
            <a:gdLst/>
            <a:ahLst/>
            <a:cxnLst/>
            <a:rect l="l" t="t" r="r" b="b"/>
            <a:pathLst>
              <a:path h="3197225">
                <a:moveTo>
                  <a:pt x="0" y="0"/>
                </a:moveTo>
                <a:lnTo>
                  <a:pt x="0" y="319722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 title="Decorative"/>
          <p:cNvSpPr/>
          <p:nvPr/>
        </p:nvSpPr>
        <p:spPr>
          <a:xfrm>
            <a:off x="1308100" y="5259704"/>
            <a:ext cx="676910" cy="458470"/>
          </a:xfrm>
          <a:custGeom>
            <a:avLst/>
            <a:gdLst/>
            <a:ahLst/>
            <a:cxnLst/>
            <a:rect l="l" t="t" r="r" b="b"/>
            <a:pathLst>
              <a:path w="676910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600456" y="0"/>
                </a:lnTo>
                <a:lnTo>
                  <a:pt x="630243" y="5998"/>
                </a:lnTo>
                <a:lnTo>
                  <a:pt x="654542" y="22367"/>
                </a:lnTo>
                <a:lnTo>
                  <a:pt x="670911" y="46666"/>
                </a:lnTo>
                <a:lnTo>
                  <a:pt x="676910" y="76453"/>
                </a:lnTo>
                <a:lnTo>
                  <a:pt x="676910" y="382015"/>
                </a:lnTo>
                <a:lnTo>
                  <a:pt x="670911" y="411803"/>
                </a:lnTo>
                <a:lnTo>
                  <a:pt x="654542" y="436102"/>
                </a:lnTo>
                <a:lnTo>
                  <a:pt x="630243" y="452471"/>
                </a:lnTo>
                <a:lnTo>
                  <a:pt x="600456" y="458469"/>
                </a:lnTo>
                <a:lnTo>
                  <a:pt x="76454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438148" y="5322189"/>
            <a:ext cx="41655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sz="800" spc="-50" dirty="0" err="1">
                <a:latin typeface="Arial" panose="020B0604020202020204" pitchFamily="34" charset="0"/>
                <a:cs typeface="Arial" panose="020B0604020202020204" pitchFamily="34" charset="0"/>
              </a:rPr>
              <a:t>Lokale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381760" y="5465445"/>
            <a:ext cx="52959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MED-udvalg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 title="Decorative"/>
          <p:cNvSpPr/>
          <p:nvPr/>
        </p:nvSpPr>
        <p:spPr>
          <a:xfrm>
            <a:off x="3023234" y="1835150"/>
            <a:ext cx="0" cy="3656965"/>
          </a:xfrm>
          <a:custGeom>
            <a:avLst/>
            <a:gdLst/>
            <a:ahLst/>
            <a:cxnLst/>
            <a:rect l="l" t="t" r="r" b="b"/>
            <a:pathLst>
              <a:path h="3656965">
                <a:moveTo>
                  <a:pt x="0" y="0"/>
                </a:moveTo>
                <a:lnTo>
                  <a:pt x="0" y="365696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 title="Decorative"/>
          <p:cNvSpPr/>
          <p:nvPr/>
        </p:nvSpPr>
        <p:spPr>
          <a:xfrm>
            <a:off x="2923540" y="183134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 title="Decorative"/>
          <p:cNvSpPr/>
          <p:nvPr/>
        </p:nvSpPr>
        <p:spPr>
          <a:xfrm>
            <a:off x="2448559" y="422846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 title="Decorative"/>
          <p:cNvSpPr/>
          <p:nvPr/>
        </p:nvSpPr>
        <p:spPr>
          <a:xfrm>
            <a:off x="2454909" y="478536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 title="Decorative"/>
          <p:cNvSpPr/>
          <p:nvPr/>
        </p:nvSpPr>
        <p:spPr>
          <a:xfrm>
            <a:off x="8013700" y="308673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413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 title="Decorative"/>
          <p:cNvSpPr/>
          <p:nvPr/>
        </p:nvSpPr>
        <p:spPr>
          <a:xfrm>
            <a:off x="6288404" y="251460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4140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 title="Decorative"/>
          <p:cNvSpPr/>
          <p:nvPr/>
        </p:nvSpPr>
        <p:spPr>
          <a:xfrm>
            <a:off x="6311900" y="308483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413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 title="Decorative"/>
          <p:cNvSpPr/>
          <p:nvPr/>
        </p:nvSpPr>
        <p:spPr>
          <a:xfrm>
            <a:off x="6309359" y="3653154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413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 title="Decorative"/>
          <p:cNvSpPr/>
          <p:nvPr/>
        </p:nvSpPr>
        <p:spPr>
          <a:xfrm>
            <a:off x="7319009" y="5257165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607441" y="0"/>
                </a:moveTo>
                <a:lnTo>
                  <a:pt x="76454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4"/>
                </a:lnTo>
                <a:lnTo>
                  <a:pt x="0" y="382016"/>
                </a:lnTo>
                <a:lnTo>
                  <a:pt x="5998" y="411803"/>
                </a:lnTo>
                <a:lnTo>
                  <a:pt x="22367" y="436102"/>
                </a:lnTo>
                <a:lnTo>
                  <a:pt x="46666" y="452471"/>
                </a:lnTo>
                <a:lnTo>
                  <a:pt x="76454" y="458469"/>
                </a:lnTo>
                <a:lnTo>
                  <a:pt x="607441" y="458469"/>
                </a:lnTo>
                <a:lnTo>
                  <a:pt x="637228" y="452471"/>
                </a:lnTo>
                <a:lnTo>
                  <a:pt x="661527" y="436102"/>
                </a:lnTo>
                <a:lnTo>
                  <a:pt x="677896" y="411803"/>
                </a:lnTo>
                <a:lnTo>
                  <a:pt x="683895" y="382016"/>
                </a:lnTo>
                <a:lnTo>
                  <a:pt x="683895" y="76454"/>
                </a:lnTo>
                <a:lnTo>
                  <a:pt x="677896" y="46666"/>
                </a:lnTo>
                <a:lnTo>
                  <a:pt x="661527" y="22367"/>
                </a:lnTo>
                <a:lnTo>
                  <a:pt x="637228" y="5998"/>
                </a:lnTo>
                <a:lnTo>
                  <a:pt x="6074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 title="Decorative"/>
          <p:cNvSpPr/>
          <p:nvPr/>
        </p:nvSpPr>
        <p:spPr>
          <a:xfrm>
            <a:off x="7177405" y="5257165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607441" y="0"/>
                </a:lnTo>
                <a:lnTo>
                  <a:pt x="637228" y="5998"/>
                </a:lnTo>
                <a:lnTo>
                  <a:pt x="661527" y="22367"/>
                </a:lnTo>
                <a:lnTo>
                  <a:pt x="677896" y="46666"/>
                </a:lnTo>
                <a:lnTo>
                  <a:pt x="683895" y="76454"/>
                </a:lnTo>
                <a:lnTo>
                  <a:pt x="683895" y="382016"/>
                </a:lnTo>
                <a:lnTo>
                  <a:pt x="677896" y="411803"/>
                </a:lnTo>
                <a:lnTo>
                  <a:pt x="661527" y="436102"/>
                </a:lnTo>
                <a:lnTo>
                  <a:pt x="637228" y="452471"/>
                </a:lnTo>
                <a:lnTo>
                  <a:pt x="607441" y="458469"/>
                </a:lnTo>
                <a:lnTo>
                  <a:pt x="76454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265416" y="5319761"/>
            <a:ext cx="529590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17500"/>
              </a:lnSpc>
              <a:spcBef>
                <a:spcPts val="100"/>
              </a:spcBef>
            </a:pP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Lokale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 title="Decorative"/>
          <p:cNvSpPr/>
          <p:nvPr/>
        </p:nvSpPr>
        <p:spPr>
          <a:xfrm>
            <a:off x="8013700" y="251460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4140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 title="Decorative"/>
          <p:cNvSpPr/>
          <p:nvPr/>
        </p:nvSpPr>
        <p:spPr>
          <a:xfrm>
            <a:off x="8014092" y="5499825"/>
            <a:ext cx="45719" cy="720000"/>
          </a:xfrm>
          <a:custGeom>
            <a:avLst/>
            <a:gdLst/>
            <a:ahLst/>
            <a:cxnLst/>
            <a:rect l="l" t="t" r="r" b="b"/>
            <a:pathLst>
              <a:path h="2750820">
                <a:moveTo>
                  <a:pt x="0" y="0"/>
                </a:moveTo>
                <a:lnTo>
                  <a:pt x="0" y="275082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 title="Decorative"/>
          <p:cNvSpPr/>
          <p:nvPr/>
        </p:nvSpPr>
        <p:spPr>
          <a:xfrm>
            <a:off x="8127365" y="5259704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7440" y="0"/>
                </a:lnTo>
                <a:lnTo>
                  <a:pt x="637228" y="5998"/>
                </a:lnTo>
                <a:lnTo>
                  <a:pt x="661527" y="22367"/>
                </a:lnTo>
                <a:lnTo>
                  <a:pt x="677896" y="46666"/>
                </a:lnTo>
                <a:lnTo>
                  <a:pt x="683894" y="76453"/>
                </a:lnTo>
                <a:lnTo>
                  <a:pt x="683894" y="382015"/>
                </a:lnTo>
                <a:lnTo>
                  <a:pt x="677896" y="411803"/>
                </a:lnTo>
                <a:lnTo>
                  <a:pt x="661527" y="436102"/>
                </a:lnTo>
                <a:lnTo>
                  <a:pt x="637228" y="452471"/>
                </a:lnTo>
                <a:lnTo>
                  <a:pt x="607440" y="458469"/>
                </a:lnTo>
                <a:lnTo>
                  <a:pt x="76453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215503" y="5317644"/>
            <a:ext cx="529590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">
              <a:lnSpc>
                <a:spcPct val="118700"/>
              </a:lnSpc>
              <a:spcBef>
                <a:spcPts val="100"/>
              </a:spcBef>
            </a:pP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Lokale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8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 title="Decorative"/>
          <p:cNvSpPr/>
          <p:nvPr/>
        </p:nvSpPr>
        <p:spPr>
          <a:xfrm>
            <a:off x="8013700" y="5498465"/>
            <a:ext cx="106680" cy="635"/>
          </a:xfrm>
          <a:custGeom>
            <a:avLst/>
            <a:gdLst/>
            <a:ahLst/>
            <a:cxnLst/>
            <a:rect l="l" t="t" r="r" b="b"/>
            <a:pathLst>
              <a:path w="106679" h="635">
                <a:moveTo>
                  <a:pt x="-12700" y="317"/>
                </a:moveTo>
                <a:lnTo>
                  <a:pt x="119380" y="317"/>
                </a:lnTo>
              </a:path>
            </a:pathLst>
          </a:custGeom>
          <a:ln w="26035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 title="Decorative"/>
          <p:cNvSpPr/>
          <p:nvPr/>
        </p:nvSpPr>
        <p:spPr>
          <a:xfrm>
            <a:off x="9324975" y="2028825"/>
            <a:ext cx="5715" cy="3208655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4" y="320865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object 148" title="Decorative"/>
          <p:cNvSpPr/>
          <p:nvPr/>
        </p:nvSpPr>
        <p:spPr>
          <a:xfrm>
            <a:off x="9151619" y="5259704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607440" y="0"/>
                </a:moveTo>
                <a:lnTo>
                  <a:pt x="76453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3"/>
                </a:lnTo>
                <a:lnTo>
                  <a:pt x="0" y="382015"/>
                </a:lnTo>
                <a:lnTo>
                  <a:pt x="5998" y="411803"/>
                </a:lnTo>
                <a:lnTo>
                  <a:pt x="22367" y="436102"/>
                </a:lnTo>
                <a:lnTo>
                  <a:pt x="46666" y="452471"/>
                </a:lnTo>
                <a:lnTo>
                  <a:pt x="76453" y="458469"/>
                </a:lnTo>
                <a:lnTo>
                  <a:pt x="607440" y="458469"/>
                </a:lnTo>
                <a:lnTo>
                  <a:pt x="637228" y="452471"/>
                </a:lnTo>
                <a:lnTo>
                  <a:pt x="661527" y="436102"/>
                </a:lnTo>
                <a:lnTo>
                  <a:pt x="677896" y="411803"/>
                </a:lnTo>
                <a:lnTo>
                  <a:pt x="683895" y="382015"/>
                </a:lnTo>
                <a:lnTo>
                  <a:pt x="683895" y="76453"/>
                </a:lnTo>
                <a:lnTo>
                  <a:pt x="677896" y="46666"/>
                </a:lnTo>
                <a:lnTo>
                  <a:pt x="661527" y="22367"/>
                </a:lnTo>
                <a:lnTo>
                  <a:pt x="637228" y="5998"/>
                </a:lnTo>
                <a:lnTo>
                  <a:pt x="6074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 title="Decorative"/>
          <p:cNvSpPr/>
          <p:nvPr/>
        </p:nvSpPr>
        <p:spPr>
          <a:xfrm>
            <a:off x="9005708" y="5259704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7440" y="0"/>
                </a:lnTo>
                <a:lnTo>
                  <a:pt x="637228" y="5998"/>
                </a:lnTo>
                <a:lnTo>
                  <a:pt x="661527" y="22367"/>
                </a:lnTo>
                <a:lnTo>
                  <a:pt x="677896" y="46666"/>
                </a:lnTo>
                <a:lnTo>
                  <a:pt x="683895" y="76453"/>
                </a:lnTo>
                <a:lnTo>
                  <a:pt x="683895" y="382015"/>
                </a:lnTo>
                <a:lnTo>
                  <a:pt x="677896" y="411803"/>
                </a:lnTo>
                <a:lnTo>
                  <a:pt x="661527" y="436102"/>
                </a:lnTo>
                <a:lnTo>
                  <a:pt x="637228" y="452471"/>
                </a:lnTo>
                <a:lnTo>
                  <a:pt x="607440" y="458469"/>
                </a:lnTo>
                <a:lnTo>
                  <a:pt x="76453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092380" y="5340109"/>
            <a:ext cx="529590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18700"/>
              </a:lnSpc>
              <a:spcBef>
                <a:spcPts val="100"/>
              </a:spcBef>
            </a:pP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sz="800" spc="-50" dirty="0" err="1">
                <a:latin typeface="Arial" panose="020B0604020202020204" pitchFamily="34" charset="0"/>
                <a:cs typeface="Arial" panose="020B0604020202020204" pitchFamily="34" charset="0"/>
              </a:rPr>
              <a:t>Lokale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 title="Decorative"/>
          <p:cNvSpPr/>
          <p:nvPr/>
        </p:nvSpPr>
        <p:spPr>
          <a:xfrm>
            <a:off x="9156700" y="1487805"/>
            <a:ext cx="0" cy="113030"/>
          </a:xfrm>
          <a:custGeom>
            <a:avLst/>
            <a:gdLst/>
            <a:ahLst/>
            <a:cxnLst/>
            <a:rect l="l" t="t" r="r" b="b"/>
            <a:pathLst>
              <a:path h="113030">
                <a:moveTo>
                  <a:pt x="0" y="0"/>
                </a:moveTo>
                <a:lnTo>
                  <a:pt x="0" y="113030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 title="Decorative"/>
          <p:cNvSpPr/>
          <p:nvPr/>
        </p:nvSpPr>
        <p:spPr>
          <a:xfrm>
            <a:off x="5880100" y="6642293"/>
            <a:ext cx="677545" cy="462915"/>
          </a:xfrm>
          <a:custGeom>
            <a:avLst/>
            <a:gdLst/>
            <a:ahLst/>
            <a:cxnLst/>
            <a:rect l="l" t="t" r="r" b="b"/>
            <a:pathLst>
              <a:path w="677545" h="462915">
                <a:moveTo>
                  <a:pt x="0" y="77152"/>
                </a:moveTo>
                <a:lnTo>
                  <a:pt x="6064" y="47121"/>
                </a:lnTo>
                <a:lnTo>
                  <a:pt x="22606" y="22598"/>
                </a:lnTo>
                <a:lnTo>
                  <a:pt x="47148" y="6063"/>
                </a:lnTo>
                <a:lnTo>
                  <a:pt x="77215" y="0"/>
                </a:lnTo>
                <a:lnTo>
                  <a:pt x="600329" y="0"/>
                </a:lnTo>
                <a:lnTo>
                  <a:pt x="630396" y="6063"/>
                </a:lnTo>
                <a:lnTo>
                  <a:pt x="654938" y="22598"/>
                </a:lnTo>
                <a:lnTo>
                  <a:pt x="671480" y="47121"/>
                </a:lnTo>
                <a:lnTo>
                  <a:pt x="677544" y="77152"/>
                </a:lnTo>
                <a:lnTo>
                  <a:pt x="677544" y="385762"/>
                </a:lnTo>
                <a:lnTo>
                  <a:pt x="671480" y="415793"/>
                </a:lnTo>
                <a:lnTo>
                  <a:pt x="654938" y="440316"/>
                </a:lnTo>
                <a:lnTo>
                  <a:pt x="630396" y="456851"/>
                </a:lnTo>
                <a:lnTo>
                  <a:pt x="600329" y="462914"/>
                </a:lnTo>
                <a:lnTo>
                  <a:pt x="77215" y="462914"/>
                </a:lnTo>
                <a:lnTo>
                  <a:pt x="47148" y="456851"/>
                </a:lnTo>
                <a:lnTo>
                  <a:pt x="22605" y="440316"/>
                </a:lnTo>
                <a:lnTo>
                  <a:pt x="6064" y="415793"/>
                </a:lnTo>
                <a:lnTo>
                  <a:pt x="0" y="385762"/>
                </a:lnTo>
                <a:lnTo>
                  <a:pt x="0" y="77152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080761" y="6702264"/>
            <a:ext cx="278130" cy="286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" marR="5080" indent="-21590">
              <a:lnSpc>
                <a:spcPct val="116199"/>
              </a:lnSpc>
              <a:spcBef>
                <a:spcPts val="100"/>
              </a:spcBef>
            </a:pP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ur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 title="Decorative"/>
          <p:cNvSpPr/>
          <p:nvPr/>
        </p:nvSpPr>
        <p:spPr>
          <a:xfrm>
            <a:off x="205739" y="685165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950849" y="0"/>
                </a:moveTo>
                <a:lnTo>
                  <a:pt x="0" y="0"/>
                </a:lnTo>
                <a:lnTo>
                  <a:pt x="0" y="373634"/>
                </a:lnTo>
                <a:lnTo>
                  <a:pt x="74726" y="448310"/>
                </a:lnTo>
                <a:lnTo>
                  <a:pt x="1025525" y="448310"/>
                </a:lnTo>
                <a:lnTo>
                  <a:pt x="1025525" y="74675"/>
                </a:lnTo>
                <a:lnTo>
                  <a:pt x="95084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 title="Decorative"/>
          <p:cNvSpPr/>
          <p:nvPr/>
        </p:nvSpPr>
        <p:spPr>
          <a:xfrm>
            <a:off x="205739" y="685165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0" y="0"/>
                </a:moveTo>
                <a:lnTo>
                  <a:pt x="950849" y="0"/>
                </a:lnTo>
                <a:lnTo>
                  <a:pt x="1025525" y="74675"/>
                </a:lnTo>
                <a:lnTo>
                  <a:pt x="1025525" y="448310"/>
                </a:lnTo>
                <a:lnTo>
                  <a:pt x="74726" y="448310"/>
                </a:lnTo>
                <a:lnTo>
                  <a:pt x="0" y="37363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27025" y="805942"/>
            <a:ext cx="6991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 title="Decorative"/>
          <p:cNvSpPr/>
          <p:nvPr/>
        </p:nvSpPr>
        <p:spPr>
          <a:xfrm>
            <a:off x="3060700" y="795020"/>
            <a:ext cx="670560" cy="459740"/>
          </a:xfrm>
          <a:custGeom>
            <a:avLst/>
            <a:gdLst/>
            <a:ahLst/>
            <a:cxnLst/>
            <a:rect l="l" t="t" r="r" b="b"/>
            <a:pathLst>
              <a:path w="670560" h="459740">
                <a:moveTo>
                  <a:pt x="593978" y="0"/>
                </a:moveTo>
                <a:lnTo>
                  <a:pt x="76580" y="0"/>
                </a:lnTo>
                <a:lnTo>
                  <a:pt x="46773" y="6018"/>
                </a:lnTo>
                <a:lnTo>
                  <a:pt x="22431" y="22431"/>
                </a:lnTo>
                <a:lnTo>
                  <a:pt x="6018" y="46773"/>
                </a:lnTo>
                <a:lnTo>
                  <a:pt x="0" y="76580"/>
                </a:lnTo>
                <a:lnTo>
                  <a:pt x="0" y="383159"/>
                </a:lnTo>
                <a:lnTo>
                  <a:pt x="6018" y="412966"/>
                </a:lnTo>
                <a:lnTo>
                  <a:pt x="22431" y="437308"/>
                </a:lnTo>
                <a:lnTo>
                  <a:pt x="46773" y="453721"/>
                </a:lnTo>
                <a:lnTo>
                  <a:pt x="76580" y="459740"/>
                </a:lnTo>
                <a:lnTo>
                  <a:pt x="593978" y="459740"/>
                </a:lnTo>
                <a:lnTo>
                  <a:pt x="623786" y="453721"/>
                </a:lnTo>
                <a:lnTo>
                  <a:pt x="648128" y="437308"/>
                </a:lnTo>
                <a:lnTo>
                  <a:pt x="664541" y="412966"/>
                </a:lnTo>
                <a:lnTo>
                  <a:pt x="670560" y="383159"/>
                </a:lnTo>
                <a:lnTo>
                  <a:pt x="670560" y="76580"/>
                </a:lnTo>
                <a:lnTo>
                  <a:pt x="664541" y="46773"/>
                </a:lnTo>
                <a:lnTo>
                  <a:pt x="648128" y="22431"/>
                </a:lnTo>
                <a:lnTo>
                  <a:pt x="623786" y="6018"/>
                </a:lnTo>
                <a:lnTo>
                  <a:pt x="5939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 title="Decorative"/>
          <p:cNvSpPr/>
          <p:nvPr/>
        </p:nvSpPr>
        <p:spPr>
          <a:xfrm>
            <a:off x="3037840" y="795020"/>
            <a:ext cx="670560" cy="459740"/>
          </a:xfrm>
          <a:custGeom>
            <a:avLst/>
            <a:gdLst/>
            <a:ahLst/>
            <a:cxnLst/>
            <a:rect l="l" t="t" r="r" b="b"/>
            <a:pathLst>
              <a:path w="670560" h="459740">
                <a:moveTo>
                  <a:pt x="0" y="76580"/>
                </a:moveTo>
                <a:lnTo>
                  <a:pt x="6018" y="46773"/>
                </a:lnTo>
                <a:lnTo>
                  <a:pt x="22431" y="22431"/>
                </a:lnTo>
                <a:lnTo>
                  <a:pt x="46773" y="6018"/>
                </a:lnTo>
                <a:lnTo>
                  <a:pt x="76580" y="0"/>
                </a:lnTo>
                <a:lnTo>
                  <a:pt x="593978" y="0"/>
                </a:lnTo>
                <a:lnTo>
                  <a:pt x="623786" y="6018"/>
                </a:lnTo>
                <a:lnTo>
                  <a:pt x="648128" y="22431"/>
                </a:lnTo>
                <a:lnTo>
                  <a:pt x="664541" y="46773"/>
                </a:lnTo>
                <a:lnTo>
                  <a:pt x="670560" y="76580"/>
                </a:lnTo>
                <a:lnTo>
                  <a:pt x="670560" y="383159"/>
                </a:lnTo>
                <a:lnTo>
                  <a:pt x="664541" y="412966"/>
                </a:lnTo>
                <a:lnTo>
                  <a:pt x="648128" y="437308"/>
                </a:lnTo>
                <a:lnTo>
                  <a:pt x="623786" y="453721"/>
                </a:lnTo>
                <a:lnTo>
                  <a:pt x="593978" y="459740"/>
                </a:lnTo>
                <a:lnTo>
                  <a:pt x="76580" y="459740"/>
                </a:lnTo>
                <a:lnTo>
                  <a:pt x="46773" y="453721"/>
                </a:lnTo>
                <a:lnTo>
                  <a:pt x="22431" y="437308"/>
                </a:lnTo>
                <a:lnTo>
                  <a:pt x="6018" y="412966"/>
                </a:lnTo>
                <a:lnTo>
                  <a:pt x="0" y="383159"/>
                </a:lnTo>
                <a:lnTo>
                  <a:pt x="0" y="76580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192462" y="892660"/>
            <a:ext cx="361315" cy="25333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3660" marR="5080" indent="-60960">
              <a:lnSpc>
                <a:spcPct val="102499"/>
              </a:lnSpc>
              <a:spcBef>
                <a:spcPts val="80"/>
              </a:spcBef>
            </a:pPr>
            <a:r>
              <a:rPr sz="800" spc="-1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sz="800" spc="-55" dirty="0">
                <a:latin typeface="Arial" panose="020B0604020202020204" pitchFamily="34" charset="0"/>
                <a:cs typeface="Arial" panose="020B0604020202020204" pitchFamily="34" charset="0"/>
              </a:rPr>
              <a:t>Havn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 title="Decorative"/>
          <p:cNvSpPr/>
          <p:nvPr/>
        </p:nvSpPr>
        <p:spPr>
          <a:xfrm>
            <a:off x="4511040" y="791845"/>
            <a:ext cx="1369060" cy="448309"/>
          </a:xfrm>
          <a:custGeom>
            <a:avLst/>
            <a:gdLst/>
            <a:ahLst/>
            <a:cxnLst/>
            <a:rect l="l" t="t" r="r" b="b"/>
            <a:pathLst>
              <a:path w="1369060" h="448309">
                <a:moveTo>
                  <a:pt x="0" y="74675"/>
                </a:moveTo>
                <a:lnTo>
                  <a:pt x="5863" y="45594"/>
                </a:lnTo>
                <a:lnTo>
                  <a:pt x="21859" y="21859"/>
                </a:lnTo>
                <a:lnTo>
                  <a:pt x="45594" y="5863"/>
                </a:lnTo>
                <a:lnTo>
                  <a:pt x="74675" y="0"/>
                </a:lnTo>
                <a:lnTo>
                  <a:pt x="1294384" y="0"/>
                </a:lnTo>
                <a:lnTo>
                  <a:pt x="1323465" y="5863"/>
                </a:lnTo>
                <a:lnTo>
                  <a:pt x="1347200" y="21859"/>
                </a:lnTo>
                <a:lnTo>
                  <a:pt x="1363196" y="45594"/>
                </a:lnTo>
                <a:lnTo>
                  <a:pt x="1369060" y="74675"/>
                </a:lnTo>
                <a:lnTo>
                  <a:pt x="1369060" y="373634"/>
                </a:lnTo>
                <a:lnTo>
                  <a:pt x="1363196" y="402715"/>
                </a:lnTo>
                <a:lnTo>
                  <a:pt x="1347200" y="426450"/>
                </a:lnTo>
                <a:lnTo>
                  <a:pt x="1323465" y="442446"/>
                </a:lnTo>
                <a:lnTo>
                  <a:pt x="1294384" y="448310"/>
                </a:lnTo>
                <a:lnTo>
                  <a:pt x="74675" y="448310"/>
                </a:lnTo>
                <a:lnTo>
                  <a:pt x="45594" y="442446"/>
                </a:lnTo>
                <a:lnTo>
                  <a:pt x="21859" y="426450"/>
                </a:lnTo>
                <a:lnTo>
                  <a:pt x="5863" y="402715"/>
                </a:lnTo>
                <a:lnTo>
                  <a:pt x="0" y="373634"/>
                </a:lnTo>
                <a:lnTo>
                  <a:pt x="0" y="74675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754879" y="930164"/>
            <a:ext cx="88455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 panose="020B0604020202020204" pitchFamily="34" charset="0"/>
                <a:cs typeface="Arial" panose="020B0604020202020204" pitchFamily="34" charset="0"/>
              </a:rPr>
              <a:t>Hovedudvalget</a:t>
            </a: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 title="Decorative"/>
          <p:cNvSpPr/>
          <p:nvPr/>
        </p:nvSpPr>
        <p:spPr>
          <a:xfrm>
            <a:off x="206375" y="5953760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704"/>
                </a:lnTo>
                <a:lnTo>
                  <a:pt x="75145" y="450849"/>
                </a:lnTo>
                <a:lnTo>
                  <a:pt x="1025525" y="450849"/>
                </a:lnTo>
                <a:lnTo>
                  <a:pt x="1025525" y="75183"/>
                </a:lnTo>
                <a:lnTo>
                  <a:pt x="950341" y="0"/>
                </a:lnTo>
                <a:close/>
              </a:path>
            </a:pathLst>
          </a:custGeom>
          <a:solidFill>
            <a:srgbClr val="9AC2B8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 title="Decorative"/>
          <p:cNvSpPr/>
          <p:nvPr/>
        </p:nvSpPr>
        <p:spPr>
          <a:xfrm>
            <a:off x="206375" y="5953760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3"/>
                </a:lnTo>
                <a:lnTo>
                  <a:pt x="1025525" y="450849"/>
                </a:lnTo>
                <a:lnTo>
                  <a:pt x="75145" y="450849"/>
                </a:lnTo>
                <a:lnTo>
                  <a:pt x="0" y="37570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48945" y="6005931"/>
            <a:ext cx="536575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>
              <a:lnSpc>
                <a:spcPct val="116300"/>
              </a:lnSpc>
              <a:spcBef>
                <a:spcPts val="95"/>
              </a:spcBef>
            </a:pPr>
            <a:r>
              <a:rPr sz="800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Selvejende  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800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 title="Decorative"/>
          <p:cNvSpPr/>
          <p:nvPr/>
        </p:nvSpPr>
        <p:spPr>
          <a:xfrm>
            <a:off x="6121400" y="5951854"/>
            <a:ext cx="681990" cy="458470"/>
          </a:xfrm>
          <a:custGeom>
            <a:avLst/>
            <a:gdLst/>
            <a:ahLst/>
            <a:cxnLst/>
            <a:rect l="l" t="t" r="r" b="b"/>
            <a:pathLst>
              <a:path w="681990" h="458470">
                <a:moveTo>
                  <a:pt x="605535" y="0"/>
                </a:moveTo>
                <a:lnTo>
                  <a:pt x="76453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4"/>
                </a:lnTo>
                <a:lnTo>
                  <a:pt x="0" y="382054"/>
                </a:lnTo>
                <a:lnTo>
                  <a:pt x="5998" y="411798"/>
                </a:lnTo>
                <a:lnTo>
                  <a:pt x="22367" y="436087"/>
                </a:lnTo>
                <a:lnTo>
                  <a:pt x="46666" y="452464"/>
                </a:lnTo>
                <a:lnTo>
                  <a:pt x="76453" y="458470"/>
                </a:lnTo>
                <a:lnTo>
                  <a:pt x="605535" y="458470"/>
                </a:lnTo>
                <a:lnTo>
                  <a:pt x="635323" y="452464"/>
                </a:lnTo>
                <a:lnTo>
                  <a:pt x="659622" y="436087"/>
                </a:lnTo>
                <a:lnTo>
                  <a:pt x="675991" y="411798"/>
                </a:lnTo>
                <a:lnTo>
                  <a:pt x="681990" y="382054"/>
                </a:lnTo>
                <a:lnTo>
                  <a:pt x="681990" y="76454"/>
                </a:lnTo>
                <a:lnTo>
                  <a:pt x="675991" y="46666"/>
                </a:lnTo>
                <a:lnTo>
                  <a:pt x="659622" y="22367"/>
                </a:lnTo>
                <a:lnTo>
                  <a:pt x="635323" y="5998"/>
                </a:lnTo>
                <a:lnTo>
                  <a:pt x="6055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 title="Decorative"/>
          <p:cNvSpPr/>
          <p:nvPr/>
        </p:nvSpPr>
        <p:spPr>
          <a:xfrm>
            <a:off x="6121400" y="5951854"/>
            <a:ext cx="681990" cy="458470"/>
          </a:xfrm>
          <a:custGeom>
            <a:avLst/>
            <a:gdLst/>
            <a:ahLst/>
            <a:cxnLst/>
            <a:rect l="l" t="t" r="r" b="b"/>
            <a:pathLst>
              <a:path w="681990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5535" y="0"/>
                </a:lnTo>
                <a:lnTo>
                  <a:pt x="635323" y="5998"/>
                </a:lnTo>
                <a:lnTo>
                  <a:pt x="659622" y="22367"/>
                </a:lnTo>
                <a:lnTo>
                  <a:pt x="675991" y="46666"/>
                </a:lnTo>
                <a:lnTo>
                  <a:pt x="681990" y="76454"/>
                </a:lnTo>
                <a:lnTo>
                  <a:pt x="681990" y="382054"/>
                </a:lnTo>
                <a:lnTo>
                  <a:pt x="675991" y="411798"/>
                </a:lnTo>
                <a:lnTo>
                  <a:pt x="659622" y="436087"/>
                </a:lnTo>
                <a:lnTo>
                  <a:pt x="635323" y="452464"/>
                </a:lnTo>
                <a:lnTo>
                  <a:pt x="605535" y="458470"/>
                </a:lnTo>
                <a:lnTo>
                  <a:pt x="76453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195440" y="6004086"/>
            <a:ext cx="536575" cy="291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>
              <a:lnSpc>
                <a:spcPct val="118800"/>
              </a:lnSpc>
              <a:spcBef>
                <a:spcPts val="95"/>
              </a:spcBef>
            </a:pP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Selvejende 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68" title="Decorative"/>
          <p:cNvSpPr/>
          <p:nvPr/>
        </p:nvSpPr>
        <p:spPr>
          <a:xfrm>
            <a:off x="5037454" y="5805804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object 169" title="Decorative"/>
          <p:cNvSpPr/>
          <p:nvPr/>
        </p:nvSpPr>
        <p:spPr>
          <a:xfrm>
            <a:off x="7712710" y="5991225"/>
            <a:ext cx="681990" cy="458470"/>
          </a:xfrm>
          <a:custGeom>
            <a:avLst/>
            <a:gdLst/>
            <a:ahLst/>
            <a:cxnLst/>
            <a:rect l="l" t="t" r="r" b="b"/>
            <a:pathLst>
              <a:path w="681990" h="458470">
                <a:moveTo>
                  <a:pt x="605535" y="0"/>
                </a:moveTo>
                <a:lnTo>
                  <a:pt x="76453" y="0"/>
                </a:lnTo>
                <a:lnTo>
                  <a:pt x="46666" y="5998"/>
                </a:lnTo>
                <a:lnTo>
                  <a:pt x="22367" y="22367"/>
                </a:lnTo>
                <a:lnTo>
                  <a:pt x="5998" y="46666"/>
                </a:lnTo>
                <a:lnTo>
                  <a:pt x="0" y="76454"/>
                </a:lnTo>
                <a:lnTo>
                  <a:pt x="0" y="382016"/>
                </a:lnTo>
                <a:lnTo>
                  <a:pt x="5998" y="411803"/>
                </a:lnTo>
                <a:lnTo>
                  <a:pt x="22367" y="436102"/>
                </a:lnTo>
                <a:lnTo>
                  <a:pt x="46666" y="452471"/>
                </a:lnTo>
                <a:lnTo>
                  <a:pt x="76453" y="458470"/>
                </a:lnTo>
                <a:lnTo>
                  <a:pt x="605535" y="458470"/>
                </a:lnTo>
                <a:lnTo>
                  <a:pt x="635323" y="452471"/>
                </a:lnTo>
                <a:lnTo>
                  <a:pt x="659622" y="436102"/>
                </a:lnTo>
                <a:lnTo>
                  <a:pt x="675991" y="411803"/>
                </a:lnTo>
                <a:lnTo>
                  <a:pt x="681989" y="382016"/>
                </a:lnTo>
                <a:lnTo>
                  <a:pt x="681989" y="76454"/>
                </a:lnTo>
                <a:lnTo>
                  <a:pt x="675991" y="46666"/>
                </a:lnTo>
                <a:lnTo>
                  <a:pt x="659622" y="22367"/>
                </a:lnTo>
                <a:lnTo>
                  <a:pt x="635323" y="5998"/>
                </a:lnTo>
                <a:lnTo>
                  <a:pt x="6055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 title="Decorative"/>
          <p:cNvSpPr/>
          <p:nvPr/>
        </p:nvSpPr>
        <p:spPr>
          <a:xfrm>
            <a:off x="7712710" y="5948045"/>
            <a:ext cx="681990" cy="458470"/>
          </a:xfrm>
          <a:custGeom>
            <a:avLst/>
            <a:gdLst/>
            <a:ahLst/>
            <a:cxnLst/>
            <a:rect l="l" t="t" r="r" b="b"/>
            <a:pathLst>
              <a:path w="681990" h="458470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5535" y="0"/>
                </a:lnTo>
                <a:lnTo>
                  <a:pt x="635323" y="5998"/>
                </a:lnTo>
                <a:lnTo>
                  <a:pt x="659622" y="22367"/>
                </a:lnTo>
                <a:lnTo>
                  <a:pt x="675991" y="46666"/>
                </a:lnTo>
                <a:lnTo>
                  <a:pt x="681989" y="76454"/>
                </a:lnTo>
                <a:lnTo>
                  <a:pt x="681989" y="382016"/>
                </a:lnTo>
                <a:lnTo>
                  <a:pt x="675991" y="411803"/>
                </a:lnTo>
                <a:lnTo>
                  <a:pt x="659622" y="436102"/>
                </a:lnTo>
                <a:lnTo>
                  <a:pt x="635323" y="452471"/>
                </a:lnTo>
                <a:lnTo>
                  <a:pt x="605535" y="458470"/>
                </a:lnTo>
                <a:lnTo>
                  <a:pt x="76453" y="458470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780401" y="6004086"/>
            <a:ext cx="548640" cy="291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" marR="5080" indent="-6350">
              <a:lnSpc>
                <a:spcPct val="118800"/>
              </a:lnSpc>
              <a:spcBef>
                <a:spcPts val="9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800" spc="-1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Selvejende 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800" spc="3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3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 title="Decorative"/>
          <p:cNvSpPr/>
          <p:nvPr/>
        </p:nvSpPr>
        <p:spPr>
          <a:xfrm>
            <a:off x="8089264" y="2295525"/>
            <a:ext cx="1144800" cy="441325"/>
          </a:xfrm>
          <a:custGeom>
            <a:avLst/>
            <a:gdLst/>
            <a:ahLst/>
            <a:cxnLst/>
            <a:rect l="l" t="t" r="r" b="b"/>
            <a:pathLst>
              <a:path w="1276350" h="441325">
                <a:moveTo>
                  <a:pt x="1202817" y="0"/>
                </a:moveTo>
                <a:lnTo>
                  <a:pt x="73532" y="0"/>
                </a:lnTo>
                <a:lnTo>
                  <a:pt x="44898" y="5774"/>
                </a:lnTo>
                <a:lnTo>
                  <a:pt x="21526" y="21526"/>
                </a:lnTo>
                <a:lnTo>
                  <a:pt x="5774" y="44898"/>
                </a:lnTo>
                <a:lnTo>
                  <a:pt x="0" y="73533"/>
                </a:lnTo>
                <a:lnTo>
                  <a:pt x="0" y="367791"/>
                </a:lnTo>
                <a:lnTo>
                  <a:pt x="5774" y="396426"/>
                </a:lnTo>
                <a:lnTo>
                  <a:pt x="21526" y="419798"/>
                </a:lnTo>
                <a:lnTo>
                  <a:pt x="44898" y="435550"/>
                </a:lnTo>
                <a:lnTo>
                  <a:pt x="73532" y="441325"/>
                </a:lnTo>
                <a:lnTo>
                  <a:pt x="1202817" y="441325"/>
                </a:lnTo>
                <a:lnTo>
                  <a:pt x="1231451" y="435550"/>
                </a:lnTo>
                <a:lnTo>
                  <a:pt x="1254823" y="419798"/>
                </a:lnTo>
                <a:lnTo>
                  <a:pt x="1270575" y="396426"/>
                </a:lnTo>
                <a:lnTo>
                  <a:pt x="1276350" y="367791"/>
                </a:lnTo>
                <a:lnTo>
                  <a:pt x="1276350" y="73533"/>
                </a:lnTo>
                <a:lnTo>
                  <a:pt x="1270575" y="44898"/>
                </a:lnTo>
                <a:lnTo>
                  <a:pt x="1254823" y="21526"/>
                </a:lnTo>
                <a:lnTo>
                  <a:pt x="1231451" y="5774"/>
                </a:lnTo>
                <a:lnTo>
                  <a:pt x="12028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73" title="Decorative"/>
          <p:cNvSpPr/>
          <p:nvPr/>
        </p:nvSpPr>
        <p:spPr>
          <a:xfrm>
            <a:off x="8089264" y="2295525"/>
            <a:ext cx="1143000" cy="441325"/>
          </a:xfrm>
          <a:custGeom>
            <a:avLst/>
            <a:gdLst/>
            <a:ahLst/>
            <a:cxnLst/>
            <a:rect l="l" t="t" r="r" b="b"/>
            <a:pathLst>
              <a:path w="1276350" h="441325">
                <a:moveTo>
                  <a:pt x="0" y="73533"/>
                </a:moveTo>
                <a:lnTo>
                  <a:pt x="5774" y="44898"/>
                </a:lnTo>
                <a:lnTo>
                  <a:pt x="21526" y="21526"/>
                </a:lnTo>
                <a:lnTo>
                  <a:pt x="44898" y="5774"/>
                </a:lnTo>
                <a:lnTo>
                  <a:pt x="73532" y="0"/>
                </a:lnTo>
                <a:lnTo>
                  <a:pt x="1202817" y="0"/>
                </a:lnTo>
                <a:lnTo>
                  <a:pt x="1231451" y="5774"/>
                </a:lnTo>
                <a:lnTo>
                  <a:pt x="1254823" y="21526"/>
                </a:lnTo>
                <a:lnTo>
                  <a:pt x="1270575" y="44898"/>
                </a:lnTo>
                <a:lnTo>
                  <a:pt x="1276350" y="73533"/>
                </a:lnTo>
                <a:lnTo>
                  <a:pt x="1276350" y="367791"/>
                </a:lnTo>
                <a:lnTo>
                  <a:pt x="1270575" y="396426"/>
                </a:lnTo>
                <a:lnTo>
                  <a:pt x="1254823" y="419798"/>
                </a:lnTo>
                <a:lnTo>
                  <a:pt x="1231451" y="435550"/>
                </a:lnTo>
                <a:lnTo>
                  <a:pt x="1202817" y="441325"/>
                </a:lnTo>
                <a:lnTo>
                  <a:pt x="73532" y="441325"/>
                </a:lnTo>
                <a:lnTo>
                  <a:pt x="44898" y="435550"/>
                </a:lnTo>
                <a:lnTo>
                  <a:pt x="21526" y="419798"/>
                </a:lnTo>
                <a:lnTo>
                  <a:pt x="5774" y="396426"/>
                </a:lnTo>
                <a:lnTo>
                  <a:pt x="0" y="367791"/>
                </a:lnTo>
                <a:lnTo>
                  <a:pt x="0" y="73533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8085130" y="2373901"/>
            <a:ext cx="1119503" cy="287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2545" algn="ctr">
              <a:lnSpc>
                <a:spcPct val="116599"/>
              </a:lnSpc>
              <a:spcBef>
                <a:spcPts val="95"/>
              </a:spcBef>
            </a:pP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Handicap og Myndighed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 title="Decorative"/>
          <p:cNvSpPr/>
          <p:nvPr/>
        </p:nvSpPr>
        <p:spPr>
          <a:xfrm>
            <a:off x="8089900" y="3376932"/>
            <a:ext cx="1143000" cy="441325"/>
          </a:xfrm>
          <a:custGeom>
            <a:avLst/>
            <a:gdLst/>
            <a:ahLst/>
            <a:cxnLst/>
            <a:rect l="l" t="t" r="r" b="b"/>
            <a:pathLst>
              <a:path w="1143000" h="441325">
                <a:moveTo>
                  <a:pt x="1069467" y="0"/>
                </a:moveTo>
                <a:lnTo>
                  <a:pt x="73532" y="0"/>
                </a:lnTo>
                <a:lnTo>
                  <a:pt x="44898" y="5774"/>
                </a:lnTo>
                <a:lnTo>
                  <a:pt x="21526" y="21526"/>
                </a:lnTo>
                <a:lnTo>
                  <a:pt x="5774" y="44898"/>
                </a:lnTo>
                <a:lnTo>
                  <a:pt x="0" y="73533"/>
                </a:lnTo>
                <a:lnTo>
                  <a:pt x="0" y="367791"/>
                </a:lnTo>
                <a:lnTo>
                  <a:pt x="5774" y="396426"/>
                </a:lnTo>
                <a:lnTo>
                  <a:pt x="21526" y="419798"/>
                </a:lnTo>
                <a:lnTo>
                  <a:pt x="44898" y="435550"/>
                </a:lnTo>
                <a:lnTo>
                  <a:pt x="73532" y="441325"/>
                </a:lnTo>
                <a:lnTo>
                  <a:pt x="1069467" y="441325"/>
                </a:lnTo>
                <a:lnTo>
                  <a:pt x="1098101" y="435550"/>
                </a:lnTo>
                <a:lnTo>
                  <a:pt x="1121473" y="419798"/>
                </a:lnTo>
                <a:lnTo>
                  <a:pt x="1137225" y="396426"/>
                </a:lnTo>
                <a:lnTo>
                  <a:pt x="1143000" y="367791"/>
                </a:lnTo>
                <a:lnTo>
                  <a:pt x="1143000" y="73533"/>
                </a:lnTo>
                <a:lnTo>
                  <a:pt x="1137225" y="44898"/>
                </a:lnTo>
                <a:lnTo>
                  <a:pt x="1121473" y="21526"/>
                </a:lnTo>
                <a:lnTo>
                  <a:pt x="1098101" y="5774"/>
                </a:lnTo>
                <a:lnTo>
                  <a:pt x="1069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 title="Decorative"/>
          <p:cNvSpPr/>
          <p:nvPr/>
        </p:nvSpPr>
        <p:spPr>
          <a:xfrm>
            <a:off x="8089900" y="3381375"/>
            <a:ext cx="1143000" cy="441325"/>
          </a:xfrm>
          <a:custGeom>
            <a:avLst/>
            <a:gdLst/>
            <a:ahLst/>
            <a:cxnLst/>
            <a:rect l="l" t="t" r="r" b="b"/>
            <a:pathLst>
              <a:path w="1143000" h="441325">
                <a:moveTo>
                  <a:pt x="0" y="73533"/>
                </a:moveTo>
                <a:lnTo>
                  <a:pt x="5774" y="44898"/>
                </a:lnTo>
                <a:lnTo>
                  <a:pt x="21526" y="21526"/>
                </a:lnTo>
                <a:lnTo>
                  <a:pt x="44898" y="5774"/>
                </a:lnTo>
                <a:lnTo>
                  <a:pt x="73532" y="0"/>
                </a:lnTo>
                <a:lnTo>
                  <a:pt x="1069467" y="0"/>
                </a:lnTo>
                <a:lnTo>
                  <a:pt x="1098101" y="5774"/>
                </a:lnTo>
                <a:lnTo>
                  <a:pt x="1121473" y="21526"/>
                </a:lnTo>
                <a:lnTo>
                  <a:pt x="1137225" y="44898"/>
                </a:lnTo>
                <a:lnTo>
                  <a:pt x="1143000" y="73533"/>
                </a:lnTo>
                <a:lnTo>
                  <a:pt x="1143000" y="367791"/>
                </a:lnTo>
                <a:lnTo>
                  <a:pt x="1137225" y="396426"/>
                </a:lnTo>
                <a:lnTo>
                  <a:pt x="1121473" y="419798"/>
                </a:lnTo>
                <a:lnTo>
                  <a:pt x="1098101" y="435550"/>
                </a:lnTo>
                <a:lnTo>
                  <a:pt x="1069467" y="441325"/>
                </a:lnTo>
                <a:lnTo>
                  <a:pt x="73532" y="441325"/>
                </a:lnTo>
                <a:lnTo>
                  <a:pt x="44898" y="435550"/>
                </a:lnTo>
                <a:lnTo>
                  <a:pt x="21526" y="419798"/>
                </a:lnTo>
                <a:lnTo>
                  <a:pt x="5774" y="396426"/>
                </a:lnTo>
                <a:lnTo>
                  <a:pt x="0" y="367791"/>
                </a:lnTo>
                <a:lnTo>
                  <a:pt x="0" y="73533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 title="Decorative"/>
          <p:cNvSpPr/>
          <p:nvPr/>
        </p:nvSpPr>
        <p:spPr>
          <a:xfrm>
            <a:off x="8089900" y="2847975"/>
            <a:ext cx="1143000" cy="441325"/>
          </a:xfrm>
          <a:custGeom>
            <a:avLst/>
            <a:gdLst/>
            <a:ahLst/>
            <a:cxnLst/>
            <a:rect l="l" t="t" r="r" b="b"/>
            <a:pathLst>
              <a:path w="1143000" h="441325">
                <a:moveTo>
                  <a:pt x="1069467" y="0"/>
                </a:moveTo>
                <a:lnTo>
                  <a:pt x="73532" y="0"/>
                </a:lnTo>
                <a:lnTo>
                  <a:pt x="44898" y="5774"/>
                </a:lnTo>
                <a:lnTo>
                  <a:pt x="21526" y="21526"/>
                </a:lnTo>
                <a:lnTo>
                  <a:pt x="5774" y="44898"/>
                </a:lnTo>
                <a:lnTo>
                  <a:pt x="0" y="73533"/>
                </a:lnTo>
                <a:lnTo>
                  <a:pt x="0" y="367791"/>
                </a:lnTo>
                <a:lnTo>
                  <a:pt x="5774" y="396426"/>
                </a:lnTo>
                <a:lnTo>
                  <a:pt x="21526" y="419798"/>
                </a:lnTo>
                <a:lnTo>
                  <a:pt x="44898" y="435550"/>
                </a:lnTo>
                <a:lnTo>
                  <a:pt x="73532" y="441325"/>
                </a:lnTo>
                <a:lnTo>
                  <a:pt x="1069467" y="441325"/>
                </a:lnTo>
                <a:lnTo>
                  <a:pt x="1098101" y="435550"/>
                </a:lnTo>
                <a:lnTo>
                  <a:pt x="1121473" y="419798"/>
                </a:lnTo>
                <a:lnTo>
                  <a:pt x="1137225" y="396426"/>
                </a:lnTo>
                <a:lnTo>
                  <a:pt x="1143000" y="367791"/>
                </a:lnTo>
                <a:lnTo>
                  <a:pt x="1143000" y="73533"/>
                </a:lnTo>
                <a:lnTo>
                  <a:pt x="1137225" y="44898"/>
                </a:lnTo>
                <a:lnTo>
                  <a:pt x="1121473" y="21526"/>
                </a:lnTo>
                <a:lnTo>
                  <a:pt x="1098101" y="5774"/>
                </a:lnTo>
                <a:lnTo>
                  <a:pt x="1069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 title="Decorative"/>
          <p:cNvSpPr/>
          <p:nvPr/>
        </p:nvSpPr>
        <p:spPr>
          <a:xfrm>
            <a:off x="8089900" y="2847975"/>
            <a:ext cx="1143000" cy="441325"/>
          </a:xfrm>
          <a:custGeom>
            <a:avLst/>
            <a:gdLst/>
            <a:ahLst/>
            <a:cxnLst/>
            <a:rect l="l" t="t" r="r" b="b"/>
            <a:pathLst>
              <a:path w="1143000" h="441325">
                <a:moveTo>
                  <a:pt x="0" y="73533"/>
                </a:moveTo>
                <a:lnTo>
                  <a:pt x="5774" y="44898"/>
                </a:lnTo>
                <a:lnTo>
                  <a:pt x="21526" y="21526"/>
                </a:lnTo>
                <a:lnTo>
                  <a:pt x="44898" y="5774"/>
                </a:lnTo>
                <a:lnTo>
                  <a:pt x="73532" y="0"/>
                </a:lnTo>
                <a:lnTo>
                  <a:pt x="1069467" y="0"/>
                </a:lnTo>
                <a:lnTo>
                  <a:pt x="1098101" y="5774"/>
                </a:lnTo>
                <a:lnTo>
                  <a:pt x="1121473" y="21526"/>
                </a:lnTo>
                <a:lnTo>
                  <a:pt x="1137225" y="44898"/>
                </a:lnTo>
                <a:lnTo>
                  <a:pt x="1143000" y="73533"/>
                </a:lnTo>
                <a:lnTo>
                  <a:pt x="1143000" y="367791"/>
                </a:lnTo>
                <a:lnTo>
                  <a:pt x="1137225" y="396426"/>
                </a:lnTo>
                <a:lnTo>
                  <a:pt x="1121473" y="419798"/>
                </a:lnTo>
                <a:lnTo>
                  <a:pt x="1098101" y="435550"/>
                </a:lnTo>
                <a:lnTo>
                  <a:pt x="1069467" y="441325"/>
                </a:lnTo>
                <a:lnTo>
                  <a:pt x="73532" y="441325"/>
                </a:lnTo>
                <a:lnTo>
                  <a:pt x="44898" y="435550"/>
                </a:lnTo>
                <a:lnTo>
                  <a:pt x="21526" y="419798"/>
                </a:lnTo>
                <a:lnTo>
                  <a:pt x="5774" y="396426"/>
                </a:lnTo>
                <a:lnTo>
                  <a:pt x="0" y="367791"/>
                </a:lnTo>
                <a:lnTo>
                  <a:pt x="0" y="73533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 title="Decorative"/>
          <p:cNvSpPr/>
          <p:nvPr/>
        </p:nvSpPr>
        <p:spPr>
          <a:xfrm>
            <a:off x="8013700" y="359092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4140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 title="Decorative"/>
          <p:cNvSpPr/>
          <p:nvPr/>
        </p:nvSpPr>
        <p:spPr>
          <a:xfrm>
            <a:off x="3009900" y="5949950"/>
            <a:ext cx="701675" cy="458470"/>
          </a:xfrm>
          <a:custGeom>
            <a:avLst/>
            <a:gdLst/>
            <a:ahLst/>
            <a:cxnLst/>
            <a:rect l="l" t="t" r="r" b="b"/>
            <a:pathLst>
              <a:path w="701675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625221" y="0"/>
                </a:lnTo>
                <a:lnTo>
                  <a:pt x="655008" y="5998"/>
                </a:lnTo>
                <a:lnTo>
                  <a:pt x="679307" y="22367"/>
                </a:lnTo>
                <a:lnTo>
                  <a:pt x="695676" y="46666"/>
                </a:lnTo>
                <a:lnTo>
                  <a:pt x="701675" y="76453"/>
                </a:lnTo>
                <a:lnTo>
                  <a:pt x="701675" y="382054"/>
                </a:lnTo>
                <a:lnTo>
                  <a:pt x="695676" y="411798"/>
                </a:lnTo>
                <a:lnTo>
                  <a:pt x="679307" y="436087"/>
                </a:lnTo>
                <a:lnTo>
                  <a:pt x="655008" y="452464"/>
                </a:lnTo>
                <a:lnTo>
                  <a:pt x="625221" y="458469"/>
                </a:lnTo>
                <a:lnTo>
                  <a:pt x="76454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5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096514" y="5992215"/>
            <a:ext cx="528955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 marR="5080" indent="-83820">
              <a:lnSpc>
                <a:spcPct val="117500"/>
              </a:lnSpc>
              <a:spcBef>
                <a:spcPts val="100"/>
              </a:spcBef>
            </a:pPr>
            <a:r>
              <a:rPr sz="800" spc="-16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800" spc="-65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r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Randers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 title="Decorative"/>
          <p:cNvSpPr/>
          <p:nvPr/>
        </p:nvSpPr>
        <p:spPr>
          <a:xfrm>
            <a:off x="3435350" y="5843270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40" title="Decorative"/>
          <p:cNvSpPr/>
          <p:nvPr/>
        </p:nvSpPr>
        <p:spPr>
          <a:xfrm>
            <a:off x="5056379" y="1619989"/>
            <a:ext cx="709295" cy="425450"/>
          </a:xfrm>
          <a:custGeom>
            <a:avLst/>
            <a:gdLst/>
            <a:ahLst/>
            <a:cxnLst/>
            <a:rect l="l" t="t" r="r" b="b"/>
            <a:pathLst>
              <a:path w="709295" h="425450">
                <a:moveTo>
                  <a:pt x="0" y="70865"/>
                </a:moveTo>
                <a:lnTo>
                  <a:pt x="5572" y="43291"/>
                </a:lnTo>
                <a:lnTo>
                  <a:pt x="20764" y="20764"/>
                </a:lnTo>
                <a:lnTo>
                  <a:pt x="43291" y="5572"/>
                </a:lnTo>
                <a:lnTo>
                  <a:pt x="70865" y="0"/>
                </a:lnTo>
                <a:lnTo>
                  <a:pt x="638428" y="0"/>
                </a:lnTo>
                <a:lnTo>
                  <a:pt x="666003" y="5572"/>
                </a:lnTo>
                <a:lnTo>
                  <a:pt x="688530" y="20764"/>
                </a:lnTo>
                <a:lnTo>
                  <a:pt x="703722" y="43291"/>
                </a:lnTo>
                <a:lnTo>
                  <a:pt x="709294" y="70865"/>
                </a:lnTo>
                <a:lnTo>
                  <a:pt x="709294" y="354583"/>
                </a:lnTo>
                <a:lnTo>
                  <a:pt x="703722" y="382158"/>
                </a:lnTo>
                <a:lnTo>
                  <a:pt x="688530" y="404685"/>
                </a:lnTo>
                <a:lnTo>
                  <a:pt x="666003" y="419877"/>
                </a:lnTo>
                <a:lnTo>
                  <a:pt x="638428" y="425450"/>
                </a:lnTo>
                <a:lnTo>
                  <a:pt x="70865" y="425450"/>
                </a:lnTo>
                <a:lnTo>
                  <a:pt x="43291" y="419877"/>
                </a:lnTo>
                <a:lnTo>
                  <a:pt x="20764" y="404685"/>
                </a:lnTo>
                <a:lnTo>
                  <a:pt x="5572" y="382158"/>
                </a:lnTo>
                <a:lnTo>
                  <a:pt x="0" y="354583"/>
                </a:lnTo>
                <a:lnTo>
                  <a:pt x="0" y="70865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Tekstfelt 144"/>
          <p:cNvSpPr txBox="1"/>
          <p:nvPr/>
        </p:nvSpPr>
        <p:spPr>
          <a:xfrm>
            <a:off x="5135370" y="1672853"/>
            <a:ext cx="623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Kultur og fritid </a:t>
            </a:r>
          </a:p>
        </p:txBody>
      </p:sp>
      <p:sp>
        <p:nvSpPr>
          <p:cNvPr id="39" name="Titel 38"/>
          <p:cNvSpPr>
            <a:spLocks noGrp="1"/>
          </p:cNvSpPr>
          <p:nvPr>
            <p:ph type="title" idx="4294967295"/>
          </p:nvPr>
        </p:nvSpPr>
        <p:spPr>
          <a:xfrm>
            <a:off x="191134" y="411453"/>
            <a:ext cx="1495425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Administration</a:t>
            </a:r>
          </a:p>
        </p:txBody>
      </p:sp>
      <p:sp>
        <p:nvSpPr>
          <p:cNvPr id="6" name="object 110" title="Decorative">
            <a:extLst>
              <a:ext uri="{FF2B5EF4-FFF2-40B4-BE49-F238E27FC236}">
                <a16:creationId xmlns:a16="http://schemas.microsoft.com/office/drawing/2014/main" id="{82A936F7-AAD2-8568-4425-DDEA248E1012}"/>
              </a:ext>
            </a:extLst>
          </p:cNvPr>
          <p:cNvSpPr/>
          <p:nvPr/>
        </p:nvSpPr>
        <p:spPr>
          <a:xfrm>
            <a:off x="5373367" y="2031472"/>
            <a:ext cx="5715" cy="3208655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5" y="320865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44" title="Decorative">
            <a:extLst>
              <a:ext uri="{FF2B5EF4-FFF2-40B4-BE49-F238E27FC236}">
                <a16:creationId xmlns:a16="http://schemas.microsoft.com/office/drawing/2014/main" id="{AE13EE03-851A-29A3-57C0-665CE09ED47F}"/>
              </a:ext>
            </a:extLst>
          </p:cNvPr>
          <p:cNvSpPr/>
          <p:nvPr/>
        </p:nvSpPr>
        <p:spPr>
          <a:xfrm>
            <a:off x="9777630" y="1611741"/>
            <a:ext cx="696595" cy="435609"/>
          </a:xfrm>
          <a:custGeom>
            <a:avLst/>
            <a:gdLst/>
            <a:ahLst/>
            <a:cxnLst/>
            <a:rect l="l" t="t" r="r" b="b"/>
            <a:pathLst>
              <a:path w="696595" h="435610">
                <a:moveTo>
                  <a:pt x="0" y="72644"/>
                </a:moveTo>
                <a:lnTo>
                  <a:pt x="5707" y="44362"/>
                </a:lnTo>
                <a:lnTo>
                  <a:pt x="21272" y="21272"/>
                </a:lnTo>
                <a:lnTo>
                  <a:pt x="44362" y="5707"/>
                </a:lnTo>
                <a:lnTo>
                  <a:pt x="72644" y="0"/>
                </a:lnTo>
                <a:lnTo>
                  <a:pt x="623951" y="0"/>
                </a:lnTo>
                <a:lnTo>
                  <a:pt x="652232" y="5707"/>
                </a:lnTo>
                <a:lnTo>
                  <a:pt x="675322" y="21272"/>
                </a:lnTo>
                <a:lnTo>
                  <a:pt x="690887" y="44362"/>
                </a:lnTo>
                <a:lnTo>
                  <a:pt x="696595" y="72644"/>
                </a:lnTo>
                <a:lnTo>
                  <a:pt x="696595" y="362966"/>
                </a:lnTo>
                <a:lnTo>
                  <a:pt x="690887" y="391247"/>
                </a:lnTo>
                <a:lnTo>
                  <a:pt x="675322" y="414337"/>
                </a:lnTo>
                <a:lnTo>
                  <a:pt x="652232" y="429902"/>
                </a:lnTo>
                <a:lnTo>
                  <a:pt x="623951" y="435610"/>
                </a:lnTo>
                <a:lnTo>
                  <a:pt x="72644" y="435610"/>
                </a:lnTo>
                <a:lnTo>
                  <a:pt x="44362" y="429902"/>
                </a:lnTo>
                <a:lnTo>
                  <a:pt x="21272" y="414337"/>
                </a:lnTo>
                <a:lnTo>
                  <a:pt x="5707" y="391247"/>
                </a:lnTo>
                <a:lnTo>
                  <a:pt x="0" y="362966"/>
                </a:lnTo>
                <a:lnTo>
                  <a:pt x="0" y="72644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151" title="Decorative">
            <a:extLst>
              <a:ext uri="{FF2B5EF4-FFF2-40B4-BE49-F238E27FC236}">
                <a16:creationId xmlns:a16="http://schemas.microsoft.com/office/drawing/2014/main" id="{D55551E7-051C-C316-4033-45A788CFC389}"/>
              </a:ext>
            </a:extLst>
          </p:cNvPr>
          <p:cNvSpPr/>
          <p:nvPr/>
        </p:nvSpPr>
        <p:spPr>
          <a:xfrm>
            <a:off x="10084823" y="1516380"/>
            <a:ext cx="0" cy="113030"/>
          </a:xfrm>
          <a:custGeom>
            <a:avLst/>
            <a:gdLst/>
            <a:ahLst/>
            <a:cxnLst/>
            <a:rect l="l" t="t" r="r" b="b"/>
            <a:pathLst>
              <a:path h="113030">
                <a:moveTo>
                  <a:pt x="0" y="0"/>
                </a:moveTo>
                <a:lnTo>
                  <a:pt x="0" y="113030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72" title="Decorative">
            <a:extLst>
              <a:ext uri="{FF2B5EF4-FFF2-40B4-BE49-F238E27FC236}">
                <a16:creationId xmlns:a16="http://schemas.microsoft.com/office/drawing/2014/main" id="{4ECC8673-A08B-8821-6317-1F9A8D6EFEFC}"/>
              </a:ext>
            </a:extLst>
          </p:cNvPr>
          <p:cNvSpPr/>
          <p:nvPr/>
        </p:nvSpPr>
        <p:spPr>
          <a:xfrm>
            <a:off x="8013700" y="2049225"/>
            <a:ext cx="3175" cy="1656000"/>
          </a:xfrm>
          <a:custGeom>
            <a:avLst/>
            <a:gdLst/>
            <a:ahLst/>
            <a:cxnLst/>
            <a:rect l="l" t="t" r="r" b="b"/>
            <a:pathLst>
              <a:path w="3175" h="2713354">
                <a:moveTo>
                  <a:pt x="3175" y="0"/>
                </a:moveTo>
                <a:lnTo>
                  <a:pt x="0" y="271335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72" title="Decorative">
            <a:extLst>
              <a:ext uri="{FF2B5EF4-FFF2-40B4-BE49-F238E27FC236}">
                <a16:creationId xmlns:a16="http://schemas.microsoft.com/office/drawing/2014/main" id="{9B1755C7-E69F-0383-F52E-56C3F7B52E66}"/>
              </a:ext>
            </a:extLst>
          </p:cNvPr>
          <p:cNvSpPr/>
          <p:nvPr/>
        </p:nvSpPr>
        <p:spPr>
          <a:xfrm>
            <a:off x="6281160" y="2037835"/>
            <a:ext cx="3175" cy="1584000"/>
          </a:xfrm>
          <a:custGeom>
            <a:avLst/>
            <a:gdLst/>
            <a:ahLst/>
            <a:cxnLst/>
            <a:rect l="l" t="t" r="r" b="b"/>
            <a:pathLst>
              <a:path w="3175" h="2713354">
                <a:moveTo>
                  <a:pt x="3175" y="0"/>
                </a:moveTo>
                <a:lnTo>
                  <a:pt x="0" y="271335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Tekstfelt 175">
            <a:extLst>
              <a:ext uri="{FF2B5EF4-FFF2-40B4-BE49-F238E27FC236}">
                <a16:creationId xmlns:a16="http://schemas.microsoft.com/office/drawing/2014/main" id="{76B800D6-1225-486E-A7A2-01909C7A7881}"/>
              </a:ext>
            </a:extLst>
          </p:cNvPr>
          <p:cNvSpPr txBox="1"/>
          <p:nvPr/>
        </p:nvSpPr>
        <p:spPr>
          <a:xfrm>
            <a:off x="6131942" y="1705873"/>
            <a:ext cx="623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Omsorg</a:t>
            </a:r>
          </a:p>
        </p:txBody>
      </p:sp>
      <p:sp>
        <p:nvSpPr>
          <p:cNvPr id="177" name="Tekstfelt 176">
            <a:extLst>
              <a:ext uri="{FF2B5EF4-FFF2-40B4-BE49-F238E27FC236}">
                <a16:creationId xmlns:a16="http://schemas.microsoft.com/office/drawing/2014/main" id="{BBC6789A-7BD4-BEF7-334F-A2F4C10F6A80}"/>
              </a:ext>
            </a:extLst>
          </p:cNvPr>
          <p:cNvSpPr txBox="1"/>
          <p:nvPr/>
        </p:nvSpPr>
        <p:spPr>
          <a:xfrm>
            <a:off x="7064565" y="1703670"/>
            <a:ext cx="623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Sundhed</a:t>
            </a:r>
          </a:p>
        </p:txBody>
      </p:sp>
      <p:sp>
        <p:nvSpPr>
          <p:cNvPr id="183" name="Tekstfelt 182">
            <a:extLst>
              <a:ext uri="{FF2B5EF4-FFF2-40B4-BE49-F238E27FC236}">
                <a16:creationId xmlns:a16="http://schemas.microsoft.com/office/drawing/2014/main" id="{AD646D89-0668-E34A-06B8-ED4FBEC3352A}"/>
              </a:ext>
            </a:extLst>
          </p:cNvPr>
          <p:cNvSpPr txBox="1"/>
          <p:nvPr/>
        </p:nvSpPr>
        <p:spPr>
          <a:xfrm>
            <a:off x="7982995" y="1715020"/>
            <a:ext cx="623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185" name="Tekstfelt 184">
            <a:extLst>
              <a:ext uri="{FF2B5EF4-FFF2-40B4-BE49-F238E27FC236}">
                <a16:creationId xmlns:a16="http://schemas.microsoft.com/office/drawing/2014/main" id="{BFADA961-3A05-8AF0-2986-316C1B308F3A}"/>
              </a:ext>
            </a:extLst>
          </p:cNvPr>
          <p:cNvSpPr txBox="1"/>
          <p:nvPr/>
        </p:nvSpPr>
        <p:spPr>
          <a:xfrm>
            <a:off x="4044997" y="1703016"/>
            <a:ext cx="623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Skole</a:t>
            </a:r>
          </a:p>
        </p:txBody>
      </p:sp>
      <p:sp>
        <p:nvSpPr>
          <p:cNvPr id="189" name="Tekstfelt 188">
            <a:extLst>
              <a:ext uri="{FF2B5EF4-FFF2-40B4-BE49-F238E27FC236}">
                <a16:creationId xmlns:a16="http://schemas.microsoft.com/office/drawing/2014/main" id="{C01B1BD3-24E9-F111-50D8-7C8E1E8B98C2}"/>
              </a:ext>
            </a:extLst>
          </p:cNvPr>
          <p:cNvSpPr txBox="1"/>
          <p:nvPr/>
        </p:nvSpPr>
        <p:spPr>
          <a:xfrm>
            <a:off x="2370663" y="1709541"/>
            <a:ext cx="4329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Børn</a:t>
            </a:r>
          </a:p>
        </p:txBody>
      </p:sp>
      <p:sp>
        <p:nvSpPr>
          <p:cNvPr id="192" name="Tekstfelt 191">
            <a:extLst>
              <a:ext uri="{FF2B5EF4-FFF2-40B4-BE49-F238E27FC236}">
                <a16:creationId xmlns:a16="http://schemas.microsoft.com/office/drawing/2014/main" id="{6394FCF9-86BC-439A-A0EC-4C27F9550B9D}"/>
              </a:ext>
            </a:extLst>
          </p:cNvPr>
          <p:cNvSpPr txBox="1"/>
          <p:nvPr/>
        </p:nvSpPr>
        <p:spPr>
          <a:xfrm>
            <a:off x="9711231" y="1724025"/>
            <a:ext cx="9214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60" dirty="0">
                <a:latin typeface="Arial" panose="020B0604020202020204" pitchFamily="34" charset="0"/>
                <a:cs typeface="Arial" panose="020B0604020202020204" pitchFamily="34" charset="0"/>
              </a:rPr>
              <a:t>Arbejdsmarked</a:t>
            </a:r>
          </a:p>
        </p:txBody>
      </p:sp>
      <p:sp>
        <p:nvSpPr>
          <p:cNvPr id="193" name="Tekstfelt 192">
            <a:extLst>
              <a:ext uri="{FF2B5EF4-FFF2-40B4-BE49-F238E27FC236}">
                <a16:creationId xmlns:a16="http://schemas.microsoft.com/office/drawing/2014/main" id="{6A407DC4-4F45-8FBB-EFC1-97FEA32486AC}"/>
              </a:ext>
            </a:extLst>
          </p:cNvPr>
          <p:cNvSpPr txBox="1"/>
          <p:nvPr/>
        </p:nvSpPr>
        <p:spPr>
          <a:xfrm>
            <a:off x="8957057" y="1720055"/>
            <a:ext cx="623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Familie</a:t>
            </a:r>
          </a:p>
        </p:txBody>
      </p:sp>
      <p:sp>
        <p:nvSpPr>
          <p:cNvPr id="194" name="object 147" title="Decorative">
            <a:extLst>
              <a:ext uri="{FF2B5EF4-FFF2-40B4-BE49-F238E27FC236}">
                <a16:creationId xmlns:a16="http://schemas.microsoft.com/office/drawing/2014/main" id="{86D5539D-FDFB-45A3-0ADD-0EB7FDF7347F}"/>
              </a:ext>
            </a:extLst>
          </p:cNvPr>
          <p:cNvSpPr/>
          <p:nvPr/>
        </p:nvSpPr>
        <p:spPr>
          <a:xfrm>
            <a:off x="10123069" y="2051753"/>
            <a:ext cx="5715" cy="3208655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4" y="320865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49" title="Decorative">
            <a:extLst>
              <a:ext uri="{FF2B5EF4-FFF2-40B4-BE49-F238E27FC236}">
                <a16:creationId xmlns:a16="http://schemas.microsoft.com/office/drawing/2014/main" id="{85FDC874-FABF-3753-026A-E59E4DBB94E4}"/>
              </a:ext>
            </a:extLst>
          </p:cNvPr>
          <p:cNvSpPr/>
          <p:nvPr/>
        </p:nvSpPr>
        <p:spPr>
          <a:xfrm>
            <a:off x="9818076" y="5272046"/>
            <a:ext cx="683895" cy="458470"/>
          </a:xfrm>
          <a:custGeom>
            <a:avLst/>
            <a:gdLst/>
            <a:ahLst/>
            <a:cxnLst/>
            <a:rect l="l" t="t" r="r" b="b"/>
            <a:pathLst>
              <a:path w="683895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607440" y="0"/>
                </a:lnTo>
                <a:lnTo>
                  <a:pt x="637228" y="5998"/>
                </a:lnTo>
                <a:lnTo>
                  <a:pt x="661527" y="22367"/>
                </a:lnTo>
                <a:lnTo>
                  <a:pt x="677896" y="46666"/>
                </a:lnTo>
                <a:lnTo>
                  <a:pt x="683895" y="76453"/>
                </a:lnTo>
                <a:lnTo>
                  <a:pt x="683895" y="382015"/>
                </a:lnTo>
                <a:lnTo>
                  <a:pt x="677896" y="411803"/>
                </a:lnTo>
                <a:lnTo>
                  <a:pt x="661527" y="436102"/>
                </a:lnTo>
                <a:lnTo>
                  <a:pt x="637228" y="452471"/>
                </a:lnTo>
                <a:lnTo>
                  <a:pt x="607440" y="458469"/>
                </a:lnTo>
                <a:lnTo>
                  <a:pt x="76453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50">
            <a:extLst>
              <a:ext uri="{FF2B5EF4-FFF2-40B4-BE49-F238E27FC236}">
                <a16:creationId xmlns:a16="http://schemas.microsoft.com/office/drawing/2014/main" id="{3A5791E8-483F-9A75-3F7B-DF0B1BEF1882}"/>
              </a:ext>
            </a:extLst>
          </p:cNvPr>
          <p:cNvSpPr txBox="1"/>
          <p:nvPr/>
        </p:nvSpPr>
        <p:spPr>
          <a:xfrm>
            <a:off x="9907230" y="5329986"/>
            <a:ext cx="529590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18700"/>
              </a:lnSpc>
              <a:spcBef>
                <a:spcPts val="100"/>
              </a:spcBef>
            </a:pPr>
            <a:r>
              <a:rPr lang="da-DK" sz="800" spc="-4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sz="800" spc="-50" dirty="0" err="1">
                <a:latin typeface="Arial" panose="020B0604020202020204" pitchFamily="34" charset="0"/>
                <a:cs typeface="Arial" panose="020B0604020202020204" pitchFamily="34" charset="0"/>
              </a:rPr>
              <a:t>Lokale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800" spc="-14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800" spc="-9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800" spc="-25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sz="800" spc="-45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800" spc="-4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800" spc="-3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800" spc="-7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74">
            <a:extLst>
              <a:ext uri="{FF2B5EF4-FFF2-40B4-BE49-F238E27FC236}">
                <a16:creationId xmlns:a16="http://schemas.microsoft.com/office/drawing/2014/main" id="{865790E9-72C9-6337-9E29-6D6F0AE1E229}"/>
              </a:ext>
            </a:extLst>
          </p:cNvPr>
          <p:cNvSpPr txBox="1"/>
          <p:nvPr/>
        </p:nvSpPr>
        <p:spPr>
          <a:xfrm>
            <a:off x="8097446" y="2868694"/>
            <a:ext cx="111950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Autisme, Senhjerneskade</a:t>
            </a:r>
          </a:p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og Læring</a:t>
            </a:r>
          </a:p>
        </p:txBody>
      </p:sp>
      <p:sp>
        <p:nvSpPr>
          <p:cNvPr id="200" name="object 174">
            <a:extLst>
              <a:ext uri="{FF2B5EF4-FFF2-40B4-BE49-F238E27FC236}">
                <a16:creationId xmlns:a16="http://schemas.microsoft.com/office/drawing/2014/main" id="{3BAFEC20-F45C-2E16-0A84-9E8A1E68A5BB}"/>
              </a:ext>
            </a:extLst>
          </p:cNvPr>
          <p:cNvSpPr txBox="1"/>
          <p:nvPr/>
        </p:nvSpPr>
        <p:spPr>
          <a:xfrm>
            <a:off x="8102357" y="3499075"/>
            <a:ext cx="111950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Psykiatri og  Socialt udsatte</a:t>
            </a:r>
          </a:p>
        </p:txBody>
      </p:sp>
      <p:sp>
        <p:nvSpPr>
          <p:cNvPr id="201" name="object 110" title="Decorative">
            <a:extLst>
              <a:ext uri="{FF2B5EF4-FFF2-40B4-BE49-F238E27FC236}">
                <a16:creationId xmlns:a16="http://schemas.microsoft.com/office/drawing/2014/main" id="{A625367E-7272-9BCF-739B-632815DBD368}"/>
              </a:ext>
            </a:extLst>
          </p:cNvPr>
          <p:cNvSpPr/>
          <p:nvPr/>
        </p:nvSpPr>
        <p:spPr>
          <a:xfrm>
            <a:off x="8013700" y="3594780"/>
            <a:ext cx="5715" cy="1944000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5" y="320865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110" title="Decorative">
            <a:extLst>
              <a:ext uri="{FF2B5EF4-FFF2-40B4-BE49-F238E27FC236}">
                <a16:creationId xmlns:a16="http://schemas.microsoft.com/office/drawing/2014/main" id="{7DE589F9-6561-44A8-868F-A336AB43A383}"/>
              </a:ext>
            </a:extLst>
          </p:cNvPr>
          <p:cNvSpPr/>
          <p:nvPr/>
        </p:nvSpPr>
        <p:spPr>
          <a:xfrm>
            <a:off x="6281098" y="3642443"/>
            <a:ext cx="5715" cy="1944000"/>
          </a:xfrm>
          <a:custGeom>
            <a:avLst/>
            <a:gdLst/>
            <a:ahLst/>
            <a:cxnLst/>
            <a:rect l="l" t="t" r="r" b="b"/>
            <a:pathLst>
              <a:path w="5715" h="3208654">
                <a:moveTo>
                  <a:pt x="0" y="0"/>
                </a:moveTo>
                <a:lnTo>
                  <a:pt x="5715" y="320865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18" title="Decorative">
            <a:extLst>
              <a:ext uri="{FF2B5EF4-FFF2-40B4-BE49-F238E27FC236}">
                <a16:creationId xmlns:a16="http://schemas.microsoft.com/office/drawing/2014/main" id="{9EB89626-21A3-61B5-B83E-B17B15564C79}"/>
              </a:ext>
            </a:extLst>
          </p:cNvPr>
          <p:cNvSpPr/>
          <p:nvPr/>
        </p:nvSpPr>
        <p:spPr>
          <a:xfrm>
            <a:off x="9640187" y="6623001"/>
            <a:ext cx="685165" cy="458470"/>
          </a:xfrm>
          <a:custGeom>
            <a:avLst/>
            <a:gdLst/>
            <a:ahLst/>
            <a:cxnLst/>
            <a:rect l="l" t="t" r="r" b="b"/>
            <a:pathLst>
              <a:path w="685165" h="458470">
                <a:moveTo>
                  <a:pt x="0" y="76415"/>
                </a:moveTo>
                <a:lnTo>
                  <a:pt x="5998" y="46671"/>
                </a:lnTo>
                <a:lnTo>
                  <a:pt x="22367" y="22382"/>
                </a:lnTo>
                <a:lnTo>
                  <a:pt x="46666" y="6005"/>
                </a:lnTo>
                <a:lnTo>
                  <a:pt x="76453" y="0"/>
                </a:lnTo>
                <a:lnTo>
                  <a:pt x="608710" y="0"/>
                </a:lnTo>
                <a:lnTo>
                  <a:pt x="638498" y="6005"/>
                </a:lnTo>
                <a:lnTo>
                  <a:pt x="662797" y="22382"/>
                </a:lnTo>
                <a:lnTo>
                  <a:pt x="679166" y="46671"/>
                </a:lnTo>
                <a:lnTo>
                  <a:pt x="685164" y="76415"/>
                </a:lnTo>
                <a:lnTo>
                  <a:pt x="685164" y="382054"/>
                </a:lnTo>
                <a:lnTo>
                  <a:pt x="679166" y="411798"/>
                </a:lnTo>
                <a:lnTo>
                  <a:pt x="662797" y="436087"/>
                </a:lnTo>
                <a:lnTo>
                  <a:pt x="638498" y="452464"/>
                </a:lnTo>
                <a:lnTo>
                  <a:pt x="608710" y="458470"/>
                </a:lnTo>
                <a:lnTo>
                  <a:pt x="76453" y="458470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1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9">
            <a:extLst>
              <a:ext uri="{FF2B5EF4-FFF2-40B4-BE49-F238E27FC236}">
                <a16:creationId xmlns:a16="http://schemas.microsoft.com/office/drawing/2014/main" id="{0767EE34-B618-2EC3-752A-85D0B59754D1}"/>
              </a:ext>
            </a:extLst>
          </p:cNvPr>
          <p:cNvSpPr txBox="1"/>
          <p:nvPr/>
        </p:nvSpPr>
        <p:spPr>
          <a:xfrm>
            <a:off x="9664188" y="6697116"/>
            <a:ext cx="639445" cy="2919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marR="5080" indent="-203200">
              <a:lnSpc>
                <a:spcPct val="118800"/>
              </a:lnSpc>
              <a:spcBef>
                <a:spcPts val="95"/>
              </a:spcBef>
            </a:pPr>
            <a:r>
              <a:rPr lang="da-DK" sz="800" spc="-70" dirty="0">
                <a:latin typeface="Arial" panose="020B0604020202020204" pitchFamily="34" charset="0"/>
                <a:cs typeface="Arial" panose="020B0604020202020204" pitchFamily="34" charset="0"/>
              </a:rPr>
              <a:t>Arbejdsmarked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800" spc="-60" dirty="0">
                <a:latin typeface="Arial" panose="020B0604020202020204" pitchFamily="34" charset="0"/>
                <a:cs typeface="Arial" panose="020B0604020202020204" pitchFamily="34" charset="0"/>
              </a:rPr>
              <a:t>AMG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823085" y="2971165"/>
            <a:ext cx="1369060" cy="450850"/>
          </a:xfrm>
          <a:custGeom>
            <a:avLst/>
            <a:gdLst/>
            <a:ahLst/>
            <a:cxnLst/>
            <a:rect l="l" t="t" r="r" b="b"/>
            <a:pathLst>
              <a:path w="1369060" h="450850">
                <a:moveTo>
                  <a:pt x="0" y="75184"/>
                </a:moveTo>
                <a:lnTo>
                  <a:pt x="5907" y="45916"/>
                </a:lnTo>
                <a:lnTo>
                  <a:pt x="22018" y="22018"/>
                </a:lnTo>
                <a:lnTo>
                  <a:pt x="45916" y="5907"/>
                </a:lnTo>
                <a:lnTo>
                  <a:pt x="75183" y="0"/>
                </a:lnTo>
                <a:lnTo>
                  <a:pt x="1293876" y="0"/>
                </a:lnTo>
                <a:lnTo>
                  <a:pt x="1323143" y="5907"/>
                </a:lnTo>
                <a:lnTo>
                  <a:pt x="1347041" y="22018"/>
                </a:lnTo>
                <a:lnTo>
                  <a:pt x="1363152" y="45916"/>
                </a:lnTo>
                <a:lnTo>
                  <a:pt x="1369059" y="75184"/>
                </a:lnTo>
                <a:lnTo>
                  <a:pt x="1369059" y="375665"/>
                </a:lnTo>
                <a:lnTo>
                  <a:pt x="1363152" y="404933"/>
                </a:lnTo>
                <a:lnTo>
                  <a:pt x="1347041" y="428831"/>
                </a:lnTo>
                <a:lnTo>
                  <a:pt x="1323143" y="444942"/>
                </a:lnTo>
                <a:lnTo>
                  <a:pt x="1293876" y="450850"/>
                </a:lnTo>
                <a:lnTo>
                  <a:pt x="75183" y="450850"/>
                </a:lnTo>
                <a:lnTo>
                  <a:pt x="45916" y="444942"/>
                </a:lnTo>
                <a:lnTo>
                  <a:pt x="22018" y="428831"/>
                </a:lnTo>
                <a:lnTo>
                  <a:pt x="5907" y="404933"/>
                </a:lnTo>
                <a:lnTo>
                  <a:pt x="0" y="375665"/>
                </a:lnTo>
                <a:lnTo>
                  <a:pt x="0" y="751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57729" y="3100070"/>
            <a:ext cx="6997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Personale og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114" dirty="0">
                <a:latin typeface="Arial"/>
                <a:cs typeface="Arial"/>
              </a:rPr>
              <a:t>HR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1831975" y="2413000"/>
            <a:ext cx="1360170" cy="436880"/>
          </a:xfrm>
          <a:custGeom>
            <a:avLst/>
            <a:gdLst/>
            <a:ahLst/>
            <a:cxnLst/>
            <a:rect l="l" t="t" r="r" b="b"/>
            <a:pathLst>
              <a:path w="1360170" h="436880">
                <a:moveTo>
                  <a:pt x="0" y="72771"/>
                </a:moveTo>
                <a:lnTo>
                  <a:pt x="5726" y="44469"/>
                </a:lnTo>
                <a:lnTo>
                  <a:pt x="21336" y="21335"/>
                </a:lnTo>
                <a:lnTo>
                  <a:pt x="44469" y="5726"/>
                </a:lnTo>
                <a:lnTo>
                  <a:pt x="72770" y="0"/>
                </a:lnTo>
                <a:lnTo>
                  <a:pt x="1287399" y="0"/>
                </a:lnTo>
                <a:lnTo>
                  <a:pt x="1315700" y="5726"/>
                </a:lnTo>
                <a:lnTo>
                  <a:pt x="1338833" y="21336"/>
                </a:lnTo>
                <a:lnTo>
                  <a:pt x="1354443" y="44469"/>
                </a:lnTo>
                <a:lnTo>
                  <a:pt x="1360170" y="72771"/>
                </a:lnTo>
                <a:lnTo>
                  <a:pt x="1360170" y="364109"/>
                </a:lnTo>
                <a:lnTo>
                  <a:pt x="1354443" y="392410"/>
                </a:lnTo>
                <a:lnTo>
                  <a:pt x="1338833" y="415543"/>
                </a:lnTo>
                <a:lnTo>
                  <a:pt x="1315700" y="431153"/>
                </a:lnTo>
                <a:lnTo>
                  <a:pt x="1287399" y="436879"/>
                </a:lnTo>
                <a:lnTo>
                  <a:pt x="72770" y="436879"/>
                </a:lnTo>
                <a:lnTo>
                  <a:pt x="44469" y="431153"/>
                </a:lnTo>
                <a:lnTo>
                  <a:pt x="21336" y="415543"/>
                </a:lnTo>
                <a:lnTo>
                  <a:pt x="5726" y="392410"/>
                </a:lnTo>
                <a:lnTo>
                  <a:pt x="0" y="364109"/>
                </a:lnTo>
                <a:lnTo>
                  <a:pt x="0" y="7277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93722" y="2566670"/>
            <a:ext cx="83946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Økonomiafdelingen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3470909" y="3004820"/>
            <a:ext cx="1376045" cy="442595"/>
          </a:xfrm>
          <a:custGeom>
            <a:avLst/>
            <a:gdLst/>
            <a:ahLst/>
            <a:cxnLst/>
            <a:rect l="l" t="t" r="r" b="b"/>
            <a:pathLst>
              <a:path w="1376045" h="442595">
                <a:moveTo>
                  <a:pt x="0" y="73787"/>
                </a:moveTo>
                <a:lnTo>
                  <a:pt x="5796" y="45059"/>
                </a:lnTo>
                <a:lnTo>
                  <a:pt x="21605" y="21605"/>
                </a:lnTo>
                <a:lnTo>
                  <a:pt x="45059" y="5796"/>
                </a:lnTo>
                <a:lnTo>
                  <a:pt x="73787" y="0"/>
                </a:lnTo>
                <a:lnTo>
                  <a:pt x="1302257" y="0"/>
                </a:lnTo>
                <a:lnTo>
                  <a:pt x="1330985" y="5796"/>
                </a:lnTo>
                <a:lnTo>
                  <a:pt x="1354439" y="21605"/>
                </a:lnTo>
                <a:lnTo>
                  <a:pt x="1370248" y="45059"/>
                </a:lnTo>
                <a:lnTo>
                  <a:pt x="1376044" y="73787"/>
                </a:lnTo>
                <a:lnTo>
                  <a:pt x="1376044" y="368808"/>
                </a:lnTo>
                <a:lnTo>
                  <a:pt x="1370248" y="397535"/>
                </a:lnTo>
                <a:lnTo>
                  <a:pt x="1354439" y="420989"/>
                </a:lnTo>
                <a:lnTo>
                  <a:pt x="1330985" y="436798"/>
                </a:lnTo>
                <a:lnTo>
                  <a:pt x="1302257" y="442595"/>
                </a:lnTo>
                <a:lnTo>
                  <a:pt x="73787" y="442595"/>
                </a:lnTo>
                <a:lnTo>
                  <a:pt x="45059" y="436798"/>
                </a:lnTo>
                <a:lnTo>
                  <a:pt x="21605" y="420989"/>
                </a:lnTo>
                <a:lnTo>
                  <a:pt x="5796" y="397535"/>
                </a:lnTo>
                <a:lnTo>
                  <a:pt x="0" y="368808"/>
                </a:lnTo>
                <a:lnTo>
                  <a:pt x="0" y="73787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108830" y="3111449"/>
            <a:ext cx="10160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60" dirty="0">
                <a:latin typeface="Arial"/>
                <a:cs typeface="Arial"/>
              </a:rPr>
              <a:t>IT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3449954" y="2406650"/>
            <a:ext cx="1380490" cy="439420"/>
          </a:xfrm>
          <a:custGeom>
            <a:avLst/>
            <a:gdLst/>
            <a:ahLst/>
            <a:cxnLst/>
            <a:rect l="l" t="t" r="r" b="b"/>
            <a:pathLst>
              <a:path w="1380489" h="439419">
                <a:moveTo>
                  <a:pt x="0" y="73278"/>
                </a:moveTo>
                <a:lnTo>
                  <a:pt x="5752" y="44737"/>
                </a:lnTo>
                <a:lnTo>
                  <a:pt x="21447" y="21447"/>
                </a:lnTo>
                <a:lnTo>
                  <a:pt x="44737" y="5752"/>
                </a:lnTo>
                <a:lnTo>
                  <a:pt x="73279" y="0"/>
                </a:lnTo>
                <a:lnTo>
                  <a:pt x="1307211" y="0"/>
                </a:lnTo>
                <a:lnTo>
                  <a:pt x="1335752" y="5752"/>
                </a:lnTo>
                <a:lnTo>
                  <a:pt x="1359042" y="21447"/>
                </a:lnTo>
                <a:lnTo>
                  <a:pt x="1374737" y="44737"/>
                </a:lnTo>
                <a:lnTo>
                  <a:pt x="1380490" y="73278"/>
                </a:lnTo>
                <a:lnTo>
                  <a:pt x="1380490" y="366140"/>
                </a:lnTo>
                <a:lnTo>
                  <a:pt x="1374737" y="394682"/>
                </a:lnTo>
                <a:lnTo>
                  <a:pt x="1359042" y="417972"/>
                </a:lnTo>
                <a:lnTo>
                  <a:pt x="1335752" y="433667"/>
                </a:lnTo>
                <a:lnTo>
                  <a:pt x="1307211" y="439419"/>
                </a:lnTo>
                <a:lnTo>
                  <a:pt x="73279" y="439419"/>
                </a:lnTo>
                <a:lnTo>
                  <a:pt x="44737" y="433667"/>
                </a:lnTo>
                <a:lnTo>
                  <a:pt x="21447" y="417972"/>
                </a:lnTo>
                <a:lnTo>
                  <a:pt x="5752" y="394682"/>
                </a:lnTo>
                <a:lnTo>
                  <a:pt x="0" y="366140"/>
                </a:lnTo>
                <a:lnTo>
                  <a:pt x="0" y="7327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654678" y="2449804"/>
            <a:ext cx="969010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1145">
              <a:lnSpc>
                <a:spcPct val="116300"/>
              </a:lnSpc>
              <a:spcBef>
                <a:spcPts val="95"/>
              </a:spcBef>
            </a:pPr>
            <a:r>
              <a:rPr sz="800" spc="-50" dirty="0">
                <a:latin typeface="Arial"/>
                <a:cs typeface="Arial"/>
              </a:rPr>
              <a:t>Byråds- </a:t>
            </a:r>
            <a:r>
              <a:rPr sz="800" spc="5" dirty="0">
                <a:latin typeface="Arial"/>
                <a:cs typeface="Arial"/>
              </a:rPr>
              <a:t>&amp;  </a:t>
            </a:r>
            <a:r>
              <a:rPr sz="800" spc="-25" dirty="0">
                <a:latin typeface="Arial"/>
                <a:cs typeface="Arial"/>
              </a:rPr>
              <a:t>direktionssekretariatet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5719445" y="2415540"/>
            <a:ext cx="1377950" cy="432434"/>
          </a:xfrm>
          <a:custGeom>
            <a:avLst/>
            <a:gdLst/>
            <a:ahLst/>
            <a:cxnLst/>
            <a:rect l="l" t="t" r="r" b="b"/>
            <a:pathLst>
              <a:path w="1377950" h="432435">
                <a:moveTo>
                  <a:pt x="0" y="72136"/>
                </a:moveTo>
                <a:lnTo>
                  <a:pt x="5663" y="44041"/>
                </a:lnTo>
                <a:lnTo>
                  <a:pt x="21113" y="21113"/>
                </a:lnTo>
                <a:lnTo>
                  <a:pt x="44041" y="5663"/>
                </a:lnTo>
                <a:lnTo>
                  <a:pt x="72135" y="0"/>
                </a:lnTo>
                <a:lnTo>
                  <a:pt x="1305813" y="0"/>
                </a:lnTo>
                <a:lnTo>
                  <a:pt x="1333908" y="5663"/>
                </a:lnTo>
                <a:lnTo>
                  <a:pt x="1356836" y="21113"/>
                </a:lnTo>
                <a:lnTo>
                  <a:pt x="1372286" y="44041"/>
                </a:lnTo>
                <a:lnTo>
                  <a:pt x="1377950" y="72136"/>
                </a:lnTo>
                <a:lnTo>
                  <a:pt x="1377950" y="360299"/>
                </a:lnTo>
                <a:lnTo>
                  <a:pt x="1372286" y="388393"/>
                </a:lnTo>
                <a:lnTo>
                  <a:pt x="1356836" y="411321"/>
                </a:lnTo>
                <a:lnTo>
                  <a:pt x="1333908" y="426771"/>
                </a:lnTo>
                <a:lnTo>
                  <a:pt x="1305813" y="432435"/>
                </a:lnTo>
                <a:lnTo>
                  <a:pt x="72135" y="432435"/>
                </a:lnTo>
                <a:lnTo>
                  <a:pt x="44041" y="426771"/>
                </a:lnTo>
                <a:lnTo>
                  <a:pt x="21113" y="411321"/>
                </a:lnTo>
                <a:lnTo>
                  <a:pt x="5663" y="388393"/>
                </a:lnTo>
                <a:lnTo>
                  <a:pt x="0" y="360299"/>
                </a:lnTo>
                <a:lnTo>
                  <a:pt x="0" y="7213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 title="Decorative"/>
          <p:cNvSpPr/>
          <p:nvPr/>
        </p:nvSpPr>
        <p:spPr>
          <a:xfrm>
            <a:off x="7315200" y="2415540"/>
            <a:ext cx="1398270" cy="439420"/>
          </a:xfrm>
          <a:custGeom>
            <a:avLst/>
            <a:gdLst/>
            <a:ahLst/>
            <a:cxnLst/>
            <a:rect l="l" t="t" r="r" b="b"/>
            <a:pathLst>
              <a:path w="1398270" h="439419">
                <a:moveTo>
                  <a:pt x="0" y="73278"/>
                </a:moveTo>
                <a:lnTo>
                  <a:pt x="5752" y="44737"/>
                </a:lnTo>
                <a:lnTo>
                  <a:pt x="21447" y="21447"/>
                </a:lnTo>
                <a:lnTo>
                  <a:pt x="44737" y="5752"/>
                </a:lnTo>
                <a:lnTo>
                  <a:pt x="73278" y="0"/>
                </a:lnTo>
                <a:lnTo>
                  <a:pt x="1324991" y="0"/>
                </a:lnTo>
                <a:lnTo>
                  <a:pt x="1353532" y="5752"/>
                </a:lnTo>
                <a:lnTo>
                  <a:pt x="1376822" y="21447"/>
                </a:lnTo>
                <a:lnTo>
                  <a:pt x="1392517" y="44737"/>
                </a:lnTo>
                <a:lnTo>
                  <a:pt x="1398270" y="73278"/>
                </a:lnTo>
                <a:lnTo>
                  <a:pt x="1398270" y="366140"/>
                </a:lnTo>
                <a:lnTo>
                  <a:pt x="1392517" y="394682"/>
                </a:lnTo>
                <a:lnTo>
                  <a:pt x="1376822" y="417972"/>
                </a:lnTo>
                <a:lnTo>
                  <a:pt x="1353532" y="433667"/>
                </a:lnTo>
                <a:lnTo>
                  <a:pt x="1324991" y="439420"/>
                </a:lnTo>
                <a:lnTo>
                  <a:pt x="73278" y="439420"/>
                </a:lnTo>
                <a:lnTo>
                  <a:pt x="44737" y="433667"/>
                </a:lnTo>
                <a:lnTo>
                  <a:pt x="21447" y="417972"/>
                </a:lnTo>
                <a:lnTo>
                  <a:pt x="5752" y="394682"/>
                </a:lnTo>
                <a:lnTo>
                  <a:pt x="0" y="366140"/>
                </a:lnTo>
                <a:lnTo>
                  <a:pt x="0" y="7327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500178" y="2480687"/>
            <a:ext cx="1157605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0" marR="5080" indent="-146685">
              <a:lnSpc>
                <a:spcPct val="117500"/>
              </a:lnSpc>
              <a:spcBef>
                <a:spcPts val="100"/>
              </a:spcBef>
            </a:pPr>
            <a:r>
              <a:rPr lang="da-DK" sz="800" spc="-30" dirty="0">
                <a:latin typeface="Arial"/>
                <a:cs typeface="Arial"/>
              </a:rPr>
              <a:t>Sekretariatet </a:t>
            </a:r>
            <a:r>
              <a:rPr lang="da-DK" sz="800" spc="-55" dirty="0">
                <a:latin typeface="Arial"/>
                <a:cs typeface="Arial"/>
              </a:rPr>
              <a:t>Social </a:t>
            </a:r>
            <a:r>
              <a:rPr lang="da-DK" sz="800" spc="-50" dirty="0">
                <a:latin typeface="Arial"/>
                <a:cs typeface="Arial"/>
              </a:rPr>
              <a:t>og  </a:t>
            </a:r>
            <a:r>
              <a:rPr lang="da-DK" sz="800" spc="-35" dirty="0">
                <a:latin typeface="Arial"/>
                <a:cs typeface="Arial"/>
              </a:rPr>
              <a:t>Arbejdsmarked</a:t>
            </a:r>
            <a:endParaRPr lang="da-DK" sz="800" dirty="0">
              <a:latin typeface="Arial"/>
              <a:cs typeface="Arial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1812289" y="5373370"/>
            <a:ext cx="1379855" cy="459740"/>
          </a:xfrm>
          <a:custGeom>
            <a:avLst/>
            <a:gdLst/>
            <a:ahLst/>
            <a:cxnLst/>
            <a:rect l="l" t="t" r="r" b="b"/>
            <a:pathLst>
              <a:path w="1379855" h="459739">
                <a:moveTo>
                  <a:pt x="0" y="76581"/>
                </a:moveTo>
                <a:lnTo>
                  <a:pt x="6018" y="46773"/>
                </a:lnTo>
                <a:lnTo>
                  <a:pt x="22431" y="22431"/>
                </a:lnTo>
                <a:lnTo>
                  <a:pt x="46773" y="6018"/>
                </a:lnTo>
                <a:lnTo>
                  <a:pt x="76581" y="0"/>
                </a:lnTo>
                <a:lnTo>
                  <a:pt x="1303274" y="0"/>
                </a:lnTo>
                <a:lnTo>
                  <a:pt x="1333081" y="6018"/>
                </a:lnTo>
                <a:lnTo>
                  <a:pt x="1357423" y="22431"/>
                </a:lnTo>
                <a:lnTo>
                  <a:pt x="1373836" y="46773"/>
                </a:lnTo>
                <a:lnTo>
                  <a:pt x="1379855" y="76581"/>
                </a:lnTo>
                <a:lnTo>
                  <a:pt x="1379855" y="383159"/>
                </a:lnTo>
                <a:lnTo>
                  <a:pt x="1373836" y="412966"/>
                </a:lnTo>
                <a:lnTo>
                  <a:pt x="1357423" y="437308"/>
                </a:lnTo>
                <a:lnTo>
                  <a:pt x="1333081" y="453721"/>
                </a:lnTo>
                <a:lnTo>
                  <a:pt x="1303274" y="459740"/>
                </a:lnTo>
                <a:lnTo>
                  <a:pt x="76581" y="459740"/>
                </a:lnTo>
                <a:lnTo>
                  <a:pt x="46773" y="453721"/>
                </a:lnTo>
                <a:lnTo>
                  <a:pt x="22431" y="437308"/>
                </a:lnTo>
                <a:lnTo>
                  <a:pt x="6018" y="412966"/>
                </a:lnTo>
                <a:lnTo>
                  <a:pt x="0" y="383159"/>
                </a:lnTo>
                <a:lnTo>
                  <a:pt x="0" y="76581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182114" y="5417286"/>
            <a:ext cx="639445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0" marR="5080" indent="-140335">
              <a:lnSpc>
                <a:spcPct val="116300"/>
              </a:lnSpc>
              <a:spcBef>
                <a:spcPts val="95"/>
              </a:spcBef>
            </a:pPr>
            <a:r>
              <a:rPr sz="800" spc="-70" dirty="0">
                <a:latin typeface="Arial"/>
                <a:cs typeface="Arial"/>
              </a:rPr>
              <a:t>A</a:t>
            </a:r>
            <a:r>
              <a:rPr sz="800" spc="-25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m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15" dirty="0">
                <a:latin typeface="Arial"/>
                <a:cs typeface="Arial"/>
              </a:rPr>
              <a:t>i</a:t>
            </a:r>
            <a:r>
              <a:rPr sz="800" spc="-30" dirty="0">
                <a:latin typeface="Arial"/>
                <a:cs typeface="Arial"/>
              </a:rPr>
              <a:t>s</a:t>
            </a:r>
            <a:r>
              <a:rPr sz="800" spc="-25" dirty="0">
                <a:latin typeface="Arial"/>
                <a:cs typeface="Arial"/>
              </a:rPr>
              <a:t>t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10" dirty="0">
                <a:latin typeface="Arial"/>
                <a:cs typeface="Arial"/>
              </a:rPr>
              <a:t>a</a:t>
            </a:r>
            <a:r>
              <a:rPr sz="800" spc="-15" dirty="0">
                <a:latin typeface="Arial"/>
                <a:cs typeface="Arial"/>
              </a:rPr>
              <a:t>t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-30" dirty="0">
                <a:latin typeface="Arial"/>
                <a:cs typeface="Arial"/>
              </a:rPr>
              <a:t>o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lang="da-DK" sz="800" spc="-40" dirty="0">
                <a:latin typeface="Arial"/>
                <a:cs typeface="Arial"/>
              </a:rPr>
              <a:t>9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7" name="object 27" title="Decorative"/>
          <p:cNvSpPr/>
          <p:nvPr/>
        </p:nvSpPr>
        <p:spPr>
          <a:xfrm>
            <a:off x="3450590" y="3542029"/>
            <a:ext cx="1379855" cy="459740"/>
          </a:xfrm>
          <a:custGeom>
            <a:avLst/>
            <a:gdLst/>
            <a:ahLst/>
            <a:cxnLst/>
            <a:rect l="l" t="t" r="r" b="b"/>
            <a:pathLst>
              <a:path w="1379854" h="459739">
                <a:moveTo>
                  <a:pt x="0" y="76581"/>
                </a:moveTo>
                <a:lnTo>
                  <a:pt x="6018" y="46773"/>
                </a:lnTo>
                <a:lnTo>
                  <a:pt x="22431" y="22431"/>
                </a:lnTo>
                <a:lnTo>
                  <a:pt x="46773" y="6018"/>
                </a:lnTo>
                <a:lnTo>
                  <a:pt x="76581" y="0"/>
                </a:lnTo>
                <a:lnTo>
                  <a:pt x="1303274" y="0"/>
                </a:lnTo>
                <a:lnTo>
                  <a:pt x="1333081" y="6018"/>
                </a:lnTo>
                <a:lnTo>
                  <a:pt x="1357423" y="22431"/>
                </a:lnTo>
                <a:lnTo>
                  <a:pt x="1373836" y="46773"/>
                </a:lnTo>
                <a:lnTo>
                  <a:pt x="1379855" y="76581"/>
                </a:lnTo>
                <a:lnTo>
                  <a:pt x="1379855" y="383159"/>
                </a:lnTo>
                <a:lnTo>
                  <a:pt x="1373836" y="412966"/>
                </a:lnTo>
                <a:lnTo>
                  <a:pt x="1357423" y="437308"/>
                </a:lnTo>
                <a:lnTo>
                  <a:pt x="1333081" y="453721"/>
                </a:lnTo>
                <a:lnTo>
                  <a:pt x="1303274" y="459739"/>
                </a:lnTo>
                <a:lnTo>
                  <a:pt x="76581" y="459739"/>
                </a:lnTo>
                <a:lnTo>
                  <a:pt x="46773" y="453721"/>
                </a:lnTo>
                <a:lnTo>
                  <a:pt x="22431" y="437308"/>
                </a:lnTo>
                <a:lnTo>
                  <a:pt x="6018" y="412966"/>
                </a:lnTo>
                <a:lnTo>
                  <a:pt x="0" y="383159"/>
                </a:lnTo>
                <a:lnTo>
                  <a:pt x="0" y="7658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 title="Decorative"/>
          <p:cNvSpPr/>
          <p:nvPr/>
        </p:nvSpPr>
        <p:spPr>
          <a:xfrm>
            <a:off x="4572000" y="914400"/>
            <a:ext cx="1371600" cy="456565"/>
          </a:xfrm>
          <a:custGeom>
            <a:avLst/>
            <a:gdLst/>
            <a:ahLst/>
            <a:cxnLst/>
            <a:rect l="l" t="t" r="r" b="b"/>
            <a:pathLst>
              <a:path w="1371600" h="456565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295527" y="0"/>
                </a:lnTo>
                <a:lnTo>
                  <a:pt x="1325147" y="5974"/>
                </a:lnTo>
                <a:lnTo>
                  <a:pt x="1349327" y="22272"/>
                </a:lnTo>
                <a:lnTo>
                  <a:pt x="1365625" y="46452"/>
                </a:lnTo>
                <a:lnTo>
                  <a:pt x="1371600" y="76073"/>
                </a:lnTo>
                <a:lnTo>
                  <a:pt x="1371600" y="380492"/>
                </a:lnTo>
                <a:lnTo>
                  <a:pt x="1365625" y="410112"/>
                </a:lnTo>
                <a:lnTo>
                  <a:pt x="1349327" y="434292"/>
                </a:lnTo>
                <a:lnTo>
                  <a:pt x="1325147" y="450590"/>
                </a:lnTo>
                <a:lnTo>
                  <a:pt x="1295527" y="456565"/>
                </a:lnTo>
                <a:lnTo>
                  <a:pt x="76073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815966" y="975106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title="Decorative"/>
          <p:cNvSpPr/>
          <p:nvPr/>
        </p:nvSpPr>
        <p:spPr>
          <a:xfrm>
            <a:off x="4572000" y="1601470"/>
            <a:ext cx="1371600" cy="454025"/>
          </a:xfrm>
          <a:custGeom>
            <a:avLst/>
            <a:gdLst/>
            <a:ahLst/>
            <a:cxnLst/>
            <a:rect l="l" t="t" r="r" b="b"/>
            <a:pathLst>
              <a:path w="1371600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1" y="0"/>
                </a:lnTo>
                <a:lnTo>
                  <a:pt x="1295908" y="0"/>
                </a:lnTo>
                <a:lnTo>
                  <a:pt x="1325362" y="5951"/>
                </a:lnTo>
                <a:lnTo>
                  <a:pt x="1349422" y="22177"/>
                </a:lnTo>
                <a:lnTo>
                  <a:pt x="1365648" y="46237"/>
                </a:lnTo>
                <a:lnTo>
                  <a:pt x="1371600" y="75692"/>
                </a:lnTo>
                <a:lnTo>
                  <a:pt x="1371600" y="378333"/>
                </a:lnTo>
                <a:lnTo>
                  <a:pt x="1365648" y="407787"/>
                </a:lnTo>
                <a:lnTo>
                  <a:pt x="1349422" y="431847"/>
                </a:lnTo>
                <a:lnTo>
                  <a:pt x="1325362" y="448073"/>
                </a:lnTo>
                <a:lnTo>
                  <a:pt x="1295908" y="454025"/>
                </a:lnTo>
                <a:lnTo>
                  <a:pt x="75691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937886" y="1665478"/>
            <a:ext cx="6394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Administration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 title="Decorative"/>
          <p:cNvSpPr/>
          <p:nvPr/>
        </p:nvSpPr>
        <p:spPr>
          <a:xfrm>
            <a:off x="466725" y="916940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950849" y="0"/>
                </a:moveTo>
                <a:lnTo>
                  <a:pt x="0" y="0"/>
                </a:lnTo>
                <a:lnTo>
                  <a:pt x="0" y="373634"/>
                </a:lnTo>
                <a:lnTo>
                  <a:pt x="74714" y="448310"/>
                </a:lnTo>
                <a:lnTo>
                  <a:pt x="1025525" y="448310"/>
                </a:lnTo>
                <a:lnTo>
                  <a:pt x="1025525" y="74675"/>
                </a:lnTo>
                <a:lnTo>
                  <a:pt x="95084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 title="Decorative"/>
          <p:cNvSpPr/>
          <p:nvPr/>
        </p:nvSpPr>
        <p:spPr>
          <a:xfrm>
            <a:off x="466725" y="916940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0" y="0"/>
                </a:moveTo>
                <a:lnTo>
                  <a:pt x="950849" y="0"/>
                </a:lnTo>
                <a:lnTo>
                  <a:pt x="1025525" y="74675"/>
                </a:lnTo>
                <a:lnTo>
                  <a:pt x="1025525" y="448310"/>
                </a:lnTo>
                <a:lnTo>
                  <a:pt x="74714" y="448310"/>
                </a:lnTo>
                <a:lnTo>
                  <a:pt x="0" y="37363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87755" y="1037590"/>
            <a:ext cx="6991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 title="Decorative"/>
          <p:cNvSpPr/>
          <p:nvPr/>
        </p:nvSpPr>
        <p:spPr>
          <a:xfrm>
            <a:off x="468630" y="148653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3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5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 title="Decorative"/>
          <p:cNvSpPr/>
          <p:nvPr/>
        </p:nvSpPr>
        <p:spPr>
          <a:xfrm>
            <a:off x="468630" y="148653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5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31951" y="1560322"/>
            <a:ext cx="697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 title="Decorative"/>
          <p:cNvSpPr/>
          <p:nvPr/>
        </p:nvSpPr>
        <p:spPr>
          <a:xfrm>
            <a:off x="458469" y="217106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96304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10"/>
                </a:lnTo>
                <a:lnTo>
                  <a:pt x="1022985" y="359410"/>
                </a:lnTo>
                <a:lnTo>
                  <a:pt x="1022985" y="59944"/>
                </a:lnTo>
                <a:lnTo>
                  <a:pt x="9630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 title="Decorative"/>
          <p:cNvSpPr/>
          <p:nvPr/>
        </p:nvSpPr>
        <p:spPr>
          <a:xfrm>
            <a:off x="458469" y="217106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0" y="0"/>
                </a:moveTo>
                <a:lnTo>
                  <a:pt x="963041" y="0"/>
                </a:lnTo>
                <a:lnTo>
                  <a:pt x="1022985" y="59944"/>
                </a:lnTo>
                <a:lnTo>
                  <a:pt x="1022985" y="359410"/>
                </a:lnTo>
                <a:lnTo>
                  <a:pt x="59905" y="359410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56336" y="2230882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 title="Decorative"/>
          <p:cNvSpPr/>
          <p:nvPr/>
        </p:nvSpPr>
        <p:spPr>
          <a:xfrm>
            <a:off x="452119" y="251904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 title="Decorative"/>
          <p:cNvSpPr/>
          <p:nvPr/>
        </p:nvSpPr>
        <p:spPr>
          <a:xfrm>
            <a:off x="452119" y="251904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12140" y="2570200"/>
            <a:ext cx="707390" cy="3092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 dirty="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5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7" name="object 47" title="Decorative"/>
          <p:cNvSpPr/>
          <p:nvPr/>
        </p:nvSpPr>
        <p:spPr>
          <a:xfrm>
            <a:off x="452119" y="2167255"/>
            <a:ext cx="9843135" cy="0"/>
          </a:xfrm>
          <a:custGeom>
            <a:avLst/>
            <a:gdLst/>
            <a:ahLst/>
            <a:cxnLst/>
            <a:rect l="l" t="t" r="r" b="b"/>
            <a:pathLst>
              <a:path w="9843135">
                <a:moveTo>
                  <a:pt x="0" y="0"/>
                </a:moveTo>
                <a:lnTo>
                  <a:pt x="984313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 title="Decorative"/>
          <p:cNvSpPr/>
          <p:nvPr/>
        </p:nvSpPr>
        <p:spPr>
          <a:xfrm>
            <a:off x="5253354" y="1371600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0"/>
                </a:moveTo>
                <a:lnTo>
                  <a:pt x="0" y="20002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 title="Decorative"/>
          <p:cNvSpPr/>
          <p:nvPr/>
        </p:nvSpPr>
        <p:spPr>
          <a:xfrm>
            <a:off x="5250815" y="2057400"/>
            <a:ext cx="0" cy="231140"/>
          </a:xfrm>
          <a:custGeom>
            <a:avLst/>
            <a:gdLst/>
            <a:ahLst/>
            <a:cxnLst/>
            <a:rect l="l" t="t" r="r" b="b"/>
            <a:pathLst>
              <a:path h="231139">
                <a:moveTo>
                  <a:pt x="0" y="0"/>
                </a:moveTo>
                <a:lnTo>
                  <a:pt x="0" y="231139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 title="Decorative"/>
          <p:cNvSpPr/>
          <p:nvPr/>
        </p:nvSpPr>
        <p:spPr>
          <a:xfrm>
            <a:off x="3314700" y="2295525"/>
            <a:ext cx="9525" cy="1476375"/>
          </a:xfrm>
          <a:custGeom>
            <a:avLst/>
            <a:gdLst/>
            <a:ahLst/>
            <a:cxnLst/>
            <a:rect l="l" t="t" r="r" b="b"/>
            <a:pathLst>
              <a:path w="9525" h="1476375">
                <a:moveTo>
                  <a:pt x="0" y="0"/>
                </a:moveTo>
                <a:lnTo>
                  <a:pt x="9525" y="147637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 title="Decorative"/>
          <p:cNvSpPr/>
          <p:nvPr/>
        </p:nvSpPr>
        <p:spPr>
          <a:xfrm>
            <a:off x="3312795" y="2282825"/>
            <a:ext cx="3893185" cy="0"/>
          </a:xfrm>
          <a:custGeom>
            <a:avLst/>
            <a:gdLst/>
            <a:ahLst/>
            <a:cxnLst/>
            <a:rect l="l" t="t" r="r" b="b"/>
            <a:pathLst>
              <a:path w="3893184">
                <a:moveTo>
                  <a:pt x="0" y="0"/>
                </a:moveTo>
                <a:lnTo>
                  <a:pt x="3893184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 title="Decorative"/>
          <p:cNvSpPr/>
          <p:nvPr/>
        </p:nvSpPr>
        <p:spPr>
          <a:xfrm>
            <a:off x="3182620" y="3199130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>
                <a:moveTo>
                  <a:pt x="0" y="0"/>
                </a:moveTo>
                <a:lnTo>
                  <a:pt x="24765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 title="Decorative"/>
          <p:cNvSpPr/>
          <p:nvPr/>
        </p:nvSpPr>
        <p:spPr>
          <a:xfrm>
            <a:off x="3333700" y="3769995"/>
            <a:ext cx="10800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53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 title="Decorative"/>
          <p:cNvSpPr/>
          <p:nvPr/>
        </p:nvSpPr>
        <p:spPr>
          <a:xfrm>
            <a:off x="7108190" y="2621915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4">
                <a:moveTo>
                  <a:pt x="0" y="0"/>
                </a:moveTo>
                <a:lnTo>
                  <a:pt x="217804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 title="Decorative"/>
          <p:cNvSpPr/>
          <p:nvPr/>
        </p:nvSpPr>
        <p:spPr>
          <a:xfrm>
            <a:off x="451484" y="5252085"/>
            <a:ext cx="9843135" cy="0"/>
          </a:xfrm>
          <a:custGeom>
            <a:avLst/>
            <a:gdLst/>
            <a:ahLst/>
            <a:cxnLst/>
            <a:rect l="l" t="t" r="r" b="b"/>
            <a:pathLst>
              <a:path w="9843135">
                <a:moveTo>
                  <a:pt x="0" y="0"/>
                </a:moveTo>
                <a:lnTo>
                  <a:pt x="9843135" y="0"/>
                </a:lnTo>
              </a:path>
            </a:pathLst>
          </a:custGeom>
          <a:ln w="25400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 title="Decorative"/>
          <p:cNvSpPr/>
          <p:nvPr/>
        </p:nvSpPr>
        <p:spPr>
          <a:xfrm>
            <a:off x="3214370" y="262382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534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 title="Decorative"/>
          <p:cNvSpPr/>
          <p:nvPr/>
        </p:nvSpPr>
        <p:spPr>
          <a:xfrm>
            <a:off x="466725" y="5267325"/>
            <a:ext cx="1025525" cy="571500"/>
          </a:xfrm>
          <a:custGeom>
            <a:avLst/>
            <a:gdLst/>
            <a:ahLst/>
            <a:cxnLst/>
            <a:rect l="l" t="t" r="r" b="b"/>
            <a:pathLst>
              <a:path w="1025525" h="571500">
                <a:moveTo>
                  <a:pt x="930275" y="0"/>
                </a:moveTo>
                <a:lnTo>
                  <a:pt x="0" y="0"/>
                </a:lnTo>
                <a:lnTo>
                  <a:pt x="0" y="476250"/>
                </a:lnTo>
                <a:lnTo>
                  <a:pt x="95250" y="571500"/>
                </a:lnTo>
                <a:lnTo>
                  <a:pt x="1025525" y="571500"/>
                </a:lnTo>
                <a:lnTo>
                  <a:pt x="1025525" y="95250"/>
                </a:lnTo>
                <a:lnTo>
                  <a:pt x="930275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 title="Decorative"/>
          <p:cNvSpPr/>
          <p:nvPr/>
        </p:nvSpPr>
        <p:spPr>
          <a:xfrm>
            <a:off x="466725" y="5267325"/>
            <a:ext cx="1025525" cy="571500"/>
          </a:xfrm>
          <a:custGeom>
            <a:avLst/>
            <a:gdLst/>
            <a:ahLst/>
            <a:cxnLst/>
            <a:rect l="l" t="t" r="r" b="b"/>
            <a:pathLst>
              <a:path w="1025525" h="571500">
                <a:moveTo>
                  <a:pt x="0" y="0"/>
                </a:moveTo>
                <a:lnTo>
                  <a:pt x="930275" y="0"/>
                </a:lnTo>
                <a:lnTo>
                  <a:pt x="1025525" y="95250"/>
                </a:lnTo>
                <a:lnTo>
                  <a:pt x="1025525" y="571500"/>
                </a:lnTo>
                <a:lnTo>
                  <a:pt x="95250" y="571500"/>
                </a:lnTo>
                <a:lnTo>
                  <a:pt x="0" y="47625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29844" y="5290794"/>
            <a:ext cx="899160" cy="452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 title="Decorative"/>
          <p:cNvSpPr/>
          <p:nvPr/>
        </p:nvSpPr>
        <p:spPr>
          <a:xfrm>
            <a:off x="463550" y="1486535"/>
            <a:ext cx="9832340" cy="0"/>
          </a:xfrm>
          <a:custGeom>
            <a:avLst/>
            <a:gdLst/>
            <a:ahLst/>
            <a:cxnLst/>
            <a:rect l="l" t="t" r="r" b="b"/>
            <a:pathLst>
              <a:path w="9832340">
                <a:moveTo>
                  <a:pt x="0" y="0"/>
                </a:moveTo>
                <a:lnTo>
                  <a:pt x="9832340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74" name="Lige forbindelse 73" title="Decorative"/>
          <p:cNvCxnSpPr/>
          <p:nvPr/>
        </p:nvCxnSpPr>
        <p:spPr>
          <a:xfrm>
            <a:off x="7206046" y="2288540"/>
            <a:ext cx="15554" cy="36000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Rektangel 51"/>
          <p:cNvSpPr/>
          <p:nvPr/>
        </p:nvSpPr>
        <p:spPr>
          <a:xfrm>
            <a:off x="5740944" y="2530475"/>
            <a:ext cx="1300036" cy="23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 lvl="0">
              <a:lnSpc>
                <a:spcPct val="117500"/>
              </a:lnSpc>
              <a:spcBef>
                <a:spcPts val="100"/>
              </a:spcBef>
            </a:pPr>
            <a:r>
              <a:rPr lang="da-DK" sz="800" spc="-50" dirty="0">
                <a:solidFill>
                  <a:prstClr val="black"/>
                </a:solidFill>
                <a:latin typeface="Arial"/>
                <a:cs typeface="Arial"/>
              </a:rPr>
              <a:t>Børn </a:t>
            </a:r>
            <a:r>
              <a:rPr lang="da-DK" sz="800" spc="5" dirty="0">
                <a:solidFill>
                  <a:prstClr val="black"/>
                </a:solidFill>
                <a:latin typeface="Arial"/>
                <a:cs typeface="Arial"/>
              </a:rPr>
              <a:t>&amp;</a:t>
            </a:r>
            <a:r>
              <a:rPr lang="da-DK" sz="8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da-DK" sz="800" spc="-60" dirty="0">
                <a:solidFill>
                  <a:prstClr val="black"/>
                </a:solidFill>
                <a:latin typeface="Arial"/>
                <a:cs typeface="Arial"/>
              </a:rPr>
              <a:t>Skole  </a:t>
            </a:r>
            <a:r>
              <a:rPr lang="da-DK" sz="800" spc="-7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da-DK" sz="800" spc="-8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da-DK" sz="800" spc="-4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da-DK" sz="8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da-DK" sz="800" spc="-5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da-DK" sz="800" spc="3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da-DK" sz="800" spc="-3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da-DK" sz="800" spc="-1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da-DK" sz="8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da-DK" sz="8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da-DK" sz="8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da-DK" sz="800" spc="-4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da-DK" sz="800" spc="4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endParaRPr lang="da-DK" sz="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4" name="object 18"/>
          <p:cNvSpPr txBox="1"/>
          <p:nvPr/>
        </p:nvSpPr>
        <p:spPr>
          <a:xfrm>
            <a:off x="3608292" y="3650678"/>
            <a:ext cx="8909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latin typeface="Arial"/>
                <a:cs typeface="Arial"/>
              </a:rPr>
              <a:t>Visitationsafdelingen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title" idx="4294967295"/>
          </p:nvPr>
        </p:nvSpPr>
        <p:spPr>
          <a:xfrm>
            <a:off x="466725" y="296407"/>
            <a:ext cx="9624060" cy="215444"/>
          </a:xfrm>
        </p:spPr>
        <p:txBody>
          <a:bodyPr/>
          <a:lstStyle/>
          <a:p>
            <a:r>
              <a:rPr lang="da-DK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Stabe og sekretariater på de fire fagforvaltninger</a:t>
            </a:r>
            <a:endParaRPr lang="da-DK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3188335" y="4798060"/>
            <a:ext cx="1154430" cy="461009"/>
          </a:xfrm>
          <a:custGeom>
            <a:avLst/>
            <a:gdLst/>
            <a:ahLst/>
            <a:cxnLst/>
            <a:rect l="l" t="t" r="r" b="b"/>
            <a:pathLst>
              <a:path w="1154429" h="461010">
                <a:moveTo>
                  <a:pt x="0" y="76834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77594" y="0"/>
                </a:lnTo>
                <a:lnTo>
                  <a:pt x="1107495" y="6040"/>
                </a:lnTo>
                <a:lnTo>
                  <a:pt x="1131919" y="22510"/>
                </a:lnTo>
                <a:lnTo>
                  <a:pt x="1148389" y="46934"/>
                </a:lnTo>
                <a:lnTo>
                  <a:pt x="1154429" y="76834"/>
                </a:lnTo>
                <a:lnTo>
                  <a:pt x="1154429" y="384174"/>
                </a:lnTo>
                <a:lnTo>
                  <a:pt x="1148389" y="414075"/>
                </a:lnTo>
                <a:lnTo>
                  <a:pt x="1131919" y="438499"/>
                </a:lnTo>
                <a:lnTo>
                  <a:pt x="1107495" y="454969"/>
                </a:lnTo>
                <a:lnTo>
                  <a:pt x="1077594" y="461009"/>
                </a:lnTo>
                <a:lnTo>
                  <a:pt x="76835" y="461009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4"/>
                </a:lnTo>
                <a:lnTo>
                  <a:pt x="0" y="7683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03421" y="4792446"/>
            <a:ext cx="52451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 marR="5080" indent="-52069">
              <a:lnSpc>
                <a:spcPct val="118700"/>
              </a:lnSpc>
              <a:spcBef>
                <a:spcPts val="100"/>
              </a:spcBef>
            </a:pP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spc="-50" dirty="0">
                <a:latin typeface="Arial"/>
                <a:cs typeface="Arial"/>
              </a:rPr>
              <a:t>ha</a:t>
            </a:r>
            <a:r>
              <a:rPr sz="800" spc="-45" dirty="0">
                <a:latin typeface="Arial"/>
                <a:cs typeface="Arial"/>
              </a:rPr>
              <a:t>v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sz="800" spc="-35" dirty="0">
                <a:latin typeface="Arial"/>
                <a:cs typeface="Arial"/>
              </a:rPr>
              <a:t>Glentevej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5966459" y="3096895"/>
            <a:ext cx="1136650" cy="445770"/>
          </a:xfrm>
          <a:custGeom>
            <a:avLst/>
            <a:gdLst/>
            <a:ahLst/>
            <a:cxnLst/>
            <a:rect l="l" t="t" r="r" b="b"/>
            <a:pathLst>
              <a:path w="1136650" h="445770">
                <a:moveTo>
                  <a:pt x="0" y="74295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062355" y="0"/>
                </a:lnTo>
                <a:lnTo>
                  <a:pt x="1091269" y="5840"/>
                </a:lnTo>
                <a:lnTo>
                  <a:pt x="1114885" y="21764"/>
                </a:lnTo>
                <a:lnTo>
                  <a:pt x="1130809" y="45380"/>
                </a:lnTo>
                <a:lnTo>
                  <a:pt x="1136649" y="74295"/>
                </a:lnTo>
                <a:lnTo>
                  <a:pt x="1136649" y="371475"/>
                </a:lnTo>
                <a:lnTo>
                  <a:pt x="1130809" y="400389"/>
                </a:lnTo>
                <a:lnTo>
                  <a:pt x="1114885" y="424005"/>
                </a:lnTo>
                <a:lnTo>
                  <a:pt x="1091269" y="439929"/>
                </a:lnTo>
                <a:lnTo>
                  <a:pt x="1062355" y="445770"/>
                </a:lnTo>
                <a:lnTo>
                  <a:pt x="74294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315836" y="3094456"/>
            <a:ext cx="440055" cy="30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marR="5080" indent="-66040">
              <a:lnSpc>
                <a:spcPct val="116199"/>
              </a:lnSpc>
              <a:spcBef>
                <a:spcPts val="100"/>
              </a:spcBef>
            </a:pPr>
            <a:r>
              <a:rPr sz="800" spc="-90" dirty="0">
                <a:latin typeface="Arial"/>
                <a:cs typeface="Arial"/>
              </a:rPr>
              <a:t>D</a:t>
            </a:r>
            <a:r>
              <a:rPr sz="800" spc="-65" dirty="0">
                <a:latin typeface="Arial"/>
                <a:cs typeface="Arial"/>
              </a:rPr>
              <a:t>ag</a:t>
            </a:r>
            <a:r>
              <a:rPr sz="800" spc="-20" dirty="0">
                <a:latin typeface="Arial"/>
                <a:cs typeface="Arial"/>
              </a:rPr>
              <a:t>p</a:t>
            </a:r>
            <a:r>
              <a:rPr sz="800" spc="-15" dirty="0">
                <a:latin typeface="Arial"/>
                <a:cs typeface="Arial"/>
              </a:rPr>
              <a:t>l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j</a:t>
            </a:r>
            <a:r>
              <a:rPr sz="800" spc="-35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sz="800" spc="-40" dirty="0">
                <a:latin typeface="Arial"/>
                <a:cs typeface="Arial"/>
              </a:rPr>
              <a:t>3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3199129" y="3095625"/>
            <a:ext cx="1141095" cy="461009"/>
          </a:xfrm>
          <a:custGeom>
            <a:avLst/>
            <a:gdLst/>
            <a:ahLst/>
            <a:cxnLst/>
            <a:rect l="l" t="t" r="r" b="b"/>
            <a:pathLst>
              <a:path w="1141095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4" y="0"/>
                </a:lnTo>
                <a:lnTo>
                  <a:pt x="1064259" y="0"/>
                </a:lnTo>
                <a:lnTo>
                  <a:pt x="1094160" y="6040"/>
                </a:lnTo>
                <a:lnTo>
                  <a:pt x="1118584" y="22510"/>
                </a:lnTo>
                <a:lnTo>
                  <a:pt x="1135054" y="46934"/>
                </a:lnTo>
                <a:lnTo>
                  <a:pt x="1141095" y="76835"/>
                </a:lnTo>
                <a:lnTo>
                  <a:pt x="1141095" y="384175"/>
                </a:lnTo>
                <a:lnTo>
                  <a:pt x="1135054" y="414075"/>
                </a:lnTo>
                <a:lnTo>
                  <a:pt x="1118584" y="438499"/>
                </a:lnTo>
                <a:lnTo>
                  <a:pt x="1094160" y="454969"/>
                </a:lnTo>
                <a:lnTo>
                  <a:pt x="1064259" y="461010"/>
                </a:lnTo>
                <a:lnTo>
                  <a:pt x="76834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31794" y="3089884"/>
            <a:ext cx="6756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200">
              <a:lnSpc>
                <a:spcPct val="118800"/>
              </a:lnSpc>
              <a:spcBef>
                <a:spcPts val="95"/>
              </a:spcBef>
            </a:pPr>
            <a:r>
              <a:rPr sz="800" spc="-50" dirty="0">
                <a:latin typeface="Arial"/>
                <a:cs typeface="Arial"/>
              </a:rPr>
              <a:t>Børnehaven  </a:t>
            </a: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65" dirty="0">
                <a:latin typeface="Arial"/>
                <a:cs typeface="Arial"/>
              </a:rPr>
              <a:t>ds</a:t>
            </a:r>
            <a:r>
              <a:rPr sz="800" spc="30" dirty="0">
                <a:latin typeface="Arial"/>
                <a:cs typeface="Arial"/>
              </a:rPr>
              <a:t>t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30" dirty="0">
                <a:latin typeface="Arial"/>
                <a:cs typeface="Arial"/>
              </a:rPr>
              <a:t>up</a:t>
            </a:r>
            <a:r>
              <a:rPr sz="800" spc="-95" dirty="0">
                <a:latin typeface="Arial"/>
                <a:cs typeface="Arial"/>
              </a:rPr>
              <a:t>s</a:t>
            </a:r>
            <a:r>
              <a:rPr sz="800" spc="-65" dirty="0">
                <a:latin typeface="Arial"/>
                <a:cs typeface="Arial"/>
              </a:rPr>
              <a:t>g</a:t>
            </a:r>
            <a:r>
              <a:rPr sz="800" spc="-45" dirty="0">
                <a:latin typeface="Arial"/>
                <a:cs typeface="Arial"/>
              </a:rPr>
              <a:t>a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45" dirty="0">
                <a:latin typeface="Arial"/>
                <a:cs typeface="Arial"/>
              </a:rPr>
              <a:t>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4591684" y="3096895"/>
            <a:ext cx="1120140" cy="461009"/>
          </a:xfrm>
          <a:custGeom>
            <a:avLst/>
            <a:gdLst/>
            <a:ahLst/>
            <a:cxnLst/>
            <a:rect l="l" t="t" r="r" b="b"/>
            <a:pathLst>
              <a:path w="1120139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43304" y="0"/>
                </a:lnTo>
                <a:lnTo>
                  <a:pt x="1073205" y="6040"/>
                </a:lnTo>
                <a:lnTo>
                  <a:pt x="1097629" y="22510"/>
                </a:lnTo>
                <a:lnTo>
                  <a:pt x="1114099" y="46934"/>
                </a:lnTo>
                <a:lnTo>
                  <a:pt x="1120139" y="76835"/>
                </a:lnTo>
                <a:lnTo>
                  <a:pt x="1120139" y="384175"/>
                </a:lnTo>
                <a:lnTo>
                  <a:pt x="1114099" y="414075"/>
                </a:lnTo>
                <a:lnTo>
                  <a:pt x="1097629" y="438499"/>
                </a:lnTo>
                <a:lnTo>
                  <a:pt x="1073205" y="454969"/>
                </a:lnTo>
                <a:lnTo>
                  <a:pt x="1043304" y="461010"/>
                </a:lnTo>
                <a:lnTo>
                  <a:pt x="76835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52542" y="3092932"/>
            <a:ext cx="597535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6195">
              <a:lnSpc>
                <a:spcPct val="1175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Børnehaven  </a:t>
            </a:r>
            <a:r>
              <a:rPr sz="800" spc="-35" dirty="0">
                <a:latin typeface="Arial"/>
                <a:cs typeface="Arial"/>
              </a:rPr>
              <a:t>Himmelblå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og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04359" y="3398647"/>
            <a:ext cx="49593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Månehuset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 title="Decorative"/>
          <p:cNvSpPr/>
          <p:nvPr/>
        </p:nvSpPr>
        <p:spPr>
          <a:xfrm>
            <a:off x="3199129" y="3656965"/>
            <a:ext cx="1138555" cy="461009"/>
          </a:xfrm>
          <a:custGeom>
            <a:avLst/>
            <a:gdLst/>
            <a:ahLst/>
            <a:cxnLst/>
            <a:rect l="l" t="t" r="r" b="b"/>
            <a:pathLst>
              <a:path w="1138554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4" y="0"/>
                </a:lnTo>
                <a:lnTo>
                  <a:pt x="1061720" y="0"/>
                </a:lnTo>
                <a:lnTo>
                  <a:pt x="1091620" y="6040"/>
                </a:lnTo>
                <a:lnTo>
                  <a:pt x="1116044" y="22510"/>
                </a:lnTo>
                <a:lnTo>
                  <a:pt x="1132514" y="46934"/>
                </a:lnTo>
                <a:lnTo>
                  <a:pt x="1138555" y="76835"/>
                </a:lnTo>
                <a:lnTo>
                  <a:pt x="1138555" y="384175"/>
                </a:lnTo>
                <a:lnTo>
                  <a:pt x="1132514" y="414075"/>
                </a:lnTo>
                <a:lnTo>
                  <a:pt x="1116044" y="438499"/>
                </a:lnTo>
                <a:lnTo>
                  <a:pt x="1091620" y="454969"/>
                </a:lnTo>
                <a:lnTo>
                  <a:pt x="1061720" y="461010"/>
                </a:lnTo>
                <a:lnTo>
                  <a:pt x="76834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15614" y="3650716"/>
            <a:ext cx="50482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" marR="5080" indent="-27940">
              <a:lnSpc>
                <a:spcPct val="118700"/>
              </a:lnSpc>
              <a:spcBef>
                <a:spcPts val="100"/>
              </a:spcBef>
            </a:pP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hu</a:t>
            </a:r>
            <a:r>
              <a:rPr sz="800" spc="-70" dirty="0">
                <a:latin typeface="Arial"/>
                <a:cs typeface="Arial"/>
              </a:rPr>
              <a:t>se</a:t>
            </a:r>
            <a:r>
              <a:rPr sz="800" spc="40" dirty="0">
                <a:latin typeface="Arial"/>
                <a:cs typeface="Arial"/>
              </a:rPr>
              <a:t>t  </a:t>
            </a:r>
            <a:r>
              <a:rPr sz="800" spc="-25" dirty="0">
                <a:latin typeface="Arial"/>
                <a:cs typeface="Arial"/>
              </a:rPr>
              <a:t>Mariendal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 title="Decorative"/>
          <p:cNvSpPr/>
          <p:nvPr/>
        </p:nvSpPr>
        <p:spPr>
          <a:xfrm>
            <a:off x="4591684" y="3657600"/>
            <a:ext cx="1120140" cy="461009"/>
          </a:xfrm>
          <a:custGeom>
            <a:avLst/>
            <a:gdLst/>
            <a:ahLst/>
            <a:cxnLst/>
            <a:rect l="l" t="t" r="r" b="b"/>
            <a:pathLst>
              <a:path w="1120139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43304" y="0"/>
                </a:lnTo>
                <a:lnTo>
                  <a:pt x="1073205" y="6040"/>
                </a:lnTo>
                <a:lnTo>
                  <a:pt x="1097629" y="22510"/>
                </a:lnTo>
                <a:lnTo>
                  <a:pt x="1114099" y="46934"/>
                </a:lnTo>
                <a:lnTo>
                  <a:pt x="1120139" y="76835"/>
                </a:lnTo>
                <a:lnTo>
                  <a:pt x="1120139" y="384175"/>
                </a:lnTo>
                <a:lnTo>
                  <a:pt x="1114099" y="414075"/>
                </a:lnTo>
                <a:lnTo>
                  <a:pt x="1097629" y="438499"/>
                </a:lnTo>
                <a:lnTo>
                  <a:pt x="1073205" y="454969"/>
                </a:lnTo>
                <a:lnTo>
                  <a:pt x="1043304" y="461010"/>
                </a:lnTo>
                <a:lnTo>
                  <a:pt x="76835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942459" y="3652240"/>
            <a:ext cx="41910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>
              <a:lnSpc>
                <a:spcPct val="118800"/>
              </a:lnSpc>
              <a:spcBef>
                <a:spcPts val="95"/>
              </a:spcBef>
            </a:pPr>
            <a:r>
              <a:rPr sz="800" spc="-40" dirty="0">
                <a:latin typeface="Arial"/>
                <a:cs typeface="Arial"/>
              </a:rPr>
              <a:t>Helsted  </a:t>
            </a: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hu</a:t>
            </a:r>
            <a:r>
              <a:rPr sz="800" spc="-90" dirty="0">
                <a:latin typeface="Arial"/>
                <a:cs typeface="Arial"/>
              </a:rPr>
              <a:t>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 title="Decorative"/>
          <p:cNvSpPr/>
          <p:nvPr/>
        </p:nvSpPr>
        <p:spPr>
          <a:xfrm>
            <a:off x="4577079" y="4217035"/>
            <a:ext cx="1144905" cy="461009"/>
          </a:xfrm>
          <a:custGeom>
            <a:avLst/>
            <a:gdLst/>
            <a:ahLst/>
            <a:cxnLst/>
            <a:rect l="l" t="t" r="r" b="b"/>
            <a:pathLst>
              <a:path w="1144904" h="461010">
                <a:moveTo>
                  <a:pt x="0" y="76834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68070" y="0"/>
                </a:lnTo>
                <a:lnTo>
                  <a:pt x="1097970" y="6040"/>
                </a:lnTo>
                <a:lnTo>
                  <a:pt x="1122394" y="22510"/>
                </a:lnTo>
                <a:lnTo>
                  <a:pt x="1138864" y="46934"/>
                </a:lnTo>
                <a:lnTo>
                  <a:pt x="1144905" y="76834"/>
                </a:lnTo>
                <a:lnTo>
                  <a:pt x="1144905" y="384174"/>
                </a:lnTo>
                <a:lnTo>
                  <a:pt x="1138864" y="414075"/>
                </a:lnTo>
                <a:lnTo>
                  <a:pt x="1122394" y="438499"/>
                </a:lnTo>
                <a:lnTo>
                  <a:pt x="1097970" y="454969"/>
                </a:lnTo>
                <a:lnTo>
                  <a:pt x="1068070" y="461009"/>
                </a:lnTo>
                <a:lnTo>
                  <a:pt x="76835" y="461009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4"/>
                </a:lnTo>
                <a:lnTo>
                  <a:pt x="0" y="7683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90047" y="4138771"/>
            <a:ext cx="41910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020">
              <a:lnSpc>
                <a:spcPct val="118700"/>
              </a:lnSpc>
              <a:spcBef>
                <a:spcPts val="100"/>
              </a:spcBef>
            </a:pPr>
            <a:r>
              <a:rPr sz="800" spc="-30" dirty="0">
                <a:latin typeface="Arial"/>
                <a:cs typeface="Arial"/>
              </a:rPr>
              <a:t>Kristrup  </a:t>
            </a: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hu</a:t>
            </a:r>
            <a:r>
              <a:rPr sz="800" spc="-90" dirty="0">
                <a:latin typeface="Arial"/>
                <a:cs typeface="Arial"/>
              </a:rPr>
              <a:t>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object 18" title="Decorative"/>
          <p:cNvSpPr/>
          <p:nvPr/>
        </p:nvSpPr>
        <p:spPr>
          <a:xfrm>
            <a:off x="3177539" y="5372100"/>
            <a:ext cx="1157605" cy="461009"/>
          </a:xfrm>
          <a:custGeom>
            <a:avLst/>
            <a:gdLst/>
            <a:ahLst/>
            <a:cxnLst/>
            <a:rect l="l" t="t" r="r" b="b"/>
            <a:pathLst>
              <a:path w="1157604" h="461010">
                <a:moveTo>
                  <a:pt x="0" y="76834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80770" y="0"/>
                </a:lnTo>
                <a:lnTo>
                  <a:pt x="1110670" y="6040"/>
                </a:lnTo>
                <a:lnTo>
                  <a:pt x="1135094" y="22510"/>
                </a:lnTo>
                <a:lnTo>
                  <a:pt x="1151564" y="46934"/>
                </a:lnTo>
                <a:lnTo>
                  <a:pt x="1157605" y="76834"/>
                </a:lnTo>
                <a:lnTo>
                  <a:pt x="1157605" y="384175"/>
                </a:lnTo>
                <a:lnTo>
                  <a:pt x="1151564" y="414075"/>
                </a:lnTo>
                <a:lnTo>
                  <a:pt x="1135094" y="438499"/>
                </a:lnTo>
                <a:lnTo>
                  <a:pt x="1110670" y="454969"/>
                </a:lnTo>
                <a:lnTo>
                  <a:pt x="1080770" y="461009"/>
                </a:lnTo>
                <a:lnTo>
                  <a:pt x="76835" y="461009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526282" y="5366994"/>
            <a:ext cx="46228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340">
              <a:lnSpc>
                <a:spcPct val="118700"/>
              </a:lnSpc>
              <a:spcBef>
                <a:spcPts val="100"/>
              </a:spcBef>
            </a:pPr>
            <a:r>
              <a:rPr sz="800" spc="-30" dirty="0">
                <a:latin typeface="Arial"/>
                <a:cs typeface="Arial"/>
              </a:rPr>
              <a:t>Kristrup  </a:t>
            </a:r>
            <a:r>
              <a:rPr sz="800" spc="-65" dirty="0">
                <a:latin typeface="Arial"/>
                <a:cs typeface="Arial"/>
              </a:rPr>
              <a:t>Vu</a:t>
            </a:r>
            <a:r>
              <a:rPr sz="800" spc="-55" dirty="0">
                <a:latin typeface="Arial"/>
                <a:cs typeface="Arial"/>
              </a:rPr>
              <a:t>g</a:t>
            </a:r>
            <a:r>
              <a:rPr sz="800" spc="-65" dirty="0">
                <a:latin typeface="Arial"/>
                <a:cs typeface="Arial"/>
              </a:rPr>
              <a:t>g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s</a:t>
            </a:r>
            <a:r>
              <a:rPr sz="800" spc="-25" dirty="0">
                <a:latin typeface="Arial"/>
                <a:cs typeface="Arial"/>
              </a:rPr>
              <a:t>t</a:t>
            </a:r>
            <a:r>
              <a:rPr sz="800" spc="-40" dirty="0">
                <a:latin typeface="Arial"/>
                <a:cs typeface="Arial"/>
              </a:rPr>
              <a:t>ue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 title="Decorative"/>
          <p:cNvSpPr/>
          <p:nvPr/>
        </p:nvSpPr>
        <p:spPr>
          <a:xfrm>
            <a:off x="4591684" y="5372735"/>
            <a:ext cx="1130935" cy="461009"/>
          </a:xfrm>
          <a:custGeom>
            <a:avLst/>
            <a:gdLst/>
            <a:ahLst/>
            <a:cxnLst/>
            <a:rect l="l" t="t" r="r" b="b"/>
            <a:pathLst>
              <a:path w="1130935" h="461010">
                <a:moveTo>
                  <a:pt x="0" y="76834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54100" y="0"/>
                </a:lnTo>
                <a:lnTo>
                  <a:pt x="1084000" y="6040"/>
                </a:lnTo>
                <a:lnTo>
                  <a:pt x="1108424" y="22510"/>
                </a:lnTo>
                <a:lnTo>
                  <a:pt x="1124894" y="46934"/>
                </a:lnTo>
                <a:lnTo>
                  <a:pt x="1130935" y="76834"/>
                </a:lnTo>
                <a:lnTo>
                  <a:pt x="1130935" y="384174"/>
                </a:lnTo>
                <a:lnTo>
                  <a:pt x="1124894" y="414075"/>
                </a:lnTo>
                <a:lnTo>
                  <a:pt x="1108424" y="438499"/>
                </a:lnTo>
                <a:lnTo>
                  <a:pt x="1084000" y="454969"/>
                </a:lnTo>
                <a:lnTo>
                  <a:pt x="1054100" y="461009"/>
                </a:lnTo>
                <a:lnTo>
                  <a:pt x="76835" y="461009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4"/>
                </a:lnTo>
                <a:lnTo>
                  <a:pt x="0" y="76834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Decorative"/>
          <p:cNvSpPr/>
          <p:nvPr/>
        </p:nvSpPr>
        <p:spPr>
          <a:xfrm>
            <a:off x="3196589" y="4228465"/>
            <a:ext cx="1146175" cy="461009"/>
          </a:xfrm>
          <a:custGeom>
            <a:avLst/>
            <a:gdLst/>
            <a:ahLst/>
            <a:cxnLst/>
            <a:rect l="l" t="t" r="r" b="b"/>
            <a:pathLst>
              <a:path w="1146175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69339" y="0"/>
                </a:lnTo>
                <a:lnTo>
                  <a:pt x="1099240" y="6040"/>
                </a:lnTo>
                <a:lnTo>
                  <a:pt x="1123664" y="22510"/>
                </a:lnTo>
                <a:lnTo>
                  <a:pt x="1140134" y="46934"/>
                </a:lnTo>
                <a:lnTo>
                  <a:pt x="1146175" y="76835"/>
                </a:lnTo>
                <a:lnTo>
                  <a:pt x="1146175" y="384175"/>
                </a:lnTo>
                <a:lnTo>
                  <a:pt x="1140134" y="414075"/>
                </a:lnTo>
                <a:lnTo>
                  <a:pt x="1123664" y="438499"/>
                </a:lnTo>
                <a:lnTo>
                  <a:pt x="1099240" y="454969"/>
                </a:lnTo>
                <a:lnTo>
                  <a:pt x="1069339" y="461010"/>
                </a:lnTo>
                <a:lnTo>
                  <a:pt x="76835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480561" y="4244721"/>
            <a:ext cx="5759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Platangården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 title="Decorative"/>
          <p:cNvSpPr/>
          <p:nvPr/>
        </p:nvSpPr>
        <p:spPr>
          <a:xfrm>
            <a:off x="4571365" y="4799965"/>
            <a:ext cx="1144270" cy="461009"/>
          </a:xfrm>
          <a:custGeom>
            <a:avLst/>
            <a:gdLst/>
            <a:ahLst/>
            <a:cxnLst/>
            <a:rect l="l" t="t" r="r" b="b"/>
            <a:pathLst>
              <a:path w="1144270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67435" y="0"/>
                </a:lnTo>
                <a:lnTo>
                  <a:pt x="1097335" y="6040"/>
                </a:lnTo>
                <a:lnTo>
                  <a:pt x="1121759" y="22510"/>
                </a:lnTo>
                <a:lnTo>
                  <a:pt x="1138229" y="46934"/>
                </a:lnTo>
                <a:lnTo>
                  <a:pt x="1144270" y="76835"/>
                </a:lnTo>
                <a:lnTo>
                  <a:pt x="1144270" y="384175"/>
                </a:lnTo>
                <a:lnTo>
                  <a:pt x="1138229" y="414075"/>
                </a:lnTo>
                <a:lnTo>
                  <a:pt x="1121759" y="438499"/>
                </a:lnTo>
                <a:lnTo>
                  <a:pt x="1097335" y="454969"/>
                </a:lnTo>
                <a:lnTo>
                  <a:pt x="1067435" y="461010"/>
                </a:lnTo>
                <a:lnTo>
                  <a:pt x="76835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927219" y="4793970"/>
            <a:ext cx="668146" cy="3052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4925">
              <a:lnSpc>
                <a:spcPct val="118800"/>
              </a:lnSpc>
              <a:spcBef>
                <a:spcPts val="95"/>
              </a:spcBef>
            </a:pPr>
            <a:r>
              <a:rPr lang="da-DK" sz="800" spc="-60" dirty="0">
                <a:latin typeface="Arial"/>
                <a:cs typeface="Arial"/>
              </a:rPr>
              <a:t>Rådmands-  boulevard</a:t>
            </a:r>
            <a:r>
              <a:rPr sz="800" spc="0" dirty="0">
                <a:latin typeface="Arial"/>
                <a:cs typeface="Arial"/>
              </a:rPr>
              <a:t>l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8" name="object 28" title="Decorative"/>
          <p:cNvSpPr/>
          <p:nvPr/>
        </p:nvSpPr>
        <p:spPr>
          <a:xfrm>
            <a:off x="3196589" y="5942965"/>
            <a:ext cx="1141095" cy="461009"/>
          </a:xfrm>
          <a:custGeom>
            <a:avLst/>
            <a:gdLst/>
            <a:ahLst/>
            <a:cxnLst/>
            <a:rect l="l" t="t" r="r" b="b"/>
            <a:pathLst>
              <a:path w="1141095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64260" y="0"/>
                </a:lnTo>
                <a:lnTo>
                  <a:pt x="1094160" y="6040"/>
                </a:lnTo>
                <a:lnTo>
                  <a:pt x="1118584" y="22510"/>
                </a:lnTo>
                <a:lnTo>
                  <a:pt x="1135054" y="46934"/>
                </a:lnTo>
                <a:lnTo>
                  <a:pt x="1141095" y="76835"/>
                </a:lnTo>
                <a:lnTo>
                  <a:pt x="1141095" y="384175"/>
                </a:lnTo>
                <a:lnTo>
                  <a:pt x="1135054" y="414080"/>
                </a:lnTo>
                <a:lnTo>
                  <a:pt x="1118584" y="438504"/>
                </a:lnTo>
                <a:lnTo>
                  <a:pt x="1094160" y="454971"/>
                </a:lnTo>
                <a:lnTo>
                  <a:pt x="1064260" y="461010"/>
                </a:lnTo>
                <a:lnTo>
                  <a:pt x="76835" y="461010"/>
                </a:lnTo>
                <a:lnTo>
                  <a:pt x="46934" y="454971"/>
                </a:lnTo>
                <a:lnTo>
                  <a:pt x="22510" y="438504"/>
                </a:lnTo>
                <a:lnTo>
                  <a:pt x="6040" y="414080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477514" y="5937351"/>
            <a:ext cx="57785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marR="5080" indent="-59690">
              <a:lnSpc>
                <a:spcPct val="118700"/>
              </a:lnSpc>
              <a:spcBef>
                <a:spcPts val="100"/>
              </a:spcBef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spc="-30" dirty="0">
                <a:latin typeface="Arial"/>
                <a:cs typeface="Arial"/>
              </a:rPr>
              <a:t>jærb</a:t>
            </a:r>
            <a:r>
              <a:rPr sz="800" spc="-45" dirty="0">
                <a:latin typeface="Arial"/>
                <a:cs typeface="Arial"/>
              </a:rPr>
              <a:t>yv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j</a:t>
            </a:r>
            <a:r>
              <a:rPr sz="800" spc="-35" dirty="0">
                <a:latin typeface="Arial"/>
                <a:cs typeface="Arial"/>
              </a:rPr>
              <a:t>e</a:t>
            </a:r>
            <a:r>
              <a:rPr sz="800" spc="-50" dirty="0">
                <a:latin typeface="Arial"/>
                <a:cs typeface="Arial"/>
              </a:rPr>
              <a:t>ns  Vuggestue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object 30" title="Decorative"/>
          <p:cNvSpPr/>
          <p:nvPr/>
        </p:nvSpPr>
        <p:spPr>
          <a:xfrm>
            <a:off x="1601469" y="6633845"/>
            <a:ext cx="1026794" cy="454025"/>
          </a:xfrm>
          <a:custGeom>
            <a:avLst/>
            <a:gdLst/>
            <a:ahLst/>
            <a:cxnLst/>
            <a:rect l="l" t="t" r="r" b="b"/>
            <a:pathLst>
              <a:path w="1026794" h="454025">
                <a:moveTo>
                  <a:pt x="0" y="75666"/>
                </a:moveTo>
                <a:lnTo>
                  <a:pt x="5951" y="46216"/>
                </a:lnTo>
                <a:lnTo>
                  <a:pt x="22177" y="22164"/>
                </a:lnTo>
                <a:lnTo>
                  <a:pt x="46237" y="5947"/>
                </a:lnTo>
                <a:lnTo>
                  <a:pt x="75692" y="0"/>
                </a:lnTo>
                <a:lnTo>
                  <a:pt x="951103" y="0"/>
                </a:lnTo>
                <a:lnTo>
                  <a:pt x="980557" y="5947"/>
                </a:lnTo>
                <a:lnTo>
                  <a:pt x="1004617" y="22164"/>
                </a:lnTo>
                <a:lnTo>
                  <a:pt x="1020843" y="46216"/>
                </a:lnTo>
                <a:lnTo>
                  <a:pt x="1026794" y="75666"/>
                </a:lnTo>
                <a:lnTo>
                  <a:pt x="1026794" y="378358"/>
                </a:lnTo>
                <a:lnTo>
                  <a:pt x="1020843" y="407808"/>
                </a:lnTo>
                <a:lnTo>
                  <a:pt x="1004617" y="431860"/>
                </a:lnTo>
                <a:lnTo>
                  <a:pt x="980557" y="448077"/>
                </a:lnTo>
                <a:lnTo>
                  <a:pt x="951103" y="454025"/>
                </a:lnTo>
                <a:lnTo>
                  <a:pt x="75692" y="454025"/>
                </a:lnTo>
                <a:lnTo>
                  <a:pt x="46237" y="448077"/>
                </a:lnTo>
                <a:lnTo>
                  <a:pt x="22177" y="431860"/>
                </a:lnTo>
                <a:lnTo>
                  <a:pt x="5951" y="407808"/>
                </a:lnTo>
                <a:lnTo>
                  <a:pt x="0" y="378358"/>
                </a:lnTo>
                <a:lnTo>
                  <a:pt x="0" y="75666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755394" y="6632244"/>
            <a:ext cx="720090" cy="30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 marR="5080" indent="-204470">
              <a:lnSpc>
                <a:spcPct val="116199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Nordøst  </a:t>
            </a:r>
            <a:r>
              <a:rPr sz="800" spc="-40" dirty="0">
                <a:latin typeface="Arial"/>
                <a:cs typeface="Arial"/>
              </a:rPr>
              <a:t>6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 title="Decorative"/>
          <p:cNvSpPr/>
          <p:nvPr/>
        </p:nvSpPr>
        <p:spPr>
          <a:xfrm>
            <a:off x="2856229" y="6633845"/>
            <a:ext cx="1029335" cy="454025"/>
          </a:xfrm>
          <a:custGeom>
            <a:avLst/>
            <a:gdLst/>
            <a:ahLst/>
            <a:cxnLst/>
            <a:rect l="l" t="t" r="r" b="b"/>
            <a:pathLst>
              <a:path w="1029335" h="454025">
                <a:moveTo>
                  <a:pt x="0" y="75679"/>
                </a:moveTo>
                <a:lnTo>
                  <a:pt x="5951" y="46221"/>
                </a:lnTo>
                <a:lnTo>
                  <a:pt x="22177" y="22166"/>
                </a:lnTo>
                <a:lnTo>
                  <a:pt x="46237" y="5947"/>
                </a:lnTo>
                <a:lnTo>
                  <a:pt x="75692" y="0"/>
                </a:lnTo>
                <a:lnTo>
                  <a:pt x="953643" y="0"/>
                </a:lnTo>
                <a:lnTo>
                  <a:pt x="983097" y="5947"/>
                </a:lnTo>
                <a:lnTo>
                  <a:pt x="1007157" y="22166"/>
                </a:lnTo>
                <a:lnTo>
                  <a:pt x="1023383" y="46221"/>
                </a:lnTo>
                <a:lnTo>
                  <a:pt x="1029334" y="75679"/>
                </a:lnTo>
                <a:lnTo>
                  <a:pt x="1029334" y="378358"/>
                </a:lnTo>
                <a:lnTo>
                  <a:pt x="1023383" y="407808"/>
                </a:lnTo>
                <a:lnTo>
                  <a:pt x="1007157" y="431860"/>
                </a:lnTo>
                <a:lnTo>
                  <a:pt x="983097" y="448077"/>
                </a:lnTo>
                <a:lnTo>
                  <a:pt x="953643" y="454025"/>
                </a:lnTo>
                <a:lnTo>
                  <a:pt x="75692" y="454025"/>
                </a:lnTo>
                <a:lnTo>
                  <a:pt x="46237" y="448077"/>
                </a:lnTo>
                <a:lnTo>
                  <a:pt x="22177" y="431860"/>
                </a:lnTo>
                <a:lnTo>
                  <a:pt x="5951" y="407808"/>
                </a:lnTo>
                <a:lnTo>
                  <a:pt x="0" y="378358"/>
                </a:lnTo>
                <a:lnTo>
                  <a:pt x="0" y="75679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41650" y="6632244"/>
            <a:ext cx="659130" cy="30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marR="5080" indent="-173990">
              <a:lnSpc>
                <a:spcPct val="116199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Sydøst  </a:t>
            </a:r>
            <a:r>
              <a:rPr sz="800" spc="-40" dirty="0">
                <a:latin typeface="Arial"/>
                <a:cs typeface="Arial"/>
              </a:rPr>
              <a:t>4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 title="Decorative"/>
          <p:cNvSpPr/>
          <p:nvPr/>
        </p:nvSpPr>
        <p:spPr>
          <a:xfrm>
            <a:off x="7655559" y="6633845"/>
            <a:ext cx="1026160" cy="454025"/>
          </a:xfrm>
          <a:custGeom>
            <a:avLst/>
            <a:gdLst/>
            <a:ahLst/>
            <a:cxnLst/>
            <a:rect l="l" t="t" r="r" b="b"/>
            <a:pathLst>
              <a:path w="1026159" h="454025">
                <a:moveTo>
                  <a:pt x="0" y="75679"/>
                </a:moveTo>
                <a:lnTo>
                  <a:pt x="5951" y="46221"/>
                </a:lnTo>
                <a:lnTo>
                  <a:pt x="22177" y="22166"/>
                </a:lnTo>
                <a:lnTo>
                  <a:pt x="46237" y="5947"/>
                </a:lnTo>
                <a:lnTo>
                  <a:pt x="75692" y="0"/>
                </a:lnTo>
                <a:lnTo>
                  <a:pt x="950468" y="0"/>
                </a:lnTo>
                <a:lnTo>
                  <a:pt x="979922" y="5947"/>
                </a:lnTo>
                <a:lnTo>
                  <a:pt x="1003982" y="22166"/>
                </a:lnTo>
                <a:lnTo>
                  <a:pt x="1020208" y="46221"/>
                </a:lnTo>
                <a:lnTo>
                  <a:pt x="1026160" y="75679"/>
                </a:lnTo>
                <a:lnTo>
                  <a:pt x="1026160" y="378358"/>
                </a:lnTo>
                <a:lnTo>
                  <a:pt x="1020208" y="407808"/>
                </a:lnTo>
                <a:lnTo>
                  <a:pt x="1003982" y="431860"/>
                </a:lnTo>
                <a:lnTo>
                  <a:pt x="979922" y="448077"/>
                </a:lnTo>
                <a:lnTo>
                  <a:pt x="950468" y="454025"/>
                </a:lnTo>
                <a:lnTo>
                  <a:pt x="75692" y="454025"/>
                </a:lnTo>
                <a:lnTo>
                  <a:pt x="46237" y="448077"/>
                </a:lnTo>
                <a:lnTo>
                  <a:pt x="22177" y="431860"/>
                </a:lnTo>
                <a:lnTo>
                  <a:pt x="5951" y="407808"/>
                </a:lnTo>
                <a:lnTo>
                  <a:pt x="0" y="378358"/>
                </a:lnTo>
                <a:lnTo>
                  <a:pt x="0" y="75679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818501" y="6632244"/>
            <a:ext cx="701675" cy="30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645" marR="5080" indent="-195580">
              <a:lnSpc>
                <a:spcPct val="116199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Sydvest  </a:t>
            </a:r>
            <a:r>
              <a:rPr sz="800" spc="-40" dirty="0">
                <a:latin typeface="Arial"/>
                <a:cs typeface="Arial"/>
              </a:rPr>
              <a:t>6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 title="Decorative"/>
          <p:cNvSpPr/>
          <p:nvPr/>
        </p:nvSpPr>
        <p:spPr>
          <a:xfrm>
            <a:off x="6513830" y="6633845"/>
            <a:ext cx="1029335" cy="454025"/>
          </a:xfrm>
          <a:custGeom>
            <a:avLst/>
            <a:gdLst/>
            <a:ahLst/>
            <a:cxnLst/>
            <a:rect l="l" t="t" r="r" b="b"/>
            <a:pathLst>
              <a:path w="1029334" h="454025">
                <a:moveTo>
                  <a:pt x="0" y="75679"/>
                </a:moveTo>
                <a:lnTo>
                  <a:pt x="5951" y="46221"/>
                </a:lnTo>
                <a:lnTo>
                  <a:pt x="22177" y="22166"/>
                </a:lnTo>
                <a:lnTo>
                  <a:pt x="46237" y="5947"/>
                </a:lnTo>
                <a:lnTo>
                  <a:pt x="75692" y="0"/>
                </a:lnTo>
                <a:lnTo>
                  <a:pt x="953643" y="0"/>
                </a:lnTo>
                <a:lnTo>
                  <a:pt x="983097" y="5947"/>
                </a:lnTo>
                <a:lnTo>
                  <a:pt x="1007157" y="22166"/>
                </a:lnTo>
                <a:lnTo>
                  <a:pt x="1023383" y="46221"/>
                </a:lnTo>
                <a:lnTo>
                  <a:pt x="1029335" y="75679"/>
                </a:lnTo>
                <a:lnTo>
                  <a:pt x="1029335" y="378358"/>
                </a:lnTo>
                <a:lnTo>
                  <a:pt x="1023383" y="407808"/>
                </a:lnTo>
                <a:lnTo>
                  <a:pt x="1007157" y="431860"/>
                </a:lnTo>
                <a:lnTo>
                  <a:pt x="983097" y="448077"/>
                </a:lnTo>
                <a:lnTo>
                  <a:pt x="953643" y="454025"/>
                </a:lnTo>
                <a:lnTo>
                  <a:pt x="75692" y="454025"/>
                </a:lnTo>
                <a:lnTo>
                  <a:pt x="46237" y="448077"/>
                </a:lnTo>
                <a:lnTo>
                  <a:pt x="22177" y="431860"/>
                </a:lnTo>
                <a:lnTo>
                  <a:pt x="5951" y="407808"/>
                </a:lnTo>
                <a:lnTo>
                  <a:pt x="0" y="378358"/>
                </a:lnTo>
                <a:lnTo>
                  <a:pt x="0" y="75679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37984" y="6632244"/>
            <a:ext cx="582930" cy="286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955" marR="5080" indent="-135890">
              <a:lnSpc>
                <a:spcPct val="116199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0" dirty="0">
                <a:latin typeface="Arial"/>
                <a:cs typeface="Arial"/>
              </a:rPr>
              <a:t>Midt  </a:t>
            </a:r>
            <a:r>
              <a:rPr lang="da-DK" sz="800" spc="-140" dirty="0">
                <a:latin typeface="Arial"/>
                <a:cs typeface="Arial"/>
              </a:rPr>
              <a:t>7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8" name="object 38" title="Decorative"/>
          <p:cNvSpPr/>
          <p:nvPr/>
        </p:nvSpPr>
        <p:spPr>
          <a:xfrm>
            <a:off x="8916669" y="6633845"/>
            <a:ext cx="1030605" cy="447040"/>
          </a:xfrm>
          <a:custGeom>
            <a:avLst/>
            <a:gdLst/>
            <a:ahLst/>
            <a:cxnLst/>
            <a:rect l="l" t="t" r="r" b="b"/>
            <a:pathLst>
              <a:path w="1030604" h="447040">
                <a:moveTo>
                  <a:pt x="0" y="74510"/>
                </a:moveTo>
                <a:lnTo>
                  <a:pt x="5861" y="45509"/>
                </a:lnTo>
                <a:lnTo>
                  <a:pt x="21844" y="21824"/>
                </a:lnTo>
                <a:lnTo>
                  <a:pt x="45541" y="5855"/>
                </a:lnTo>
                <a:lnTo>
                  <a:pt x="74549" y="0"/>
                </a:lnTo>
                <a:lnTo>
                  <a:pt x="956055" y="0"/>
                </a:lnTo>
                <a:lnTo>
                  <a:pt x="985063" y="5855"/>
                </a:lnTo>
                <a:lnTo>
                  <a:pt x="1008760" y="21824"/>
                </a:lnTo>
                <a:lnTo>
                  <a:pt x="1024743" y="45509"/>
                </a:lnTo>
                <a:lnTo>
                  <a:pt x="1030604" y="74510"/>
                </a:lnTo>
                <a:lnTo>
                  <a:pt x="1030604" y="372529"/>
                </a:lnTo>
                <a:lnTo>
                  <a:pt x="1024743" y="401530"/>
                </a:lnTo>
                <a:lnTo>
                  <a:pt x="1008760" y="425215"/>
                </a:lnTo>
                <a:lnTo>
                  <a:pt x="985063" y="441184"/>
                </a:lnTo>
                <a:lnTo>
                  <a:pt x="956055" y="447040"/>
                </a:lnTo>
                <a:lnTo>
                  <a:pt x="74549" y="447040"/>
                </a:lnTo>
                <a:lnTo>
                  <a:pt x="45541" y="441184"/>
                </a:lnTo>
                <a:lnTo>
                  <a:pt x="21844" y="425215"/>
                </a:lnTo>
                <a:lnTo>
                  <a:pt x="5861" y="401530"/>
                </a:lnTo>
                <a:lnTo>
                  <a:pt x="0" y="372529"/>
                </a:lnTo>
                <a:lnTo>
                  <a:pt x="0" y="74510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9050273" y="6649923"/>
            <a:ext cx="7626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Nordvest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77350" y="6793179"/>
            <a:ext cx="3117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8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1" name="object 41" title="Decorative"/>
          <p:cNvSpPr/>
          <p:nvPr/>
        </p:nvSpPr>
        <p:spPr>
          <a:xfrm>
            <a:off x="3997959" y="6633845"/>
            <a:ext cx="1031875" cy="447040"/>
          </a:xfrm>
          <a:custGeom>
            <a:avLst/>
            <a:gdLst/>
            <a:ahLst/>
            <a:cxnLst/>
            <a:rect l="l" t="t" r="r" b="b"/>
            <a:pathLst>
              <a:path w="1031875" h="447040">
                <a:moveTo>
                  <a:pt x="0" y="74510"/>
                </a:moveTo>
                <a:lnTo>
                  <a:pt x="5861" y="45509"/>
                </a:lnTo>
                <a:lnTo>
                  <a:pt x="21844" y="21824"/>
                </a:lnTo>
                <a:lnTo>
                  <a:pt x="45541" y="5855"/>
                </a:lnTo>
                <a:lnTo>
                  <a:pt x="74549" y="0"/>
                </a:lnTo>
                <a:lnTo>
                  <a:pt x="957326" y="0"/>
                </a:lnTo>
                <a:lnTo>
                  <a:pt x="986333" y="5855"/>
                </a:lnTo>
                <a:lnTo>
                  <a:pt x="1010031" y="21824"/>
                </a:lnTo>
                <a:lnTo>
                  <a:pt x="1026013" y="45509"/>
                </a:lnTo>
                <a:lnTo>
                  <a:pt x="1031875" y="74510"/>
                </a:lnTo>
                <a:lnTo>
                  <a:pt x="1031875" y="372529"/>
                </a:lnTo>
                <a:lnTo>
                  <a:pt x="1026013" y="401530"/>
                </a:lnTo>
                <a:lnTo>
                  <a:pt x="1010030" y="425215"/>
                </a:lnTo>
                <a:lnTo>
                  <a:pt x="986333" y="441184"/>
                </a:lnTo>
                <a:lnTo>
                  <a:pt x="957326" y="447040"/>
                </a:lnTo>
                <a:lnTo>
                  <a:pt x="74549" y="447040"/>
                </a:lnTo>
                <a:lnTo>
                  <a:pt x="45541" y="441184"/>
                </a:lnTo>
                <a:lnTo>
                  <a:pt x="21843" y="425215"/>
                </a:lnTo>
                <a:lnTo>
                  <a:pt x="5861" y="401530"/>
                </a:lnTo>
                <a:lnTo>
                  <a:pt x="0" y="372529"/>
                </a:lnTo>
                <a:lnTo>
                  <a:pt x="0" y="7451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245990" y="6629196"/>
            <a:ext cx="536575" cy="4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lnSpc>
                <a:spcPct val="1175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Selvejende  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-65" dirty="0" err="1">
                <a:latin typeface="Arial"/>
                <a:cs typeface="Arial"/>
              </a:rPr>
              <a:t>ns</a:t>
            </a:r>
            <a:r>
              <a:rPr sz="800" spc="30" dirty="0" err="1">
                <a:latin typeface="Arial"/>
                <a:cs typeface="Arial"/>
              </a:rPr>
              <a:t>t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30" dirty="0" err="1">
                <a:latin typeface="Arial"/>
                <a:cs typeface="Arial"/>
              </a:rPr>
              <a:t>t</a:t>
            </a:r>
            <a:r>
              <a:rPr sz="800" spc="-25" dirty="0" err="1">
                <a:latin typeface="Arial"/>
                <a:cs typeface="Arial"/>
              </a:rPr>
              <a:t>u</a:t>
            </a:r>
            <a:r>
              <a:rPr sz="800" spc="30" dirty="0" err="1">
                <a:latin typeface="Arial"/>
                <a:cs typeface="Arial"/>
              </a:rPr>
              <a:t>t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-30" dirty="0" err="1">
                <a:latin typeface="Arial"/>
                <a:cs typeface="Arial"/>
              </a:rPr>
              <a:t>o</a:t>
            </a:r>
            <a:r>
              <a:rPr sz="800" spc="-40" dirty="0" err="1">
                <a:latin typeface="Arial"/>
                <a:cs typeface="Arial"/>
              </a:rPr>
              <a:t>n</a:t>
            </a:r>
            <a:r>
              <a:rPr sz="800" spc="-35" dirty="0" err="1">
                <a:latin typeface="Arial"/>
                <a:cs typeface="Arial"/>
              </a:rPr>
              <a:t>e</a:t>
            </a:r>
            <a:r>
              <a:rPr sz="800" spc="5" dirty="0" err="1">
                <a:latin typeface="Arial"/>
                <a:cs typeface="Arial"/>
              </a:rPr>
              <a:t>r</a:t>
            </a:r>
            <a:r>
              <a:rPr sz="800" spc="5" dirty="0">
                <a:latin typeface="Arial"/>
                <a:cs typeface="Arial"/>
              </a:rPr>
              <a:t>  </a:t>
            </a:r>
            <a:r>
              <a:rPr sz="800" spc="-40" dirty="0">
                <a:latin typeface="Arial"/>
                <a:cs typeface="Arial"/>
              </a:rPr>
              <a:t>1</a:t>
            </a:r>
            <a:r>
              <a:rPr lang="da-DK" sz="800" spc="-40" dirty="0">
                <a:latin typeface="Arial"/>
                <a:cs typeface="Arial"/>
              </a:rPr>
              <a:t>4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3" name="object 43" title="Decorative"/>
          <p:cNvSpPr/>
          <p:nvPr/>
        </p:nvSpPr>
        <p:spPr>
          <a:xfrm>
            <a:off x="5252720" y="6627495"/>
            <a:ext cx="1033144" cy="461009"/>
          </a:xfrm>
          <a:custGeom>
            <a:avLst/>
            <a:gdLst/>
            <a:ahLst/>
            <a:cxnLst/>
            <a:rect l="l" t="t" r="r" b="b"/>
            <a:pathLst>
              <a:path w="1033145" h="461009">
                <a:moveTo>
                  <a:pt x="0" y="76835"/>
                </a:moveTo>
                <a:lnTo>
                  <a:pt x="6040" y="46929"/>
                </a:lnTo>
                <a:lnTo>
                  <a:pt x="22510" y="22505"/>
                </a:lnTo>
                <a:lnTo>
                  <a:pt x="46934" y="6038"/>
                </a:lnTo>
                <a:lnTo>
                  <a:pt x="76834" y="0"/>
                </a:lnTo>
                <a:lnTo>
                  <a:pt x="956309" y="0"/>
                </a:lnTo>
                <a:lnTo>
                  <a:pt x="986210" y="6038"/>
                </a:lnTo>
                <a:lnTo>
                  <a:pt x="1010634" y="22505"/>
                </a:lnTo>
                <a:lnTo>
                  <a:pt x="1027104" y="46929"/>
                </a:lnTo>
                <a:lnTo>
                  <a:pt x="1033144" y="76835"/>
                </a:lnTo>
                <a:lnTo>
                  <a:pt x="1033144" y="384175"/>
                </a:lnTo>
                <a:lnTo>
                  <a:pt x="1027104" y="414080"/>
                </a:lnTo>
                <a:lnTo>
                  <a:pt x="1010634" y="438504"/>
                </a:lnTo>
                <a:lnTo>
                  <a:pt x="986210" y="454971"/>
                </a:lnTo>
                <a:lnTo>
                  <a:pt x="956309" y="461010"/>
                </a:lnTo>
                <a:lnTo>
                  <a:pt x="76834" y="461010"/>
                </a:lnTo>
                <a:lnTo>
                  <a:pt x="46934" y="454971"/>
                </a:lnTo>
                <a:lnTo>
                  <a:pt x="22510" y="438504"/>
                </a:lnTo>
                <a:lnTo>
                  <a:pt x="6040" y="414080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550534" y="6624625"/>
            <a:ext cx="440055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7500"/>
              </a:lnSpc>
              <a:spcBef>
                <a:spcPts val="100"/>
              </a:spcBef>
            </a:pPr>
            <a:r>
              <a:rPr sz="800" spc="-90" dirty="0">
                <a:latin typeface="Arial"/>
                <a:cs typeface="Arial"/>
              </a:rPr>
              <a:t>D</a:t>
            </a:r>
            <a:r>
              <a:rPr sz="800" spc="-65" dirty="0">
                <a:latin typeface="Arial"/>
                <a:cs typeface="Arial"/>
              </a:rPr>
              <a:t>ag</a:t>
            </a:r>
            <a:r>
              <a:rPr sz="800" spc="-20" dirty="0">
                <a:latin typeface="Arial"/>
                <a:cs typeface="Arial"/>
              </a:rPr>
              <a:t>p</a:t>
            </a:r>
            <a:r>
              <a:rPr sz="800" spc="-15" dirty="0">
                <a:latin typeface="Arial"/>
                <a:cs typeface="Arial"/>
              </a:rPr>
              <a:t>l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j</a:t>
            </a:r>
            <a:r>
              <a:rPr sz="800" spc="-35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n  </a:t>
            </a:r>
            <a:r>
              <a:rPr sz="800" spc="-40" dirty="0">
                <a:latin typeface="Arial"/>
                <a:cs typeface="Arial"/>
              </a:rPr>
              <a:t>3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object 46" title="Decorative"/>
          <p:cNvSpPr/>
          <p:nvPr/>
        </p:nvSpPr>
        <p:spPr>
          <a:xfrm>
            <a:off x="4572000" y="896620"/>
            <a:ext cx="1162050" cy="465455"/>
          </a:xfrm>
          <a:custGeom>
            <a:avLst/>
            <a:gdLst/>
            <a:ahLst/>
            <a:cxnLst/>
            <a:rect l="l" t="t" r="r" b="b"/>
            <a:pathLst>
              <a:path w="1162050" h="465455">
                <a:moveTo>
                  <a:pt x="0" y="77597"/>
                </a:moveTo>
                <a:lnTo>
                  <a:pt x="6088" y="47363"/>
                </a:lnTo>
                <a:lnTo>
                  <a:pt x="22701" y="22701"/>
                </a:lnTo>
                <a:lnTo>
                  <a:pt x="47363" y="6088"/>
                </a:lnTo>
                <a:lnTo>
                  <a:pt x="77597" y="0"/>
                </a:lnTo>
                <a:lnTo>
                  <a:pt x="1084452" y="0"/>
                </a:lnTo>
                <a:lnTo>
                  <a:pt x="1114686" y="6088"/>
                </a:lnTo>
                <a:lnTo>
                  <a:pt x="1139348" y="22701"/>
                </a:lnTo>
                <a:lnTo>
                  <a:pt x="1155961" y="47363"/>
                </a:lnTo>
                <a:lnTo>
                  <a:pt x="1162050" y="77597"/>
                </a:lnTo>
                <a:lnTo>
                  <a:pt x="1162050" y="387858"/>
                </a:lnTo>
                <a:lnTo>
                  <a:pt x="1155961" y="418091"/>
                </a:lnTo>
                <a:lnTo>
                  <a:pt x="1139348" y="442753"/>
                </a:lnTo>
                <a:lnTo>
                  <a:pt x="1114686" y="459366"/>
                </a:lnTo>
                <a:lnTo>
                  <a:pt x="1084452" y="465455"/>
                </a:lnTo>
                <a:lnTo>
                  <a:pt x="77597" y="465455"/>
                </a:lnTo>
                <a:lnTo>
                  <a:pt x="47363" y="459366"/>
                </a:lnTo>
                <a:lnTo>
                  <a:pt x="22701" y="442753"/>
                </a:lnTo>
                <a:lnTo>
                  <a:pt x="6088" y="418091"/>
                </a:lnTo>
                <a:lnTo>
                  <a:pt x="0" y="387858"/>
                </a:lnTo>
                <a:lnTo>
                  <a:pt x="0" y="77597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710810" y="959866"/>
            <a:ext cx="8845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 title="Decorative"/>
          <p:cNvSpPr/>
          <p:nvPr/>
        </p:nvSpPr>
        <p:spPr>
          <a:xfrm>
            <a:off x="458469" y="802640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950849" y="0"/>
                </a:moveTo>
                <a:lnTo>
                  <a:pt x="0" y="0"/>
                </a:lnTo>
                <a:lnTo>
                  <a:pt x="0" y="373634"/>
                </a:lnTo>
                <a:lnTo>
                  <a:pt x="74726" y="448310"/>
                </a:lnTo>
                <a:lnTo>
                  <a:pt x="1025525" y="448310"/>
                </a:lnTo>
                <a:lnTo>
                  <a:pt x="1025525" y="74675"/>
                </a:lnTo>
                <a:lnTo>
                  <a:pt x="95084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 title="Decorative"/>
          <p:cNvSpPr/>
          <p:nvPr/>
        </p:nvSpPr>
        <p:spPr>
          <a:xfrm>
            <a:off x="458469" y="802640"/>
            <a:ext cx="1025525" cy="448309"/>
          </a:xfrm>
          <a:custGeom>
            <a:avLst/>
            <a:gdLst/>
            <a:ahLst/>
            <a:cxnLst/>
            <a:rect l="l" t="t" r="r" b="b"/>
            <a:pathLst>
              <a:path w="1025525" h="448309">
                <a:moveTo>
                  <a:pt x="0" y="0"/>
                </a:moveTo>
                <a:lnTo>
                  <a:pt x="950849" y="0"/>
                </a:lnTo>
                <a:lnTo>
                  <a:pt x="1025525" y="74675"/>
                </a:lnTo>
                <a:lnTo>
                  <a:pt x="1025525" y="448310"/>
                </a:lnTo>
                <a:lnTo>
                  <a:pt x="74726" y="448310"/>
                </a:lnTo>
                <a:lnTo>
                  <a:pt x="0" y="37363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78612" y="868426"/>
            <a:ext cx="6991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51" name="object 51" title="Decorative"/>
          <p:cNvSpPr/>
          <p:nvPr/>
        </p:nvSpPr>
        <p:spPr>
          <a:xfrm>
            <a:off x="454659" y="1485900"/>
            <a:ext cx="9832340" cy="0"/>
          </a:xfrm>
          <a:custGeom>
            <a:avLst/>
            <a:gdLst/>
            <a:ahLst/>
            <a:cxnLst/>
            <a:rect l="l" t="t" r="r" b="b"/>
            <a:pathLst>
              <a:path w="9832340">
                <a:moveTo>
                  <a:pt x="0" y="0"/>
                </a:moveTo>
                <a:lnTo>
                  <a:pt x="9832340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 title="Decorative"/>
          <p:cNvSpPr/>
          <p:nvPr/>
        </p:nvSpPr>
        <p:spPr>
          <a:xfrm>
            <a:off x="454659" y="148209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96" y="455929"/>
                </a:lnTo>
                <a:lnTo>
                  <a:pt x="1025525" y="455929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 title="Decorative"/>
          <p:cNvSpPr/>
          <p:nvPr/>
        </p:nvSpPr>
        <p:spPr>
          <a:xfrm>
            <a:off x="454659" y="148209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29"/>
                </a:lnTo>
                <a:lnTo>
                  <a:pt x="75996" y="455929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18236" y="1555750"/>
            <a:ext cx="6978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55" name="object 55" title="Decorative"/>
          <p:cNvSpPr/>
          <p:nvPr/>
        </p:nvSpPr>
        <p:spPr>
          <a:xfrm>
            <a:off x="4572000" y="1598295"/>
            <a:ext cx="1143000" cy="456565"/>
          </a:xfrm>
          <a:custGeom>
            <a:avLst/>
            <a:gdLst/>
            <a:ahLst/>
            <a:cxnLst/>
            <a:rect l="l" t="t" r="r" b="b"/>
            <a:pathLst>
              <a:path w="114300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066927" y="0"/>
                </a:lnTo>
                <a:lnTo>
                  <a:pt x="1096547" y="5974"/>
                </a:lnTo>
                <a:lnTo>
                  <a:pt x="1120727" y="22272"/>
                </a:lnTo>
                <a:lnTo>
                  <a:pt x="1137025" y="46452"/>
                </a:lnTo>
                <a:lnTo>
                  <a:pt x="1143000" y="76073"/>
                </a:lnTo>
                <a:lnTo>
                  <a:pt x="1143000" y="380492"/>
                </a:lnTo>
                <a:lnTo>
                  <a:pt x="1137025" y="410112"/>
                </a:lnTo>
                <a:lnTo>
                  <a:pt x="1120727" y="434292"/>
                </a:lnTo>
                <a:lnTo>
                  <a:pt x="1096547" y="450590"/>
                </a:lnTo>
                <a:lnTo>
                  <a:pt x="1066927" y="456565"/>
                </a:lnTo>
                <a:lnTo>
                  <a:pt x="76073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032375" y="1662430"/>
            <a:ext cx="2222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10" dirty="0">
                <a:latin typeface="Arial"/>
                <a:cs typeface="Arial"/>
              </a:rPr>
              <a:t>B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25" dirty="0">
                <a:latin typeface="Arial"/>
                <a:cs typeface="Arial"/>
              </a:rPr>
              <a:t>n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title="Decorative"/>
          <p:cNvSpPr/>
          <p:nvPr/>
        </p:nvSpPr>
        <p:spPr>
          <a:xfrm>
            <a:off x="465455" y="2170430"/>
            <a:ext cx="9820910" cy="635"/>
          </a:xfrm>
          <a:custGeom>
            <a:avLst/>
            <a:gdLst/>
            <a:ahLst/>
            <a:cxnLst/>
            <a:rect l="l" t="t" r="r" b="b"/>
            <a:pathLst>
              <a:path w="9820910" h="635">
                <a:moveTo>
                  <a:pt x="0" y="0"/>
                </a:moveTo>
                <a:lnTo>
                  <a:pt x="9820910" y="635"/>
                </a:lnTo>
              </a:path>
            </a:pathLst>
          </a:custGeom>
          <a:ln w="25400">
            <a:solidFill>
              <a:srgbClr val="99132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 title="Decorative"/>
          <p:cNvSpPr/>
          <p:nvPr/>
        </p:nvSpPr>
        <p:spPr>
          <a:xfrm>
            <a:off x="458469" y="2172335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945133" y="0"/>
                </a:moveTo>
                <a:lnTo>
                  <a:pt x="0" y="0"/>
                </a:lnTo>
                <a:lnTo>
                  <a:pt x="0" y="401574"/>
                </a:lnTo>
                <a:lnTo>
                  <a:pt x="80327" y="481964"/>
                </a:lnTo>
                <a:lnTo>
                  <a:pt x="1025525" y="481964"/>
                </a:lnTo>
                <a:lnTo>
                  <a:pt x="1025525" y="80390"/>
                </a:lnTo>
                <a:lnTo>
                  <a:pt x="945133" y="0"/>
                </a:lnTo>
                <a:close/>
              </a:path>
            </a:pathLst>
          </a:custGeom>
          <a:solidFill>
            <a:srgbClr val="9913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 title="Decorative"/>
          <p:cNvSpPr/>
          <p:nvPr/>
        </p:nvSpPr>
        <p:spPr>
          <a:xfrm>
            <a:off x="458469" y="2172335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0" y="0"/>
                </a:moveTo>
                <a:lnTo>
                  <a:pt x="945133" y="0"/>
                </a:lnTo>
                <a:lnTo>
                  <a:pt x="1025525" y="80390"/>
                </a:lnTo>
                <a:lnTo>
                  <a:pt x="1025525" y="481964"/>
                </a:lnTo>
                <a:lnTo>
                  <a:pt x="80327" y="481964"/>
                </a:lnTo>
                <a:lnTo>
                  <a:pt x="0" y="40157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599948" y="2244598"/>
            <a:ext cx="742315" cy="3327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45745" marR="5080" indent="-233679">
              <a:lnSpc>
                <a:spcPct val="102000"/>
              </a:lnSpc>
              <a:spcBef>
                <a:spcPts val="70"/>
              </a:spcBef>
            </a:pPr>
            <a:r>
              <a:rPr sz="1000" spc="-60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0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Område  </a:t>
            </a:r>
            <a:r>
              <a:rPr sz="1000" spc="-9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 title="Decorative"/>
          <p:cNvSpPr/>
          <p:nvPr/>
        </p:nvSpPr>
        <p:spPr>
          <a:xfrm>
            <a:off x="2302510" y="2282190"/>
            <a:ext cx="7069455" cy="0"/>
          </a:xfrm>
          <a:custGeom>
            <a:avLst/>
            <a:gdLst/>
            <a:ahLst/>
            <a:cxnLst/>
            <a:rect l="l" t="t" r="r" b="b"/>
            <a:pathLst>
              <a:path w="7069455">
                <a:moveTo>
                  <a:pt x="0" y="0"/>
                </a:moveTo>
                <a:lnTo>
                  <a:pt x="7069455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 title="Decorative"/>
          <p:cNvSpPr/>
          <p:nvPr/>
        </p:nvSpPr>
        <p:spPr>
          <a:xfrm>
            <a:off x="1714500" y="2414905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4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2"/>
                </a:lnTo>
                <a:lnTo>
                  <a:pt x="1142364" y="378333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2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399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104389" y="2409418"/>
            <a:ext cx="363220" cy="455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indent="-1905" algn="just">
              <a:lnSpc>
                <a:spcPct val="117700"/>
              </a:lnSpc>
              <a:spcBef>
                <a:spcPts val="10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65" dirty="0">
                <a:latin typeface="Arial"/>
                <a:cs typeface="Arial"/>
              </a:rPr>
              <a:t>N</a:t>
            </a:r>
            <a:r>
              <a:rPr sz="800" spc="-30" dirty="0">
                <a:latin typeface="Arial"/>
                <a:cs typeface="Arial"/>
              </a:rPr>
              <a:t>o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55" dirty="0">
                <a:latin typeface="Arial"/>
                <a:cs typeface="Arial"/>
              </a:rPr>
              <a:t>ø</a:t>
            </a:r>
            <a:r>
              <a:rPr sz="800" spc="-25" dirty="0">
                <a:latin typeface="Arial"/>
                <a:cs typeface="Arial"/>
              </a:rPr>
              <a:t>st  </a:t>
            </a:r>
            <a:r>
              <a:rPr sz="800" spc="-40" dirty="0">
                <a:latin typeface="Arial"/>
                <a:cs typeface="Arial"/>
              </a:rPr>
              <a:t>6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object 64" title="Decorative"/>
          <p:cNvSpPr/>
          <p:nvPr/>
        </p:nvSpPr>
        <p:spPr>
          <a:xfrm>
            <a:off x="5145404" y="2050415"/>
            <a:ext cx="0" cy="233045"/>
          </a:xfrm>
          <a:custGeom>
            <a:avLst/>
            <a:gdLst/>
            <a:ahLst/>
            <a:cxnLst/>
            <a:rect l="l" t="t" r="r" b="b"/>
            <a:pathLst>
              <a:path h="233044">
                <a:moveTo>
                  <a:pt x="0" y="0"/>
                </a:moveTo>
                <a:lnTo>
                  <a:pt x="0" y="23304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 title="Decorative"/>
          <p:cNvSpPr/>
          <p:nvPr/>
        </p:nvSpPr>
        <p:spPr>
          <a:xfrm>
            <a:off x="6625590" y="2265045"/>
            <a:ext cx="1270" cy="117475"/>
          </a:xfrm>
          <a:custGeom>
            <a:avLst/>
            <a:gdLst/>
            <a:ahLst/>
            <a:cxnLst/>
            <a:rect l="l" t="t" r="r" b="b"/>
            <a:pathLst>
              <a:path w="1270" h="117475">
                <a:moveTo>
                  <a:pt x="634" y="-12700"/>
                </a:moveTo>
                <a:lnTo>
                  <a:pt x="634" y="130175"/>
                </a:lnTo>
              </a:path>
            </a:pathLst>
          </a:custGeom>
          <a:ln w="26669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 title="Decorative"/>
          <p:cNvSpPr/>
          <p:nvPr/>
        </p:nvSpPr>
        <p:spPr>
          <a:xfrm>
            <a:off x="2301875" y="2278380"/>
            <a:ext cx="1270" cy="117475"/>
          </a:xfrm>
          <a:custGeom>
            <a:avLst/>
            <a:gdLst/>
            <a:ahLst/>
            <a:cxnLst/>
            <a:rect l="l" t="t" r="r" b="b"/>
            <a:pathLst>
              <a:path w="1269" h="117475">
                <a:moveTo>
                  <a:pt x="635" y="-12700"/>
                </a:moveTo>
                <a:lnTo>
                  <a:pt x="635" y="130175"/>
                </a:lnTo>
              </a:path>
            </a:pathLst>
          </a:custGeom>
          <a:ln w="26669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 title="Decorative"/>
          <p:cNvSpPr/>
          <p:nvPr/>
        </p:nvSpPr>
        <p:spPr>
          <a:xfrm>
            <a:off x="5144770" y="1359535"/>
            <a:ext cx="635" cy="236854"/>
          </a:xfrm>
          <a:custGeom>
            <a:avLst/>
            <a:gdLst/>
            <a:ahLst/>
            <a:cxnLst/>
            <a:rect l="l" t="t" r="r" b="b"/>
            <a:pathLst>
              <a:path w="635" h="236855">
                <a:moveTo>
                  <a:pt x="634" y="0"/>
                </a:moveTo>
                <a:lnTo>
                  <a:pt x="0" y="236854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 title="Decorative"/>
          <p:cNvSpPr/>
          <p:nvPr/>
        </p:nvSpPr>
        <p:spPr>
          <a:xfrm>
            <a:off x="453390" y="2972435"/>
            <a:ext cx="9832340" cy="0"/>
          </a:xfrm>
          <a:custGeom>
            <a:avLst/>
            <a:gdLst/>
            <a:ahLst/>
            <a:cxnLst/>
            <a:rect l="l" t="t" r="r" b="b"/>
            <a:pathLst>
              <a:path w="9832340">
                <a:moveTo>
                  <a:pt x="0" y="0"/>
                </a:moveTo>
                <a:lnTo>
                  <a:pt x="9832340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 title="Decorative"/>
          <p:cNvSpPr/>
          <p:nvPr/>
        </p:nvSpPr>
        <p:spPr>
          <a:xfrm>
            <a:off x="457200" y="297370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963041" y="0"/>
                </a:moveTo>
                <a:lnTo>
                  <a:pt x="0" y="0"/>
                </a:lnTo>
                <a:lnTo>
                  <a:pt x="0" y="299466"/>
                </a:lnTo>
                <a:lnTo>
                  <a:pt x="59905" y="359410"/>
                </a:lnTo>
                <a:lnTo>
                  <a:pt x="1022985" y="359410"/>
                </a:lnTo>
                <a:lnTo>
                  <a:pt x="1022985" y="59944"/>
                </a:lnTo>
                <a:lnTo>
                  <a:pt x="9630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 title="Decorative"/>
          <p:cNvSpPr/>
          <p:nvPr/>
        </p:nvSpPr>
        <p:spPr>
          <a:xfrm>
            <a:off x="457200" y="297370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0" y="0"/>
                </a:moveTo>
                <a:lnTo>
                  <a:pt x="963041" y="0"/>
                </a:lnTo>
                <a:lnTo>
                  <a:pt x="1022985" y="59944"/>
                </a:lnTo>
                <a:lnTo>
                  <a:pt x="1022985" y="359410"/>
                </a:lnTo>
                <a:lnTo>
                  <a:pt x="59905" y="359410"/>
                </a:lnTo>
                <a:lnTo>
                  <a:pt x="0" y="2994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54812" y="3032887"/>
            <a:ext cx="626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72" name="object 72" title="Decorative"/>
          <p:cNvSpPr/>
          <p:nvPr/>
        </p:nvSpPr>
        <p:spPr>
          <a:xfrm>
            <a:off x="460375" y="3316604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 title="Decorative"/>
          <p:cNvSpPr/>
          <p:nvPr/>
        </p:nvSpPr>
        <p:spPr>
          <a:xfrm>
            <a:off x="460375" y="3316604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19759" y="3365728"/>
            <a:ext cx="707390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6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75" name="object 75" title="Decorative"/>
          <p:cNvSpPr/>
          <p:nvPr/>
        </p:nvSpPr>
        <p:spPr>
          <a:xfrm>
            <a:off x="3663315" y="2293620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4">
                <a:moveTo>
                  <a:pt x="0" y="0"/>
                </a:moveTo>
                <a:lnTo>
                  <a:pt x="0" y="106045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 title="Decorative"/>
          <p:cNvSpPr/>
          <p:nvPr/>
        </p:nvSpPr>
        <p:spPr>
          <a:xfrm>
            <a:off x="457834" y="6511925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941705" y="0"/>
                </a:moveTo>
                <a:lnTo>
                  <a:pt x="0" y="0"/>
                </a:lnTo>
                <a:lnTo>
                  <a:pt x="0" y="476249"/>
                </a:lnTo>
                <a:lnTo>
                  <a:pt x="95250" y="571499"/>
                </a:lnTo>
                <a:lnTo>
                  <a:pt x="1036955" y="571499"/>
                </a:lnTo>
                <a:lnTo>
                  <a:pt x="1036955" y="95249"/>
                </a:lnTo>
                <a:lnTo>
                  <a:pt x="941705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 title="Decorative"/>
          <p:cNvSpPr/>
          <p:nvPr/>
        </p:nvSpPr>
        <p:spPr>
          <a:xfrm>
            <a:off x="457834" y="6511925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0" y="0"/>
                </a:moveTo>
                <a:lnTo>
                  <a:pt x="941705" y="0"/>
                </a:lnTo>
                <a:lnTo>
                  <a:pt x="1036955" y="95249"/>
                </a:lnTo>
                <a:lnTo>
                  <a:pt x="1036955" y="571499"/>
                </a:lnTo>
                <a:lnTo>
                  <a:pt x="95250" y="571499"/>
                </a:lnTo>
                <a:lnTo>
                  <a:pt x="0" y="47624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26795" y="6536232"/>
            <a:ext cx="899160" cy="452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16900"/>
              </a:lnSpc>
              <a:spcBef>
                <a:spcPts val="90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object 79" title="Decorative"/>
          <p:cNvSpPr/>
          <p:nvPr/>
        </p:nvSpPr>
        <p:spPr>
          <a:xfrm>
            <a:off x="455294" y="6513195"/>
            <a:ext cx="9843135" cy="0"/>
          </a:xfrm>
          <a:custGeom>
            <a:avLst/>
            <a:gdLst/>
            <a:ahLst/>
            <a:cxnLst/>
            <a:rect l="l" t="t" r="r" b="b"/>
            <a:pathLst>
              <a:path w="9843135">
                <a:moveTo>
                  <a:pt x="0" y="0"/>
                </a:moveTo>
                <a:lnTo>
                  <a:pt x="9843135" y="0"/>
                </a:lnTo>
              </a:path>
            </a:pathLst>
          </a:custGeom>
          <a:ln w="25400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 title="Decorative"/>
          <p:cNvSpPr/>
          <p:nvPr/>
        </p:nvSpPr>
        <p:spPr>
          <a:xfrm>
            <a:off x="4458334" y="1835150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79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 title="Decorative"/>
          <p:cNvSpPr/>
          <p:nvPr/>
        </p:nvSpPr>
        <p:spPr>
          <a:xfrm>
            <a:off x="5833109" y="1835150"/>
            <a:ext cx="0" cy="1481455"/>
          </a:xfrm>
          <a:custGeom>
            <a:avLst/>
            <a:gdLst/>
            <a:ahLst/>
            <a:cxnLst/>
            <a:rect l="l" t="t" r="r" b="b"/>
            <a:pathLst>
              <a:path h="1481454">
                <a:moveTo>
                  <a:pt x="0" y="1481454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 title="Decorative"/>
          <p:cNvSpPr/>
          <p:nvPr/>
        </p:nvSpPr>
        <p:spPr>
          <a:xfrm>
            <a:off x="5849620" y="3312160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>
                <a:moveTo>
                  <a:pt x="11239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 title="Decorative"/>
          <p:cNvSpPr/>
          <p:nvPr/>
        </p:nvSpPr>
        <p:spPr>
          <a:xfrm>
            <a:off x="4344670" y="3316604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22605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 title="Decorative"/>
          <p:cNvSpPr/>
          <p:nvPr/>
        </p:nvSpPr>
        <p:spPr>
          <a:xfrm>
            <a:off x="4364990" y="5025390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>
                <a:moveTo>
                  <a:pt x="1847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 title="Decorative"/>
          <p:cNvSpPr/>
          <p:nvPr/>
        </p:nvSpPr>
        <p:spPr>
          <a:xfrm>
            <a:off x="4344670" y="5606415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23875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 title="Decorative"/>
          <p:cNvSpPr/>
          <p:nvPr/>
        </p:nvSpPr>
        <p:spPr>
          <a:xfrm>
            <a:off x="4458334" y="1861820"/>
            <a:ext cx="0" cy="4298315"/>
          </a:xfrm>
          <a:custGeom>
            <a:avLst/>
            <a:gdLst/>
            <a:ahLst/>
            <a:cxnLst/>
            <a:rect l="l" t="t" r="r" b="b"/>
            <a:pathLst>
              <a:path h="4298315">
                <a:moveTo>
                  <a:pt x="0" y="4298315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 title="Decorative"/>
          <p:cNvSpPr/>
          <p:nvPr/>
        </p:nvSpPr>
        <p:spPr>
          <a:xfrm>
            <a:off x="4330700" y="617918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65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 title="Decorative"/>
          <p:cNvSpPr/>
          <p:nvPr/>
        </p:nvSpPr>
        <p:spPr>
          <a:xfrm>
            <a:off x="4362450" y="4445635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65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 title="Decorative"/>
          <p:cNvSpPr/>
          <p:nvPr/>
        </p:nvSpPr>
        <p:spPr>
          <a:xfrm>
            <a:off x="4336415" y="3890010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65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 title="Decorative"/>
          <p:cNvSpPr/>
          <p:nvPr/>
        </p:nvSpPr>
        <p:spPr>
          <a:xfrm>
            <a:off x="8001000" y="2271395"/>
            <a:ext cx="1270" cy="117475"/>
          </a:xfrm>
          <a:custGeom>
            <a:avLst/>
            <a:gdLst/>
            <a:ahLst/>
            <a:cxnLst/>
            <a:rect l="l" t="t" r="r" b="b"/>
            <a:pathLst>
              <a:path w="1270" h="117475">
                <a:moveTo>
                  <a:pt x="634" y="-12700"/>
                </a:moveTo>
                <a:lnTo>
                  <a:pt x="634" y="130175"/>
                </a:lnTo>
              </a:path>
            </a:pathLst>
          </a:custGeom>
          <a:ln w="2667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 title="Decorative"/>
          <p:cNvSpPr/>
          <p:nvPr/>
        </p:nvSpPr>
        <p:spPr>
          <a:xfrm>
            <a:off x="3102610" y="2416810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4" h="454025">
                <a:moveTo>
                  <a:pt x="0" y="75691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1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1"/>
                </a:lnTo>
                <a:lnTo>
                  <a:pt x="1142364" y="378332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1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2"/>
                </a:lnTo>
                <a:lnTo>
                  <a:pt x="0" y="75691"/>
                </a:lnTo>
                <a:close/>
              </a:path>
            </a:pathLst>
          </a:custGeom>
          <a:ln w="25399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3492753" y="2414752"/>
            <a:ext cx="363220" cy="452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16900"/>
              </a:lnSpc>
              <a:spcBef>
                <a:spcPts val="9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60" dirty="0" err="1">
                <a:latin typeface="Arial"/>
                <a:cs typeface="Arial"/>
              </a:rPr>
              <a:t>Sydøst</a:t>
            </a:r>
            <a:r>
              <a:rPr sz="800" spc="-60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5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3" name="object 93" title="Decorative"/>
          <p:cNvSpPr/>
          <p:nvPr/>
        </p:nvSpPr>
        <p:spPr>
          <a:xfrm>
            <a:off x="6065520" y="2395855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5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1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2"/>
                </a:lnTo>
                <a:lnTo>
                  <a:pt x="1142364" y="378333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1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6456045" y="2391130"/>
            <a:ext cx="363220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 marR="5080" indent="-70485">
              <a:lnSpc>
                <a:spcPct val="117800"/>
              </a:lnSpc>
              <a:spcBef>
                <a:spcPts val="10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0" dirty="0">
                <a:latin typeface="Arial"/>
                <a:cs typeface="Arial"/>
              </a:rPr>
              <a:t>Midt</a:t>
            </a:r>
            <a:endParaRPr sz="800" dirty="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55"/>
              </a:spcBef>
            </a:pPr>
            <a:r>
              <a:rPr lang="da-DK" sz="800" spc="-140" dirty="0">
                <a:latin typeface="Arial"/>
                <a:cs typeface="Arial"/>
              </a:rPr>
              <a:t>7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5" name="object 95" title="Decorative"/>
          <p:cNvSpPr/>
          <p:nvPr/>
        </p:nvSpPr>
        <p:spPr>
          <a:xfrm>
            <a:off x="7430769" y="2397760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5" h="454025">
                <a:moveTo>
                  <a:pt x="0" y="75691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1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1"/>
                </a:lnTo>
                <a:lnTo>
                  <a:pt x="1142364" y="378332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1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2"/>
                </a:lnTo>
                <a:lnTo>
                  <a:pt x="0" y="75691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7821548" y="2392654"/>
            <a:ext cx="363220" cy="4546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 marR="5080" indent="-10795" algn="just">
              <a:lnSpc>
                <a:spcPct val="117000"/>
              </a:lnSpc>
              <a:spcBef>
                <a:spcPts val="105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45" dirty="0">
                <a:latin typeface="Arial"/>
                <a:cs typeface="Arial"/>
              </a:rPr>
              <a:t>y</a:t>
            </a:r>
            <a:r>
              <a:rPr sz="800" spc="-40" dirty="0">
                <a:latin typeface="Arial"/>
                <a:cs typeface="Arial"/>
              </a:rPr>
              <a:t>dv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25" dirty="0">
                <a:latin typeface="Arial"/>
                <a:cs typeface="Arial"/>
              </a:rPr>
              <a:t>st  </a:t>
            </a:r>
            <a:r>
              <a:rPr sz="800" spc="-40" dirty="0">
                <a:latin typeface="Arial"/>
                <a:cs typeface="Arial"/>
              </a:rPr>
              <a:t>6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 title="Decorative"/>
          <p:cNvSpPr/>
          <p:nvPr/>
        </p:nvSpPr>
        <p:spPr>
          <a:xfrm>
            <a:off x="8801100" y="2407920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5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5" y="75692"/>
                </a:lnTo>
                <a:lnTo>
                  <a:pt x="1142365" y="378333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2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9172193" y="2403322"/>
            <a:ext cx="403225" cy="4546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9685" algn="just">
              <a:lnSpc>
                <a:spcPct val="117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Område  </a:t>
            </a:r>
            <a:r>
              <a:rPr sz="800" spc="-65" dirty="0" err="1">
                <a:latin typeface="Arial"/>
                <a:cs typeface="Arial"/>
              </a:rPr>
              <a:t>N</a:t>
            </a:r>
            <a:r>
              <a:rPr sz="800" spc="-30" dirty="0" err="1">
                <a:latin typeface="Arial"/>
                <a:cs typeface="Arial"/>
              </a:rPr>
              <a:t>o</a:t>
            </a:r>
            <a:r>
              <a:rPr sz="800" spc="0" dirty="0" err="1">
                <a:latin typeface="Arial"/>
                <a:cs typeface="Arial"/>
              </a:rPr>
              <a:t>r</a:t>
            </a:r>
            <a:r>
              <a:rPr sz="800" spc="-40" dirty="0" err="1">
                <a:latin typeface="Arial"/>
                <a:cs typeface="Arial"/>
              </a:rPr>
              <a:t>dv</a:t>
            </a:r>
            <a:r>
              <a:rPr sz="800" spc="-50" dirty="0" err="1">
                <a:latin typeface="Arial"/>
                <a:cs typeface="Arial"/>
              </a:rPr>
              <a:t>e</a:t>
            </a:r>
            <a:r>
              <a:rPr sz="800" spc="-25" dirty="0" err="1">
                <a:latin typeface="Arial"/>
                <a:cs typeface="Arial"/>
              </a:rPr>
              <a:t>st</a:t>
            </a:r>
            <a:r>
              <a:rPr sz="800" spc="-25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7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9" name="object 99" title="Decorative"/>
          <p:cNvSpPr/>
          <p:nvPr/>
        </p:nvSpPr>
        <p:spPr>
          <a:xfrm>
            <a:off x="9371965" y="2282190"/>
            <a:ext cx="0" cy="110489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0"/>
                </a:moveTo>
                <a:lnTo>
                  <a:pt x="0" y="110489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 title="Decorative"/>
          <p:cNvSpPr/>
          <p:nvPr/>
        </p:nvSpPr>
        <p:spPr>
          <a:xfrm>
            <a:off x="5732145" y="1847215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7937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 title="Decorative"/>
          <p:cNvSpPr/>
          <p:nvPr/>
        </p:nvSpPr>
        <p:spPr>
          <a:xfrm>
            <a:off x="471169" y="3775710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3"/>
                </a:lnTo>
                <a:lnTo>
                  <a:pt x="950341" y="0"/>
                </a:lnTo>
                <a:close/>
              </a:path>
            </a:pathLst>
          </a:custGeom>
          <a:solidFill>
            <a:srgbClr val="9AC2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 title="Decorative"/>
          <p:cNvSpPr/>
          <p:nvPr/>
        </p:nvSpPr>
        <p:spPr>
          <a:xfrm>
            <a:off x="471169" y="3775710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3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714248" y="3824452"/>
            <a:ext cx="536575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0">
              <a:lnSpc>
                <a:spcPct val="117500"/>
              </a:lnSpc>
              <a:spcBef>
                <a:spcPts val="100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Selvejende 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-65" dirty="0">
                <a:solidFill>
                  <a:srgbClr val="FFFFFF"/>
                </a:solidFill>
                <a:latin typeface="Arial"/>
                <a:cs typeface="Arial"/>
              </a:rPr>
              <a:t>ns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3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800" spc="-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800">
              <a:latin typeface="Arial"/>
              <a:cs typeface="Arial"/>
            </a:endParaRPr>
          </a:p>
        </p:txBody>
      </p:sp>
      <p:sp>
        <p:nvSpPr>
          <p:cNvPr id="104" name="Rektangel 103"/>
          <p:cNvSpPr/>
          <p:nvPr/>
        </p:nvSpPr>
        <p:spPr>
          <a:xfrm>
            <a:off x="4578350" y="5473751"/>
            <a:ext cx="113460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660" marR="5080" lvl="0" indent="-60960">
              <a:lnSpc>
                <a:spcPct val="118700"/>
              </a:lnSpc>
              <a:spcBef>
                <a:spcPts val="100"/>
              </a:spcBef>
            </a:pPr>
            <a:r>
              <a:rPr lang="da-DK" sz="800" spc="-11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da-DK" sz="800" spc="-75" dirty="0">
                <a:solidFill>
                  <a:prstClr val="black"/>
                </a:solidFill>
                <a:latin typeface="Arial"/>
                <a:cs typeface="Arial"/>
              </a:rPr>
              <a:t>ø</a:t>
            </a:r>
            <a:r>
              <a:rPr lang="da-DK" sz="8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da-DK" sz="800" spc="-4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da-DK" sz="800" spc="-4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da-DK" sz="800" spc="-50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da-DK" sz="800" spc="-4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da-DK" sz="800" spc="-5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da-DK" sz="800" spc="-15" dirty="0">
                <a:solidFill>
                  <a:prstClr val="black"/>
                </a:solidFill>
                <a:latin typeface="Arial"/>
                <a:cs typeface="Arial"/>
              </a:rPr>
              <a:t>n  </a:t>
            </a:r>
            <a:r>
              <a:rPr lang="da-DK" sz="800" spc="-40" dirty="0">
                <a:solidFill>
                  <a:prstClr val="black"/>
                </a:solidFill>
                <a:latin typeface="Arial"/>
                <a:cs typeface="Arial"/>
              </a:rPr>
              <a:t>Tirsdalen</a:t>
            </a:r>
            <a:endParaRPr lang="da-DK" sz="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" name="Titel 20"/>
          <p:cNvSpPr>
            <a:spLocks noGrp="1"/>
          </p:cNvSpPr>
          <p:nvPr>
            <p:ph type="title" idx="4294967295"/>
          </p:nvPr>
        </p:nvSpPr>
        <p:spPr>
          <a:xfrm>
            <a:off x="499362" y="412517"/>
            <a:ext cx="8636000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Børn – Område; Nordøst, Sydøst, Midt, Sydvest, Nordvest, Selvejende institutioner og Dagplejen</a:t>
            </a:r>
            <a:endParaRPr lang="da-DK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Billede 25">
            <a:extLst>
              <a:ext uri="{FF2B5EF4-FFF2-40B4-BE49-F238E27FC236}">
                <a16:creationId xmlns:a16="http://schemas.microsoft.com/office/drawing/2014/main" id="{281C162A-F436-2D07-3CF9-F33069E1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2576" y="3649578"/>
            <a:ext cx="1170533" cy="469433"/>
          </a:xfrm>
          <a:prstGeom prst="rect">
            <a:avLst/>
          </a:prstGeom>
        </p:spPr>
      </p:pic>
      <p:sp>
        <p:nvSpPr>
          <p:cNvPr id="105" name="object 58">
            <a:extLst>
              <a:ext uri="{FF2B5EF4-FFF2-40B4-BE49-F238E27FC236}">
                <a16:creationId xmlns:a16="http://schemas.microsoft.com/office/drawing/2014/main" id="{5EAC35F6-DB14-6C05-6C81-3DE45768DE30}"/>
              </a:ext>
            </a:extLst>
          </p:cNvPr>
          <p:cNvSpPr txBox="1"/>
          <p:nvPr/>
        </p:nvSpPr>
        <p:spPr>
          <a:xfrm>
            <a:off x="6059805" y="3737710"/>
            <a:ext cx="1043304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marR="5080" indent="-117475">
              <a:lnSpc>
                <a:spcPct val="118700"/>
              </a:lnSpc>
              <a:spcBef>
                <a:spcPts val="100"/>
              </a:spcBef>
            </a:pPr>
            <a:r>
              <a:rPr lang="da-DK" sz="800" spc="-120" dirty="0">
                <a:latin typeface="Arial"/>
                <a:cs typeface="Arial"/>
              </a:rPr>
              <a:t>Vorup  Børne – og </a:t>
            </a:r>
            <a:r>
              <a:rPr lang="da-DK" sz="800" spc="-120" dirty="0" err="1">
                <a:latin typeface="Arial"/>
                <a:cs typeface="Arial"/>
              </a:rPr>
              <a:t>uUngdomshus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7" name="object 55" title="Decorative">
            <a:extLst>
              <a:ext uri="{FF2B5EF4-FFF2-40B4-BE49-F238E27FC236}">
                <a16:creationId xmlns:a16="http://schemas.microsoft.com/office/drawing/2014/main" id="{40B6A7F3-14CC-E399-AA77-8B62831BC266}"/>
              </a:ext>
            </a:extLst>
          </p:cNvPr>
          <p:cNvSpPr/>
          <p:nvPr/>
        </p:nvSpPr>
        <p:spPr>
          <a:xfrm>
            <a:off x="5932367" y="4225607"/>
            <a:ext cx="1142365" cy="449580"/>
          </a:xfrm>
          <a:custGeom>
            <a:avLst/>
            <a:gdLst/>
            <a:ahLst/>
            <a:cxnLst/>
            <a:rect l="l" t="t" r="r" b="b"/>
            <a:pathLst>
              <a:path w="1142365" h="449579">
                <a:moveTo>
                  <a:pt x="0" y="74929"/>
                </a:moveTo>
                <a:lnTo>
                  <a:pt x="5885" y="45755"/>
                </a:lnTo>
                <a:lnTo>
                  <a:pt x="21939" y="21939"/>
                </a:lnTo>
                <a:lnTo>
                  <a:pt x="45755" y="5885"/>
                </a:lnTo>
                <a:lnTo>
                  <a:pt x="74929" y="0"/>
                </a:lnTo>
                <a:lnTo>
                  <a:pt x="1067434" y="0"/>
                </a:lnTo>
                <a:lnTo>
                  <a:pt x="1096609" y="5885"/>
                </a:lnTo>
                <a:lnTo>
                  <a:pt x="1120425" y="21939"/>
                </a:lnTo>
                <a:lnTo>
                  <a:pt x="1136479" y="45755"/>
                </a:lnTo>
                <a:lnTo>
                  <a:pt x="1142364" y="74929"/>
                </a:lnTo>
                <a:lnTo>
                  <a:pt x="1142364" y="374650"/>
                </a:lnTo>
                <a:lnTo>
                  <a:pt x="1136479" y="403824"/>
                </a:lnTo>
                <a:lnTo>
                  <a:pt x="1120425" y="427640"/>
                </a:lnTo>
                <a:lnTo>
                  <a:pt x="1096609" y="443694"/>
                </a:lnTo>
                <a:lnTo>
                  <a:pt x="1067434" y="449579"/>
                </a:lnTo>
                <a:lnTo>
                  <a:pt x="74929" y="449579"/>
                </a:lnTo>
                <a:lnTo>
                  <a:pt x="45755" y="443694"/>
                </a:lnTo>
                <a:lnTo>
                  <a:pt x="21939" y="427640"/>
                </a:lnTo>
                <a:lnTo>
                  <a:pt x="5885" y="403824"/>
                </a:lnTo>
                <a:lnTo>
                  <a:pt x="0" y="374650"/>
                </a:lnTo>
                <a:lnTo>
                  <a:pt x="0" y="74929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56">
            <a:extLst>
              <a:ext uri="{FF2B5EF4-FFF2-40B4-BE49-F238E27FC236}">
                <a16:creationId xmlns:a16="http://schemas.microsoft.com/office/drawing/2014/main" id="{CCA13045-5E48-6935-DBA4-7629C5C406C3}"/>
              </a:ext>
            </a:extLst>
          </p:cNvPr>
          <p:cNvSpPr txBox="1"/>
          <p:nvPr/>
        </p:nvSpPr>
        <p:spPr>
          <a:xfrm>
            <a:off x="6027650" y="4275889"/>
            <a:ext cx="676910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410" marR="5080" indent="-93345">
              <a:lnSpc>
                <a:spcPct val="116300"/>
              </a:lnSpc>
              <a:spcBef>
                <a:spcPts val="95"/>
              </a:spcBef>
            </a:pPr>
            <a:r>
              <a:rPr sz="800" spc="-150" dirty="0">
                <a:latin typeface="Arial"/>
                <a:cs typeface="Arial"/>
              </a:rPr>
              <a:t>J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nn</a:t>
            </a:r>
            <a:r>
              <a:rPr sz="800" spc="-25" dirty="0">
                <a:latin typeface="Arial"/>
                <a:cs typeface="Arial"/>
              </a:rPr>
              <a:t>u</a:t>
            </a:r>
            <a:r>
              <a:rPr sz="800" spc="-30" dirty="0">
                <a:latin typeface="Arial"/>
                <a:cs typeface="Arial"/>
              </a:rPr>
              <a:t>m</a:t>
            </a:r>
            <a:r>
              <a:rPr sz="800" spc="-50" dirty="0">
                <a:latin typeface="Arial"/>
                <a:cs typeface="Arial"/>
              </a:rPr>
              <a:t>pa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k</a:t>
            </a:r>
            <a:r>
              <a:rPr sz="800" spc="-50" dirty="0">
                <a:latin typeface="Arial"/>
                <a:cs typeface="Arial"/>
              </a:rPr>
              <a:t>ens  </a:t>
            </a:r>
            <a:r>
              <a:rPr sz="800" spc="-30" dirty="0">
                <a:latin typeface="Arial"/>
                <a:cs typeface="Arial"/>
              </a:rPr>
              <a:t>Fritidshjem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9" name="object 53" title="Decorative">
            <a:extLst>
              <a:ext uri="{FF2B5EF4-FFF2-40B4-BE49-F238E27FC236}">
                <a16:creationId xmlns:a16="http://schemas.microsoft.com/office/drawing/2014/main" id="{475C4A1A-CE19-DF35-8D3E-CF23D22A850D}"/>
              </a:ext>
            </a:extLst>
          </p:cNvPr>
          <p:cNvSpPr/>
          <p:nvPr/>
        </p:nvSpPr>
        <p:spPr>
          <a:xfrm>
            <a:off x="5926771" y="4815922"/>
            <a:ext cx="1142365" cy="433070"/>
          </a:xfrm>
          <a:custGeom>
            <a:avLst/>
            <a:gdLst/>
            <a:ahLst/>
            <a:cxnLst/>
            <a:rect l="l" t="t" r="r" b="b"/>
            <a:pathLst>
              <a:path w="1142365" h="433070">
                <a:moveTo>
                  <a:pt x="0" y="72136"/>
                </a:moveTo>
                <a:lnTo>
                  <a:pt x="5663" y="44041"/>
                </a:lnTo>
                <a:lnTo>
                  <a:pt x="21113" y="21113"/>
                </a:lnTo>
                <a:lnTo>
                  <a:pt x="44041" y="5663"/>
                </a:lnTo>
                <a:lnTo>
                  <a:pt x="72135" y="0"/>
                </a:lnTo>
                <a:lnTo>
                  <a:pt x="1070228" y="0"/>
                </a:lnTo>
                <a:lnTo>
                  <a:pt x="1098323" y="5663"/>
                </a:lnTo>
                <a:lnTo>
                  <a:pt x="1121251" y="21113"/>
                </a:lnTo>
                <a:lnTo>
                  <a:pt x="1136701" y="44041"/>
                </a:lnTo>
                <a:lnTo>
                  <a:pt x="1142364" y="72136"/>
                </a:lnTo>
                <a:lnTo>
                  <a:pt x="1142364" y="360933"/>
                </a:lnTo>
                <a:lnTo>
                  <a:pt x="1136701" y="389028"/>
                </a:lnTo>
                <a:lnTo>
                  <a:pt x="1121251" y="411956"/>
                </a:lnTo>
                <a:lnTo>
                  <a:pt x="1098323" y="427406"/>
                </a:lnTo>
                <a:lnTo>
                  <a:pt x="1070228" y="433069"/>
                </a:lnTo>
                <a:lnTo>
                  <a:pt x="72135" y="433069"/>
                </a:lnTo>
                <a:lnTo>
                  <a:pt x="44041" y="427406"/>
                </a:lnTo>
                <a:lnTo>
                  <a:pt x="21113" y="411956"/>
                </a:lnTo>
                <a:lnTo>
                  <a:pt x="5663" y="389028"/>
                </a:lnTo>
                <a:lnTo>
                  <a:pt x="0" y="360933"/>
                </a:lnTo>
                <a:lnTo>
                  <a:pt x="0" y="72136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54">
            <a:extLst>
              <a:ext uri="{FF2B5EF4-FFF2-40B4-BE49-F238E27FC236}">
                <a16:creationId xmlns:a16="http://schemas.microsoft.com/office/drawing/2014/main" id="{C7E21A88-AA83-F3F2-A76E-E4D754081B68}"/>
              </a:ext>
            </a:extLst>
          </p:cNvPr>
          <p:cNvSpPr txBox="1"/>
          <p:nvPr/>
        </p:nvSpPr>
        <p:spPr>
          <a:xfrm>
            <a:off x="6053859" y="4852986"/>
            <a:ext cx="489584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65"/>
              </a:spcBef>
            </a:pPr>
            <a:r>
              <a:rPr sz="800" spc="-70" dirty="0">
                <a:latin typeface="Arial"/>
                <a:cs typeface="Arial"/>
              </a:rPr>
              <a:t>KFUM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800" spc="-30" dirty="0">
                <a:latin typeface="Arial"/>
                <a:cs typeface="Arial"/>
              </a:rPr>
              <a:t>Fritidshjem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943100" y="2991485"/>
            <a:ext cx="1142365" cy="451484"/>
          </a:xfrm>
          <a:custGeom>
            <a:avLst/>
            <a:gdLst/>
            <a:ahLst/>
            <a:cxnLst/>
            <a:rect l="l" t="t" r="r" b="b"/>
            <a:pathLst>
              <a:path w="1142364" h="451485">
                <a:moveTo>
                  <a:pt x="0" y="75311"/>
                </a:moveTo>
                <a:lnTo>
                  <a:pt x="5909" y="45970"/>
                </a:lnTo>
                <a:lnTo>
                  <a:pt x="22034" y="22034"/>
                </a:lnTo>
                <a:lnTo>
                  <a:pt x="45970" y="5909"/>
                </a:lnTo>
                <a:lnTo>
                  <a:pt x="75311" y="0"/>
                </a:lnTo>
                <a:lnTo>
                  <a:pt x="1067054" y="0"/>
                </a:lnTo>
                <a:lnTo>
                  <a:pt x="1096394" y="5909"/>
                </a:lnTo>
                <a:lnTo>
                  <a:pt x="1120330" y="22034"/>
                </a:lnTo>
                <a:lnTo>
                  <a:pt x="1136455" y="45970"/>
                </a:lnTo>
                <a:lnTo>
                  <a:pt x="1142364" y="75311"/>
                </a:lnTo>
                <a:lnTo>
                  <a:pt x="1142364" y="376174"/>
                </a:lnTo>
                <a:lnTo>
                  <a:pt x="1136455" y="405514"/>
                </a:lnTo>
                <a:lnTo>
                  <a:pt x="1120330" y="429450"/>
                </a:lnTo>
                <a:lnTo>
                  <a:pt x="1096394" y="445575"/>
                </a:lnTo>
                <a:lnTo>
                  <a:pt x="1067054" y="451484"/>
                </a:lnTo>
                <a:lnTo>
                  <a:pt x="75311" y="451484"/>
                </a:lnTo>
                <a:lnTo>
                  <a:pt x="45970" y="445575"/>
                </a:lnTo>
                <a:lnTo>
                  <a:pt x="22034" y="429450"/>
                </a:lnTo>
                <a:lnTo>
                  <a:pt x="5909" y="405514"/>
                </a:lnTo>
                <a:lnTo>
                  <a:pt x="0" y="376174"/>
                </a:lnTo>
                <a:lnTo>
                  <a:pt x="0" y="7531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2489" y="3010027"/>
            <a:ext cx="74231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0" dirty="0" err="1">
                <a:latin typeface="Arial"/>
                <a:cs typeface="Arial"/>
              </a:rPr>
              <a:t>Munkholmskolen</a:t>
            </a:r>
            <a:br>
              <a:rPr lang="da-DK" sz="800" spc="-30" dirty="0">
                <a:latin typeface="Arial"/>
                <a:cs typeface="Arial"/>
              </a:rPr>
            </a:br>
            <a:r>
              <a:rPr lang="da-DK" sz="800" spc="-3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3316604" y="3556635"/>
            <a:ext cx="1142365" cy="445770"/>
          </a:xfrm>
          <a:custGeom>
            <a:avLst/>
            <a:gdLst/>
            <a:ahLst/>
            <a:cxnLst/>
            <a:rect l="l" t="t" r="r" b="b"/>
            <a:pathLst>
              <a:path w="1142364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068070" y="0"/>
                </a:lnTo>
                <a:lnTo>
                  <a:pt x="1096984" y="5840"/>
                </a:lnTo>
                <a:lnTo>
                  <a:pt x="1120600" y="21764"/>
                </a:lnTo>
                <a:lnTo>
                  <a:pt x="1136524" y="45380"/>
                </a:lnTo>
                <a:lnTo>
                  <a:pt x="1142365" y="74294"/>
                </a:lnTo>
                <a:lnTo>
                  <a:pt x="1142365" y="371475"/>
                </a:lnTo>
                <a:lnTo>
                  <a:pt x="1136524" y="400389"/>
                </a:lnTo>
                <a:lnTo>
                  <a:pt x="1120600" y="424005"/>
                </a:lnTo>
                <a:lnTo>
                  <a:pt x="1096984" y="439929"/>
                </a:lnTo>
                <a:lnTo>
                  <a:pt x="1068070" y="445769"/>
                </a:lnTo>
                <a:lnTo>
                  <a:pt x="74295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99815" y="3572383"/>
            <a:ext cx="57594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Blicherskolen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4700270" y="4138295"/>
            <a:ext cx="1142365" cy="445770"/>
          </a:xfrm>
          <a:custGeom>
            <a:avLst/>
            <a:gdLst/>
            <a:ahLst/>
            <a:cxnLst/>
            <a:rect l="l" t="t" r="r" b="b"/>
            <a:pathLst>
              <a:path w="1142364" h="445770">
                <a:moveTo>
                  <a:pt x="0" y="74295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068069" y="0"/>
                </a:lnTo>
                <a:lnTo>
                  <a:pt x="1096984" y="5840"/>
                </a:lnTo>
                <a:lnTo>
                  <a:pt x="1120600" y="21764"/>
                </a:lnTo>
                <a:lnTo>
                  <a:pt x="1136524" y="45380"/>
                </a:lnTo>
                <a:lnTo>
                  <a:pt x="1142364" y="74295"/>
                </a:lnTo>
                <a:lnTo>
                  <a:pt x="1142364" y="371475"/>
                </a:lnTo>
                <a:lnTo>
                  <a:pt x="1136524" y="400389"/>
                </a:lnTo>
                <a:lnTo>
                  <a:pt x="1120600" y="424005"/>
                </a:lnTo>
                <a:lnTo>
                  <a:pt x="1096984" y="439929"/>
                </a:lnTo>
                <a:lnTo>
                  <a:pt x="1068069" y="445770"/>
                </a:lnTo>
                <a:lnTo>
                  <a:pt x="74294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52416" y="4143965"/>
            <a:ext cx="65278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Hornbæk</a:t>
            </a:r>
            <a:r>
              <a:rPr sz="800" spc="-12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</a:t>
            </a:r>
            <a:r>
              <a:rPr lang="da-DK" sz="800" spc="-60" dirty="0">
                <a:latin typeface="Arial"/>
                <a:cs typeface="Arial"/>
              </a:rPr>
              <a:t>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r>
              <a:rPr sz="800" spc="-60" dirty="0">
                <a:latin typeface="Arial"/>
                <a:cs typeface="Arial"/>
              </a:rPr>
              <a:t>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4669154" y="4699000"/>
            <a:ext cx="1142365" cy="434975"/>
          </a:xfrm>
          <a:custGeom>
            <a:avLst/>
            <a:gdLst/>
            <a:ahLst/>
            <a:cxnLst/>
            <a:rect l="l" t="t" r="r" b="b"/>
            <a:pathLst>
              <a:path w="1142364" h="434975">
                <a:moveTo>
                  <a:pt x="0" y="72516"/>
                </a:moveTo>
                <a:lnTo>
                  <a:pt x="5705" y="44309"/>
                </a:lnTo>
                <a:lnTo>
                  <a:pt x="21256" y="21256"/>
                </a:lnTo>
                <a:lnTo>
                  <a:pt x="44309" y="5705"/>
                </a:lnTo>
                <a:lnTo>
                  <a:pt x="72517" y="0"/>
                </a:lnTo>
                <a:lnTo>
                  <a:pt x="1069848" y="0"/>
                </a:lnTo>
                <a:lnTo>
                  <a:pt x="1098055" y="5705"/>
                </a:lnTo>
                <a:lnTo>
                  <a:pt x="1121108" y="21256"/>
                </a:lnTo>
                <a:lnTo>
                  <a:pt x="1136659" y="44309"/>
                </a:lnTo>
                <a:lnTo>
                  <a:pt x="1142365" y="72516"/>
                </a:lnTo>
                <a:lnTo>
                  <a:pt x="1142365" y="362457"/>
                </a:lnTo>
                <a:lnTo>
                  <a:pt x="1136659" y="390665"/>
                </a:lnTo>
                <a:lnTo>
                  <a:pt x="1121108" y="413718"/>
                </a:lnTo>
                <a:lnTo>
                  <a:pt x="1098055" y="429269"/>
                </a:lnTo>
                <a:lnTo>
                  <a:pt x="1069848" y="434975"/>
                </a:lnTo>
                <a:lnTo>
                  <a:pt x="72517" y="434975"/>
                </a:lnTo>
                <a:lnTo>
                  <a:pt x="44309" y="429269"/>
                </a:lnTo>
                <a:lnTo>
                  <a:pt x="21256" y="413718"/>
                </a:lnTo>
                <a:lnTo>
                  <a:pt x="5705" y="390665"/>
                </a:lnTo>
                <a:lnTo>
                  <a:pt x="0" y="362457"/>
                </a:lnTo>
                <a:lnTo>
                  <a:pt x="0" y="7251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49452" y="4703311"/>
            <a:ext cx="506095" cy="3956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/>
                <a:cs typeface="Arial"/>
              </a:rPr>
              <a:t>Fårup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</a:t>
            </a:r>
            <a:r>
              <a:rPr lang="da-DK" sz="800" spc="-60" dirty="0">
                <a:latin typeface="Arial"/>
                <a:cs typeface="Arial"/>
              </a:rPr>
              <a:t>e og Børneby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1948179" y="3543935"/>
            <a:ext cx="1142365" cy="452755"/>
          </a:xfrm>
          <a:custGeom>
            <a:avLst/>
            <a:gdLst/>
            <a:ahLst/>
            <a:cxnLst/>
            <a:rect l="l" t="t" r="r" b="b"/>
            <a:pathLst>
              <a:path w="1142364" h="452754">
                <a:moveTo>
                  <a:pt x="0" y="75437"/>
                </a:moveTo>
                <a:lnTo>
                  <a:pt x="5929" y="46077"/>
                </a:lnTo>
                <a:lnTo>
                  <a:pt x="22097" y="22098"/>
                </a:lnTo>
                <a:lnTo>
                  <a:pt x="46077" y="5929"/>
                </a:lnTo>
                <a:lnTo>
                  <a:pt x="75437" y="0"/>
                </a:lnTo>
                <a:lnTo>
                  <a:pt x="1066927" y="0"/>
                </a:lnTo>
                <a:lnTo>
                  <a:pt x="1096287" y="5929"/>
                </a:lnTo>
                <a:lnTo>
                  <a:pt x="1120266" y="22098"/>
                </a:lnTo>
                <a:lnTo>
                  <a:pt x="1136435" y="46077"/>
                </a:lnTo>
                <a:lnTo>
                  <a:pt x="1142364" y="75437"/>
                </a:lnTo>
                <a:lnTo>
                  <a:pt x="1142364" y="377316"/>
                </a:lnTo>
                <a:lnTo>
                  <a:pt x="1136435" y="406677"/>
                </a:lnTo>
                <a:lnTo>
                  <a:pt x="1120267" y="430656"/>
                </a:lnTo>
                <a:lnTo>
                  <a:pt x="1096287" y="446825"/>
                </a:lnTo>
                <a:lnTo>
                  <a:pt x="1066927" y="452754"/>
                </a:lnTo>
                <a:lnTo>
                  <a:pt x="75437" y="452754"/>
                </a:lnTo>
                <a:lnTo>
                  <a:pt x="46077" y="446825"/>
                </a:lnTo>
                <a:lnTo>
                  <a:pt x="22098" y="430656"/>
                </a:lnTo>
                <a:lnTo>
                  <a:pt x="5929" y="406677"/>
                </a:lnTo>
                <a:lnTo>
                  <a:pt x="0" y="377316"/>
                </a:lnTo>
                <a:lnTo>
                  <a:pt x="0" y="75437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07030" y="3560191"/>
            <a:ext cx="596265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Kristrup</a:t>
            </a:r>
            <a:r>
              <a:rPr sz="800" spc="-120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lang="da-DK" sz="8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3" name="object 13" title="Decorative"/>
          <p:cNvSpPr/>
          <p:nvPr/>
        </p:nvSpPr>
        <p:spPr>
          <a:xfrm>
            <a:off x="3316604" y="2395855"/>
            <a:ext cx="1142365" cy="461009"/>
          </a:xfrm>
          <a:custGeom>
            <a:avLst/>
            <a:gdLst/>
            <a:ahLst/>
            <a:cxnLst/>
            <a:rect l="l" t="t" r="r" b="b"/>
            <a:pathLst>
              <a:path w="1142364" h="461010">
                <a:moveTo>
                  <a:pt x="0" y="76835"/>
                </a:moveTo>
                <a:lnTo>
                  <a:pt x="6040" y="46934"/>
                </a:lnTo>
                <a:lnTo>
                  <a:pt x="22510" y="22510"/>
                </a:lnTo>
                <a:lnTo>
                  <a:pt x="46934" y="6040"/>
                </a:lnTo>
                <a:lnTo>
                  <a:pt x="76835" y="0"/>
                </a:lnTo>
                <a:lnTo>
                  <a:pt x="1065530" y="0"/>
                </a:lnTo>
                <a:lnTo>
                  <a:pt x="1095430" y="6040"/>
                </a:lnTo>
                <a:lnTo>
                  <a:pt x="1119854" y="22510"/>
                </a:lnTo>
                <a:lnTo>
                  <a:pt x="1136324" y="46934"/>
                </a:lnTo>
                <a:lnTo>
                  <a:pt x="1142365" y="76835"/>
                </a:lnTo>
                <a:lnTo>
                  <a:pt x="1142365" y="384175"/>
                </a:lnTo>
                <a:lnTo>
                  <a:pt x="1136324" y="414075"/>
                </a:lnTo>
                <a:lnTo>
                  <a:pt x="1119854" y="438499"/>
                </a:lnTo>
                <a:lnTo>
                  <a:pt x="1095430" y="454969"/>
                </a:lnTo>
                <a:lnTo>
                  <a:pt x="1065530" y="461010"/>
                </a:lnTo>
                <a:lnTo>
                  <a:pt x="76835" y="461010"/>
                </a:lnTo>
                <a:lnTo>
                  <a:pt x="46934" y="454969"/>
                </a:lnTo>
                <a:lnTo>
                  <a:pt x="22510" y="438499"/>
                </a:lnTo>
                <a:lnTo>
                  <a:pt x="6040" y="414075"/>
                </a:lnTo>
                <a:lnTo>
                  <a:pt x="0" y="384175"/>
                </a:lnTo>
                <a:lnTo>
                  <a:pt x="0" y="7683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03421" y="2412238"/>
            <a:ext cx="7683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Nørrevangsskolen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6058534" y="2418080"/>
            <a:ext cx="1142365" cy="434975"/>
          </a:xfrm>
          <a:custGeom>
            <a:avLst/>
            <a:gdLst/>
            <a:ahLst/>
            <a:cxnLst/>
            <a:rect l="l" t="t" r="r" b="b"/>
            <a:pathLst>
              <a:path w="1142365" h="434975">
                <a:moveTo>
                  <a:pt x="0" y="72517"/>
                </a:moveTo>
                <a:lnTo>
                  <a:pt x="5705" y="44309"/>
                </a:lnTo>
                <a:lnTo>
                  <a:pt x="21256" y="21256"/>
                </a:lnTo>
                <a:lnTo>
                  <a:pt x="44309" y="5705"/>
                </a:lnTo>
                <a:lnTo>
                  <a:pt x="72516" y="0"/>
                </a:lnTo>
                <a:lnTo>
                  <a:pt x="1069847" y="0"/>
                </a:lnTo>
                <a:lnTo>
                  <a:pt x="1098055" y="5705"/>
                </a:lnTo>
                <a:lnTo>
                  <a:pt x="1121108" y="21256"/>
                </a:lnTo>
                <a:lnTo>
                  <a:pt x="1136659" y="44309"/>
                </a:lnTo>
                <a:lnTo>
                  <a:pt x="1142364" y="72517"/>
                </a:lnTo>
                <a:lnTo>
                  <a:pt x="1142364" y="362458"/>
                </a:lnTo>
                <a:lnTo>
                  <a:pt x="1136659" y="390665"/>
                </a:lnTo>
                <a:lnTo>
                  <a:pt x="1121108" y="413718"/>
                </a:lnTo>
                <a:lnTo>
                  <a:pt x="1098055" y="429269"/>
                </a:lnTo>
                <a:lnTo>
                  <a:pt x="1069847" y="434975"/>
                </a:lnTo>
                <a:lnTo>
                  <a:pt x="72516" y="434975"/>
                </a:lnTo>
                <a:lnTo>
                  <a:pt x="44309" y="429269"/>
                </a:lnTo>
                <a:lnTo>
                  <a:pt x="21256" y="413718"/>
                </a:lnTo>
                <a:lnTo>
                  <a:pt x="5705" y="390665"/>
                </a:lnTo>
                <a:lnTo>
                  <a:pt x="0" y="362458"/>
                </a:lnTo>
                <a:lnTo>
                  <a:pt x="0" y="72517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49034" y="2435051"/>
            <a:ext cx="51054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0" dirty="0" err="1">
                <a:latin typeface="Arial"/>
                <a:cs typeface="Arial"/>
              </a:rPr>
              <a:t>Langå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lang="da-DK" sz="8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" name="object 17" title="Decorative"/>
          <p:cNvSpPr/>
          <p:nvPr/>
        </p:nvSpPr>
        <p:spPr>
          <a:xfrm>
            <a:off x="1900554" y="2390140"/>
            <a:ext cx="1142365" cy="440690"/>
          </a:xfrm>
          <a:custGeom>
            <a:avLst/>
            <a:gdLst/>
            <a:ahLst/>
            <a:cxnLst/>
            <a:rect l="l" t="t" r="r" b="b"/>
            <a:pathLst>
              <a:path w="1142364" h="440689">
                <a:moveTo>
                  <a:pt x="0" y="73406"/>
                </a:moveTo>
                <a:lnTo>
                  <a:pt x="5772" y="44844"/>
                </a:lnTo>
                <a:lnTo>
                  <a:pt x="21510" y="21510"/>
                </a:lnTo>
                <a:lnTo>
                  <a:pt x="44844" y="5772"/>
                </a:lnTo>
                <a:lnTo>
                  <a:pt x="73406" y="0"/>
                </a:lnTo>
                <a:lnTo>
                  <a:pt x="1068958" y="0"/>
                </a:lnTo>
                <a:lnTo>
                  <a:pt x="1097520" y="5772"/>
                </a:lnTo>
                <a:lnTo>
                  <a:pt x="1120854" y="21510"/>
                </a:lnTo>
                <a:lnTo>
                  <a:pt x="1136592" y="44844"/>
                </a:lnTo>
                <a:lnTo>
                  <a:pt x="1142364" y="73406"/>
                </a:lnTo>
                <a:lnTo>
                  <a:pt x="1142364" y="367284"/>
                </a:lnTo>
                <a:lnTo>
                  <a:pt x="1136592" y="395845"/>
                </a:lnTo>
                <a:lnTo>
                  <a:pt x="1120854" y="419179"/>
                </a:lnTo>
                <a:lnTo>
                  <a:pt x="1097520" y="434917"/>
                </a:lnTo>
                <a:lnTo>
                  <a:pt x="1068958" y="440689"/>
                </a:lnTo>
                <a:lnTo>
                  <a:pt x="73406" y="440689"/>
                </a:lnTo>
                <a:lnTo>
                  <a:pt x="44844" y="434917"/>
                </a:lnTo>
                <a:lnTo>
                  <a:pt x="21510" y="419179"/>
                </a:lnTo>
                <a:lnTo>
                  <a:pt x="5772" y="395845"/>
                </a:lnTo>
                <a:lnTo>
                  <a:pt x="0" y="367284"/>
                </a:lnTo>
                <a:lnTo>
                  <a:pt x="0" y="7340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151633" y="2407666"/>
            <a:ext cx="64135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 err="1">
                <a:latin typeface="Arial"/>
                <a:cs typeface="Arial"/>
              </a:rPr>
              <a:t>Rismølleskolen</a:t>
            </a:r>
            <a:br>
              <a:rPr lang="da-DK" sz="800" spc="-45" dirty="0">
                <a:latin typeface="Arial"/>
                <a:cs typeface="Arial"/>
              </a:rPr>
            </a:br>
            <a:r>
              <a:rPr lang="da-DK" sz="800" spc="-45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" name="object 19" title="Decorative"/>
          <p:cNvSpPr/>
          <p:nvPr/>
        </p:nvSpPr>
        <p:spPr>
          <a:xfrm>
            <a:off x="6053454" y="2983230"/>
            <a:ext cx="1142365" cy="445134"/>
          </a:xfrm>
          <a:custGeom>
            <a:avLst/>
            <a:gdLst/>
            <a:ahLst/>
            <a:cxnLst/>
            <a:rect l="l" t="t" r="r" b="b"/>
            <a:pathLst>
              <a:path w="1142365" h="445135">
                <a:moveTo>
                  <a:pt x="0" y="74168"/>
                </a:moveTo>
                <a:lnTo>
                  <a:pt x="5838" y="45327"/>
                </a:lnTo>
                <a:lnTo>
                  <a:pt x="21748" y="21748"/>
                </a:lnTo>
                <a:lnTo>
                  <a:pt x="45327" y="5838"/>
                </a:lnTo>
                <a:lnTo>
                  <a:pt x="74168" y="0"/>
                </a:lnTo>
                <a:lnTo>
                  <a:pt x="1068197" y="0"/>
                </a:lnTo>
                <a:lnTo>
                  <a:pt x="1097037" y="5838"/>
                </a:lnTo>
                <a:lnTo>
                  <a:pt x="1120616" y="21748"/>
                </a:lnTo>
                <a:lnTo>
                  <a:pt x="1136526" y="45327"/>
                </a:lnTo>
                <a:lnTo>
                  <a:pt x="1142365" y="74168"/>
                </a:lnTo>
                <a:lnTo>
                  <a:pt x="1142365" y="370967"/>
                </a:lnTo>
                <a:lnTo>
                  <a:pt x="1136526" y="399807"/>
                </a:lnTo>
                <a:lnTo>
                  <a:pt x="1120616" y="423386"/>
                </a:lnTo>
                <a:lnTo>
                  <a:pt x="1097037" y="439296"/>
                </a:lnTo>
                <a:lnTo>
                  <a:pt x="1068197" y="445135"/>
                </a:lnTo>
                <a:lnTo>
                  <a:pt x="74168" y="445135"/>
                </a:lnTo>
                <a:lnTo>
                  <a:pt x="45327" y="439296"/>
                </a:lnTo>
                <a:lnTo>
                  <a:pt x="21748" y="423386"/>
                </a:lnTo>
                <a:lnTo>
                  <a:pt x="5838" y="399807"/>
                </a:lnTo>
                <a:lnTo>
                  <a:pt x="0" y="370967"/>
                </a:lnTo>
                <a:lnTo>
                  <a:pt x="0" y="7416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07633" y="3000883"/>
            <a:ext cx="8350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/>
                <a:cs typeface="Arial"/>
              </a:rPr>
              <a:t>Søndermarksskolen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1" name="object 21" title="Decorative"/>
          <p:cNvSpPr/>
          <p:nvPr/>
        </p:nvSpPr>
        <p:spPr>
          <a:xfrm>
            <a:off x="3326765" y="4697095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4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2"/>
                </a:lnTo>
                <a:lnTo>
                  <a:pt x="1142364" y="378333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2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595242" y="4715636"/>
            <a:ext cx="60515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Havndal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r>
              <a:rPr lang="da-DK" sz="800" spc="-60" dirty="0">
                <a:latin typeface="Arial"/>
                <a:cs typeface="Arial"/>
              </a:rPr>
              <a:t> og Børneby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3" name="object 23" title="Decorative"/>
          <p:cNvSpPr/>
          <p:nvPr/>
        </p:nvSpPr>
        <p:spPr>
          <a:xfrm>
            <a:off x="3345815" y="4103370"/>
            <a:ext cx="1142365" cy="461645"/>
          </a:xfrm>
          <a:custGeom>
            <a:avLst/>
            <a:gdLst/>
            <a:ahLst/>
            <a:cxnLst/>
            <a:rect l="l" t="t" r="r" b="b"/>
            <a:pathLst>
              <a:path w="1142364" h="461645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065402" y="0"/>
                </a:lnTo>
                <a:lnTo>
                  <a:pt x="1095376" y="6042"/>
                </a:lnTo>
                <a:lnTo>
                  <a:pt x="1119838" y="22526"/>
                </a:lnTo>
                <a:lnTo>
                  <a:pt x="1136322" y="46988"/>
                </a:lnTo>
                <a:lnTo>
                  <a:pt x="1142364" y="76962"/>
                </a:lnTo>
                <a:lnTo>
                  <a:pt x="1142364" y="384683"/>
                </a:lnTo>
                <a:lnTo>
                  <a:pt x="1136322" y="414656"/>
                </a:lnTo>
                <a:lnTo>
                  <a:pt x="1119838" y="439118"/>
                </a:lnTo>
                <a:lnTo>
                  <a:pt x="1095376" y="455602"/>
                </a:lnTo>
                <a:lnTo>
                  <a:pt x="1065402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573526" y="4119498"/>
            <a:ext cx="6845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Tirsdalens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1949450" y="4113529"/>
            <a:ext cx="1142365" cy="454025"/>
          </a:xfrm>
          <a:custGeom>
            <a:avLst/>
            <a:gdLst/>
            <a:ahLst/>
            <a:cxnLst/>
            <a:rect l="l" t="t" r="r" b="b"/>
            <a:pathLst>
              <a:path w="1142364" h="454025">
                <a:moveTo>
                  <a:pt x="0" y="75692"/>
                </a:moveTo>
                <a:lnTo>
                  <a:pt x="5951" y="46237"/>
                </a:lnTo>
                <a:lnTo>
                  <a:pt x="22177" y="22177"/>
                </a:lnTo>
                <a:lnTo>
                  <a:pt x="46237" y="5951"/>
                </a:lnTo>
                <a:lnTo>
                  <a:pt x="75692" y="0"/>
                </a:lnTo>
                <a:lnTo>
                  <a:pt x="1066673" y="0"/>
                </a:lnTo>
                <a:lnTo>
                  <a:pt x="1096127" y="5951"/>
                </a:lnTo>
                <a:lnTo>
                  <a:pt x="1120187" y="22177"/>
                </a:lnTo>
                <a:lnTo>
                  <a:pt x="1136413" y="46237"/>
                </a:lnTo>
                <a:lnTo>
                  <a:pt x="1142364" y="75692"/>
                </a:lnTo>
                <a:lnTo>
                  <a:pt x="1142364" y="378333"/>
                </a:lnTo>
                <a:lnTo>
                  <a:pt x="1136413" y="407787"/>
                </a:lnTo>
                <a:lnTo>
                  <a:pt x="1120187" y="431847"/>
                </a:lnTo>
                <a:lnTo>
                  <a:pt x="1096127" y="448073"/>
                </a:lnTo>
                <a:lnTo>
                  <a:pt x="1066673" y="454025"/>
                </a:lnTo>
                <a:lnTo>
                  <a:pt x="75692" y="454025"/>
                </a:lnTo>
                <a:lnTo>
                  <a:pt x="46237" y="448073"/>
                </a:lnTo>
                <a:lnTo>
                  <a:pt x="22177" y="431847"/>
                </a:lnTo>
                <a:lnTo>
                  <a:pt x="5951" y="407787"/>
                </a:lnTo>
                <a:lnTo>
                  <a:pt x="0" y="378333"/>
                </a:lnTo>
                <a:lnTo>
                  <a:pt x="0" y="7569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204973" y="4131945"/>
            <a:ext cx="6292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Grønhøjskolen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7" name="object 27" title="Decorative"/>
          <p:cNvSpPr/>
          <p:nvPr/>
        </p:nvSpPr>
        <p:spPr>
          <a:xfrm>
            <a:off x="3324859" y="3002915"/>
            <a:ext cx="1142365" cy="461645"/>
          </a:xfrm>
          <a:custGeom>
            <a:avLst/>
            <a:gdLst/>
            <a:ahLst/>
            <a:cxnLst/>
            <a:rect l="l" t="t" r="r" b="b"/>
            <a:pathLst>
              <a:path w="1142364" h="461645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065402" y="0"/>
                </a:lnTo>
                <a:lnTo>
                  <a:pt x="1095376" y="6042"/>
                </a:lnTo>
                <a:lnTo>
                  <a:pt x="1119838" y="22526"/>
                </a:lnTo>
                <a:lnTo>
                  <a:pt x="1136322" y="46988"/>
                </a:lnTo>
                <a:lnTo>
                  <a:pt x="1142364" y="76962"/>
                </a:lnTo>
                <a:lnTo>
                  <a:pt x="1142364" y="384683"/>
                </a:lnTo>
                <a:lnTo>
                  <a:pt x="1136322" y="414656"/>
                </a:lnTo>
                <a:lnTo>
                  <a:pt x="1119838" y="439118"/>
                </a:lnTo>
                <a:lnTo>
                  <a:pt x="1095376" y="455602"/>
                </a:lnTo>
                <a:lnTo>
                  <a:pt x="1065402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00373" y="3020695"/>
            <a:ext cx="790575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 err="1">
                <a:latin typeface="Arial"/>
                <a:cs typeface="Arial"/>
              </a:rPr>
              <a:t>Hobrovejens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lang="da-DK" sz="8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4656454" y="2419350"/>
            <a:ext cx="1142365" cy="455930"/>
          </a:xfrm>
          <a:custGeom>
            <a:avLst/>
            <a:gdLst/>
            <a:ahLst/>
            <a:cxnLst/>
            <a:rect l="l" t="t" r="r" b="b"/>
            <a:pathLst>
              <a:path w="1142364" h="455930">
                <a:moveTo>
                  <a:pt x="0" y="75946"/>
                </a:moveTo>
                <a:lnTo>
                  <a:pt x="5972" y="46398"/>
                </a:lnTo>
                <a:lnTo>
                  <a:pt x="22256" y="22256"/>
                </a:lnTo>
                <a:lnTo>
                  <a:pt x="46398" y="5972"/>
                </a:lnTo>
                <a:lnTo>
                  <a:pt x="75946" y="0"/>
                </a:lnTo>
                <a:lnTo>
                  <a:pt x="1066419" y="0"/>
                </a:lnTo>
                <a:lnTo>
                  <a:pt x="1095966" y="5972"/>
                </a:lnTo>
                <a:lnTo>
                  <a:pt x="1120108" y="22256"/>
                </a:lnTo>
                <a:lnTo>
                  <a:pt x="1136392" y="46398"/>
                </a:lnTo>
                <a:lnTo>
                  <a:pt x="1142365" y="75946"/>
                </a:lnTo>
                <a:lnTo>
                  <a:pt x="1142365" y="379984"/>
                </a:lnTo>
                <a:lnTo>
                  <a:pt x="1136392" y="409531"/>
                </a:lnTo>
                <a:lnTo>
                  <a:pt x="1120108" y="433673"/>
                </a:lnTo>
                <a:lnTo>
                  <a:pt x="1095966" y="449957"/>
                </a:lnTo>
                <a:lnTo>
                  <a:pt x="1066419" y="455929"/>
                </a:lnTo>
                <a:lnTo>
                  <a:pt x="75946" y="455929"/>
                </a:lnTo>
                <a:lnTo>
                  <a:pt x="46398" y="449957"/>
                </a:lnTo>
                <a:lnTo>
                  <a:pt x="22256" y="433673"/>
                </a:lnTo>
                <a:lnTo>
                  <a:pt x="5972" y="409531"/>
                </a:lnTo>
                <a:lnTo>
                  <a:pt x="0" y="379984"/>
                </a:lnTo>
                <a:lnTo>
                  <a:pt x="0" y="7594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831207" y="2435479"/>
            <a:ext cx="7937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Vestervangsskolen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 title="Decorative"/>
          <p:cNvSpPr/>
          <p:nvPr/>
        </p:nvSpPr>
        <p:spPr>
          <a:xfrm>
            <a:off x="6060440" y="3545204"/>
            <a:ext cx="1142365" cy="455930"/>
          </a:xfrm>
          <a:custGeom>
            <a:avLst/>
            <a:gdLst/>
            <a:ahLst/>
            <a:cxnLst/>
            <a:rect l="l" t="t" r="r" b="b"/>
            <a:pathLst>
              <a:path w="1142365" h="455929">
                <a:moveTo>
                  <a:pt x="0" y="75946"/>
                </a:moveTo>
                <a:lnTo>
                  <a:pt x="5972" y="46398"/>
                </a:lnTo>
                <a:lnTo>
                  <a:pt x="22256" y="22256"/>
                </a:lnTo>
                <a:lnTo>
                  <a:pt x="46398" y="5972"/>
                </a:lnTo>
                <a:lnTo>
                  <a:pt x="75946" y="0"/>
                </a:lnTo>
                <a:lnTo>
                  <a:pt x="1066418" y="0"/>
                </a:lnTo>
                <a:lnTo>
                  <a:pt x="1095966" y="5972"/>
                </a:lnTo>
                <a:lnTo>
                  <a:pt x="1120108" y="22256"/>
                </a:lnTo>
                <a:lnTo>
                  <a:pt x="1136392" y="46398"/>
                </a:lnTo>
                <a:lnTo>
                  <a:pt x="1142364" y="75946"/>
                </a:lnTo>
                <a:lnTo>
                  <a:pt x="1142364" y="379984"/>
                </a:lnTo>
                <a:lnTo>
                  <a:pt x="1136392" y="409531"/>
                </a:lnTo>
                <a:lnTo>
                  <a:pt x="1120108" y="433673"/>
                </a:lnTo>
                <a:lnTo>
                  <a:pt x="1095966" y="449957"/>
                </a:lnTo>
                <a:lnTo>
                  <a:pt x="1066418" y="455930"/>
                </a:lnTo>
                <a:lnTo>
                  <a:pt x="75946" y="455930"/>
                </a:lnTo>
                <a:lnTo>
                  <a:pt x="46398" y="449957"/>
                </a:lnTo>
                <a:lnTo>
                  <a:pt x="22256" y="433673"/>
                </a:lnTo>
                <a:lnTo>
                  <a:pt x="5972" y="409531"/>
                </a:lnTo>
                <a:lnTo>
                  <a:pt x="0" y="379984"/>
                </a:lnTo>
                <a:lnTo>
                  <a:pt x="0" y="7594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331077" y="3563239"/>
            <a:ext cx="603885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 err="1">
                <a:latin typeface="Arial"/>
                <a:cs typeface="Arial"/>
              </a:rPr>
              <a:t>Korshøjskolen</a:t>
            </a:r>
            <a:endParaRPr lang="da-DK" sz="800" spc="-4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45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3" name="object 33" title="Decorative"/>
          <p:cNvSpPr/>
          <p:nvPr/>
        </p:nvSpPr>
        <p:spPr>
          <a:xfrm>
            <a:off x="7421880" y="4131310"/>
            <a:ext cx="1142365" cy="433070"/>
          </a:xfrm>
          <a:custGeom>
            <a:avLst/>
            <a:gdLst/>
            <a:ahLst/>
            <a:cxnLst/>
            <a:rect l="l" t="t" r="r" b="b"/>
            <a:pathLst>
              <a:path w="1142365" h="433070">
                <a:moveTo>
                  <a:pt x="0" y="72136"/>
                </a:moveTo>
                <a:lnTo>
                  <a:pt x="5663" y="44041"/>
                </a:lnTo>
                <a:lnTo>
                  <a:pt x="21113" y="21113"/>
                </a:lnTo>
                <a:lnTo>
                  <a:pt x="44041" y="5663"/>
                </a:lnTo>
                <a:lnTo>
                  <a:pt x="72136" y="0"/>
                </a:lnTo>
                <a:lnTo>
                  <a:pt x="1070228" y="0"/>
                </a:lnTo>
                <a:lnTo>
                  <a:pt x="1098323" y="5663"/>
                </a:lnTo>
                <a:lnTo>
                  <a:pt x="1121251" y="21113"/>
                </a:lnTo>
                <a:lnTo>
                  <a:pt x="1136701" y="44041"/>
                </a:lnTo>
                <a:lnTo>
                  <a:pt x="1142365" y="72136"/>
                </a:lnTo>
                <a:lnTo>
                  <a:pt x="1142365" y="360933"/>
                </a:lnTo>
                <a:lnTo>
                  <a:pt x="1136701" y="389028"/>
                </a:lnTo>
                <a:lnTo>
                  <a:pt x="1121251" y="411956"/>
                </a:lnTo>
                <a:lnTo>
                  <a:pt x="1098323" y="427406"/>
                </a:lnTo>
                <a:lnTo>
                  <a:pt x="1070228" y="433069"/>
                </a:lnTo>
                <a:lnTo>
                  <a:pt x="72136" y="433069"/>
                </a:lnTo>
                <a:lnTo>
                  <a:pt x="44041" y="427406"/>
                </a:lnTo>
                <a:lnTo>
                  <a:pt x="21113" y="411956"/>
                </a:lnTo>
                <a:lnTo>
                  <a:pt x="5663" y="389028"/>
                </a:lnTo>
                <a:lnTo>
                  <a:pt x="0" y="360933"/>
                </a:lnTo>
                <a:lnTo>
                  <a:pt x="0" y="7213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496936" y="4148709"/>
            <a:ext cx="992505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60" dirty="0">
                <a:latin typeface="Arial"/>
                <a:cs typeface="Arial"/>
              </a:rPr>
              <a:t>Randers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Ungdomsskole</a:t>
            </a:r>
            <a:endParaRPr lang="da-DK" sz="800" spc="-4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45" dirty="0">
                <a:latin typeface="Arial"/>
                <a:cs typeface="Arial"/>
              </a:rPr>
              <a:t>4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5" name="object 35" title="Decorative"/>
          <p:cNvSpPr/>
          <p:nvPr/>
        </p:nvSpPr>
        <p:spPr>
          <a:xfrm>
            <a:off x="7371080" y="2980055"/>
            <a:ext cx="1142365" cy="448309"/>
          </a:xfrm>
          <a:custGeom>
            <a:avLst/>
            <a:gdLst/>
            <a:ahLst/>
            <a:cxnLst/>
            <a:rect l="l" t="t" r="r" b="b"/>
            <a:pathLst>
              <a:path w="1142365" h="448310">
                <a:moveTo>
                  <a:pt x="0" y="74675"/>
                </a:moveTo>
                <a:lnTo>
                  <a:pt x="5863" y="45594"/>
                </a:lnTo>
                <a:lnTo>
                  <a:pt x="21859" y="21859"/>
                </a:lnTo>
                <a:lnTo>
                  <a:pt x="45594" y="5863"/>
                </a:lnTo>
                <a:lnTo>
                  <a:pt x="74675" y="0"/>
                </a:lnTo>
                <a:lnTo>
                  <a:pt x="1067689" y="0"/>
                </a:lnTo>
                <a:lnTo>
                  <a:pt x="1096770" y="5863"/>
                </a:lnTo>
                <a:lnTo>
                  <a:pt x="1120505" y="21859"/>
                </a:lnTo>
                <a:lnTo>
                  <a:pt x="1136501" y="45594"/>
                </a:lnTo>
                <a:lnTo>
                  <a:pt x="1142365" y="74675"/>
                </a:lnTo>
                <a:lnTo>
                  <a:pt x="1142365" y="373634"/>
                </a:lnTo>
                <a:lnTo>
                  <a:pt x="1136501" y="402715"/>
                </a:lnTo>
                <a:lnTo>
                  <a:pt x="1120505" y="426450"/>
                </a:lnTo>
                <a:lnTo>
                  <a:pt x="1096770" y="442446"/>
                </a:lnTo>
                <a:lnTo>
                  <a:pt x="1067689" y="448310"/>
                </a:lnTo>
                <a:lnTo>
                  <a:pt x="74675" y="448310"/>
                </a:lnTo>
                <a:lnTo>
                  <a:pt x="45594" y="442446"/>
                </a:lnTo>
                <a:lnTo>
                  <a:pt x="21859" y="426450"/>
                </a:lnTo>
                <a:lnTo>
                  <a:pt x="5863" y="402715"/>
                </a:lnTo>
                <a:lnTo>
                  <a:pt x="0" y="373634"/>
                </a:lnTo>
                <a:lnTo>
                  <a:pt x="0" y="7467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580756" y="2997835"/>
            <a:ext cx="7226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Oust </a:t>
            </a:r>
            <a:r>
              <a:rPr sz="800" spc="-20" dirty="0">
                <a:latin typeface="Arial"/>
                <a:cs typeface="Arial"/>
              </a:rPr>
              <a:t>Mølle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 title="Decorative"/>
          <p:cNvSpPr/>
          <p:nvPr/>
        </p:nvSpPr>
        <p:spPr>
          <a:xfrm>
            <a:off x="1946910" y="4672965"/>
            <a:ext cx="1142365" cy="457200"/>
          </a:xfrm>
          <a:custGeom>
            <a:avLst/>
            <a:gdLst/>
            <a:ahLst/>
            <a:cxnLst/>
            <a:rect l="l" t="t" r="r" b="b"/>
            <a:pathLst>
              <a:path w="1142364" h="4572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66164" y="0"/>
                </a:lnTo>
                <a:lnTo>
                  <a:pt x="1095805" y="5994"/>
                </a:lnTo>
                <a:lnTo>
                  <a:pt x="1120028" y="22336"/>
                </a:lnTo>
                <a:lnTo>
                  <a:pt x="1136370" y="46559"/>
                </a:lnTo>
                <a:lnTo>
                  <a:pt x="1142364" y="76200"/>
                </a:lnTo>
                <a:lnTo>
                  <a:pt x="1142364" y="381000"/>
                </a:lnTo>
                <a:lnTo>
                  <a:pt x="1136370" y="410640"/>
                </a:lnTo>
                <a:lnTo>
                  <a:pt x="1120028" y="434863"/>
                </a:lnTo>
                <a:lnTo>
                  <a:pt x="1095805" y="451205"/>
                </a:lnTo>
                <a:lnTo>
                  <a:pt x="1066164" y="457200"/>
                </a:lnTo>
                <a:lnTo>
                  <a:pt x="76200" y="457200"/>
                </a:lnTo>
                <a:lnTo>
                  <a:pt x="46559" y="451205"/>
                </a:lnTo>
                <a:lnTo>
                  <a:pt x="22336" y="434863"/>
                </a:lnTo>
                <a:lnTo>
                  <a:pt x="5994" y="41064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186685" y="4691253"/>
            <a:ext cx="662940" cy="27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0" dirty="0" err="1">
                <a:latin typeface="Arial"/>
                <a:cs typeface="Arial"/>
              </a:rPr>
              <a:t>Assentoft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lang="da-DK" sz="8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9" name="object 39" title="Decorative"/>
          <p:cNvSpPr/>
          <p:nvPr/>
        </p:nvSpPr>
        <p:spPr>
          <a:xfrm>
            <a:off x="4675504" y="3542029"/>
            <a:ext cx="1142365" cy="457200"/>
          </a:xfrm>
          <a:custGeom>
            <a:avLst/>
            <a:gdLst/>
            <a:ahLst/>
            <a:cxnLst/>
            <a:rect l="l" t="t" r="r" b="b"/>
            <a:pathLst>
              <a:path w="1142364" h="4572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66165" y="0"/>
                </a:lnTo>
                <a:lnTo>
                  <a:pt x="1095805" y="5994"/>
                </a:lnTo>
                <a:lnTo>
                  <a:pt x="1120028" y="22336"/>
                </a:lnTo>
                <a:lnTo>
                  <a:pt x="1136370" y="46559"/>
                </a:lnTo>
                <a:lnTo>
                  <a:pt x="1142365" y="76200"/>
                </a:lnTo>
                <a:lnTo>
                  <a:pt x="1142365" y="381000"/>
                </a:lnTo>
                <a:lnTo>
                  <a:pt x="1136370" y="410640"/>
                </a:lnTo>
                <a:lnTo>
                  <a:pt x="1120028" y="434863"/>
                </a:lnTo>
                <a:lnTo>
                  <a:pt x="1095805" y="451205"/>
                </a:lnTo>
                <a:lnTo>
                  <a:pt x="1066165" y="457200"/>
                </a:lnTo>
                <a:lnTo>
                  <a:pt x="76200" y="457200"/>
                </a:lnTo>
                <a:lnTo>
                  <a:pt x="46559" y="451205"/>
                </a:lnTo>
                <a:lnTo>
                  <a:pt x="22336" y="434863"/>
                </a:lnTo>
                <a:lnTo>
                  <a:pt x="5994" y="41064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4887566" y="3560190"/>
            <a:ext cx="53213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 err="1">
                <a:latin typeface="Arial"/>
                <a:cs typeface="Arial"/>
              </a:rPr>
              <a:t>Asferg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lang="da-DK" sz="8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1" name="object 41" title="Decorative"/>
          <p:cNvSpPr/>
          <p:nvPr/>
        </p:nvSpPr>
        <p:spPr>
          <a:xfrm>
            <a:off x="6059804" y="4124325"/>
            <a:ext cx="1142365" cy="440055"/>
          </a:xfrm>
          <a:custGeom>
            <a:avLst/>
            <a:gdLst/>
            <a:ahLst/>
            <a:cxnLst/>
            <a:rect l="l" t="t" r="r" b="b"/>
            <a:pathLst>
              <a:path w="1142365" h="440054">
                <a:moveTo>
                  <a:pt x="0" y="73405"/>
                </a:moveTo>
                <a:lnTo>
                  <a:pt x="5772" y="44844"/>
                </a:lnTo>
                <a:lnTo>
                  <a:pt x="21510" y="21510"/>
                </a:lnTo>
                <a:lnTo>
                  <a:pt x="44844" y="5772"/>
                </a:lnTo>
                <a:lnTo>
                  <a:pt x="73406" y="0"/>
                </a:lnTo>
                <a:lnTo>
                  <a:pt x="1068959" y="0"/>
                </a:lnTo>
                <a:lnTo>
                  <a:pt x="1097520" y="5772"/>
                </a:lnTo>
                <a:lnTo>
                  <a:pt x="1120854" y="21510"/>
                </a:lnTo>
                <a:lnTo>
                  <a:pt x="1136592" y="44844"/>
                </a:lnTo>
                <a:lnTo>
                  <a:pt x="1142365" y="73405"/>
                </a:lnTo>
                <a:lnTo>
                  <a:pt x="1142365" y="366649"/>
                </a:lnTo>
                <a:lnTo>
                  <a:pt x="1136592" y="395210"/>
                </a:lnTo>
                <a:lnTo>
                  <a:pt x="1120854" y="418544"/>
                </a:lnTo>
                <a:lnTo>
                  <a:pt x="1097520" y="434282"/>
                </a:lnTo>
                <a:lnTo>
                  <a:pt x="1068959" y="440055"/>
                </a:lnTo>
                <a:lnTo>
                  <a:pt x="73406" y="440055"/>
                </a:lnTo>
                <a:lnTo>
                  <a:pt x="44844" y="434282"/>
                </a:lnTo>
                <a:lnTo>
                  <a:pt x="21510" y="418544"/>
                </a:lnTo>
                <a:lnTo>
                  <a:pt x="5772" y="395210"/>
                </a:lnTo>
                <a:lnTo>
                  <a:pt x="0" y="366649"/>
                </a:lnTo>
                <a:lnTo>
                  <a:pt x="0" y="7340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283833" y="4142613"/>
            <a:ext cx="69659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5" dirty="0">
                <a:latin typeface="Arial"/>
                <a:cs typeface="Arial"/>
              </a:rPr>
              <a:t>Bjerregrav</a:t>
            </a:r>
            <a:r>
              <a:rPr sz="800" spc="-12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Skole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 title="Decorative"/>
          <p:cNvSpPr/>
          <p:nvPr/>
        </p:nvSpPr>
        <p:spPr>
          <a:xfrm>
            <a:off x="7380605" y="3543300"/>
            <a:ext cx="1142365" cy="463550"/>
          </a:xfrm>
          <a:custGeom>
            <a:avLst/>
            <a:gdLst/>
            <a:ahLst/>
            <a:cxnLst/>
            <a:rect l="l" t="t" r="r" b="b"/>
            <a:pathLst>
              <a:path w="1142365" h="463550">
                <a:moveTo>
                  <a:pt x="0" y="77215"/>
                </a:moveTo>
                <a:lnTo>
                  <a:pt x="6064" y="47148"/>
                </a:lnTo>
                <a:lnTo>
                  <a:pt x="22605" y="22605"/>
                </a:lnTo>
                <a:lnTo>
                  <a:pt x="47148" y="6064"/>
                </a:lnTo>
                <a:lnTo>
                  <a:pt x="77216" y="0"/>
                </a:lnTo>
                <a:lnTo>
                  <a:pt x="1065149" y="0"/>
                </a:lnTo>
                <a:lnTo>
                  <a:pt x="1095216" y="6064"/>
                </a:lnTo>
                <a:lnTo>
                  <a:pt x="1119759" y="22606"/>
                </a:lnTo>
                <a:lnTo>
                  <a:pt x="1136300" y="47148"/>
                </a:lnTo>
                <a:lnTo>
                  <a:pt x="1142365" y="77215"/>
                </a:lnTo>
                <a:lnTo>
                  <a:pt x="1142365" y="386334"/>
                </a:lnTo>
                <a:lnTo>
                  <a:pt x="1136300" y="416401"/>
                </a:lnTo>
                <a:lnTo>
                  <a:pt x="1119759" y="440944"/>
                </a:lnTo>
                <a:lnTo>
                  <a:pt x="1095216" y="457485"/>
                </a:lnTo>
                <a:lnTo>
                  <a:pt x="1065149" y="463550"/>
                </a:lnTo>
                <a:lnTo>
                  <a:pt x="77216" y="463550"/>
                </a:lnTo>
                <a:lnTo>
                  <a:pt x="47148" y="457485"/>
                </a:lnTo>
                <a:lnTo>
                  <a:pt x="22605" y="440943"/>
                </a:lnTo>
                <a:lnTo>
                  <a:pt x="6064" y="416401"/>
                </a:lnTo>
                <a:lnTo>
                  <a:pt x="0" y="386334"/>
                </a:lnTo>
                <a:lnTo>
                  <a:pt x="0" y="7721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548753" y="3560191"/>
            <a:ext cx="80454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40" dirty="0">
                <a:latin typeface="Arial"/>
                <a:cs typeface="Arial"/>
              </a:rPr>
              <a:t>UU Randers</a:t>
            </a:r>
          </a:p>
        </p:txBody>
      </p:sp>
      <p:sp>
        <p:nvSpPr>
          <p:cNvPr id="45" name="object 45" title="Decorative"/>
          <p:cNvSpPr/>
          <p:nvPr/>
        </p:nvSpPr>
        <p:spPr>
          <a:xfrm>
            <a:off x="7390130" y="2418080"/>
            <a:ext cx="1142365" cy="438150"/>
          </a:xfrm>
          <a:custGeom>
            <a:avLst/>
            <a:gdLst/>
            <a:ahLst/>
            <a:cxnLst/>
            <a:rect l="l" t="t" r="r" b="b"/>
            <a:pathLst>
              <a:path w="1142365" h="438150">
                <a:moveTo>
                  <a:pt x="0" y="73025"/>
                </a:moveTo>
                <a:lnTo>
                  <a:pt x="5730" y="44576"/>
                </a:lnTo>
                <a:lnTo>
                  <a:pt x="21367" y="21367"/>
                </a:lnTo>
                <a:lnTo>
                  <a:pt x="44576" y="5730"/>
                </a:lnTo>
                <a:lnTo>
                  <a:pt x="73025" y="0"/>
                </a:lnTo>
                <a:lnTo>
                  <a:pt x="1069340" y="0"/>
                </a:lnTo>
                <a:lnTo>
                  <a:pt x="1097788" y="5730"/>
                </a:lnTo>
                <a:lnTo>
                  <a:pt x="1120997" y="21367"/>
                </a:lnTo>
                <a:lnTo>
                  <a:pt x="1136634" y="44576"/>
                </a:lnTo>
                <a:lnTo>
                  <a:pt x="1142365" y="73025"/>
                </a:lnTo>
                <a:lnTo>
                  <a:pt x="1142365" y="365125"/>
                </a:lnTo>
                <a:lnTo>
                  <a:pt x="1136634" y="393573"/>
                </a:lnTo>
                <a:lnTo>
                  <a:pt x="1120997" y="416782"/>
                </a:lnTo>
                <a:lnTo>
                  <a:pt x="1097788" y="432419"/>
                </a:lnTo>
                <a:lnTo>
                  <a:pt x="1069340" y="438150"/>
                </a:lnTo>
                <a:lnTo>
                  <a:pt x="73025" y="438150"/>
                </a:lnTo>
                <a:lnTo>
                  <a:pt x="44576" y="432419"/>
                </a:lnTo>
                <a:lnTo>
                  <a:pt x="21367" y="416782"/>
                </a:lnTo>
                <a:lnTo>
                  <a:pt x="5730" y="393573"/>
                </a:lnTo>
                <a:lnTo>
                  <a:pt x="0" y="365125"/>
                </a:lnTo>
                <a:lnTo>
                  <a:pt x="0" y="7302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542063" y="2452872"/>
            <a:ext cx="877825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40" dirty="0">
                <a:latin typeface="Arial"/>
                <a:cs typeface="Arial"/>
              </a:rPr>
              <a:t>Trekløverskolen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40" dirty="0">
                <a:latin typeface="Arial"/>
                <a:cs typeface="Arial"/>
              </a:rPr>
              <a:t>3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7" name="object 47" title="Decorative"/>
          <p:cNvSpPr/>
          <p:nvPr/>
        </p:nvSpPr>
        <p:spPr>
          <a:xfrm>
            <a:off x="4699634" y="2997835"/>
            <a:ext cx="1142365" cy="458470"/>
          </a:xfrm>
          <a:custGeom>
            <a:avLst/>
            <a:gdLst/>
            <a:ahLst/>
            <a:cxnLst/>
            <a:rect l="l" t="t" r="r" b="b"/>
            <a:pathLst>
              <a:path w="1142364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1065911" y="0"/>
                </a:lnTo>
                <a:lnTo>
                  <a:pt x="1095698" y="5998"/>
                </a:lnTo>
                <a:lnTo>
                  <a:pt x="1119997" y="22367"/>
                </a:lnTo>
                <a:lnTo>
                  <a:pt x="1136366" y="46666"/>
                </a:lnTo>
                <a:lnTo>
                  <a:pt x="1142364" y="76453"/>
                </a:lnTo>
                <a:lnTo>
                  <a:pt x="1142364" y="382015"/>
                </a:lnTo>
                <a:lnTo>
                  <a:pt x="1136366" y="411803"/>
                </a:lnTo>
                <a:lnTo>
                  <a:pt x="1119997" y="436102"/>
                </a:lnTo>
                <a:lnTo>
                  <a:pt x="1095698" y="452471"/>
                </a:lnTo>
                <a:lnTo>
                  <a:pt x="1065911" y="458469"/>
                </a:lnTo>
                <a:lnTo>
                  <a:pt x="76453" y="458469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5"/>
                </a:lnTo>
                <a:lnTo>
                  <a:pt x="0" y="7645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893690" y="3016123"/>
            <a:ext cx="75438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 err="1">
                <a:latin typeface="Arial"/>
                <a:cs typeface="Arial"/>
              </a:rPr>
              <a:t>Østervangsskolen</a:t>
            </a:r>
            <a:endParaRPr lang="da-DK" sz="800" spc="-4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45" dirty="0">
                <a:latin typeface="Arial"/>
                <a:cs typeface="Arial"/>
              </a:rPr>
              <a:t>2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9" name="object 59" title="Decorative"/>
          <p:cNvSpPr/>
          <p:nvPr/>
        </p:nvSpPr>
        <p:spPr>
          <a:xfrm>
            <a:off x="8812530" y="2417445"/>
            <a:ext cx="1142365" cy="458470"/>
          </a:xfrm>
          <a:custGeom>
            <a:avLst/>
            <a:gdLst/>
            <a:ahLst/>
            <a:cxnLst/>
            <a:rect l="l" t="t" r="r" b="b"/>
            <a:pathLst>
              <a:path w="1142365" h="458469">
                <a:moveTo>
                  <a:pt x="0" y="76454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3" y="0"/>
                </a:lnTo>
                <a:lnTo>
                  <a:pt x="1065911" y="0"/>
                </a:lnTo>
                <a:lnTo>
                  <a:pt x="1095698" y="5998"/>
                </a:lnTo>
                <a:lnTo>
                  <a:pt x="1119997" y="22367"/>
                </a:lnTo>
                <a:lnTo>
                  <a:pt x="1136366" y="46666"/>
                </a:lnTo>
                <a:lnTo>
                  <a:pt x="1142365" y="76454"/>
                </a:lnTo>
                <a:lnTo>
                  <a:pt x="1142365" y="382016"/>
                </a:lnTo>
                <a:lnTo>
                  <a:pt x="1136366" y="411803"/>
                </a:lnTo>
                <a:lnTo>
                  <a:pt x="1119997" y="436102"/>
                </a:lnTo>
                <a:lnTo>
                  <a:pt x="1095698" y="452471"/>
                </a:lnTo>
                <a:lnTo>
                  <a:pt x="1065911" y="458470"/>
                </a:lnTo>
                <a:lnTo>
                  <a:pt x="76453" y="458470"/>
                </a:lnTo>
                <a:lnTo>
                  <a:pt x="46666" y="452471"/>
                </a:lnTo>
                <a:lnTo>
                  <a:pt x="22367" y="436102"/>
                </a:lnTo>
                <a:lnTo>
                  <a:pt x="5998" y="411803"/>
                </a:lnTo>
                <a:lnTo>
                  <a:pt x="0" y="382016"/>
                </a:lnTo>
                <a:lnTo>
                  <a:pt x="0" y="7645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8855202" y="2433955"/>
            <a:ext cx="1057910" cy="27495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24154" marR="5080" indent="-212090">
              <a:lnSpc>
                <a:spcPct val="103699"/>
              </a:lnSpc>
              <a:spcBef>
                <a:spcPts val="65"/>
              </a:spcBef>
            </a:pPr>
            <a:r>
              <a:rPr sz="800" spc="-50" dirty="0">
                <a:latin typeface="Arial"/>
                <a:cs typeface="Arial"/>
              </a:rPr>
              <a:t>Lærings- og </a:t>
            </a:r>
            <a:r>
              <a:rPr sz="800" spc="-35" dirty="0">
                <a:latin typeface="Arial"/>
                <a:cs typeface="Arial"/>
              </a:rPr>
              <a:t>videnscenter  </a:t>
            </a:r>
            <a:r>
              <a:rPr sz="800" spc="-50" dirty="0">
                <a:latin typeface="Arial"/>
                <a:cs typeface="Arial"/>
              </a:rPr>
              <a:t>Slyngborggade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61" name="object 61" title="Decorative"/>
          <p:cNvSpPr/>
          <p:nvPr/>
        </p:nvSpPr>
        <p:spPr>
          <a:xfrm>
            <a:off x="1932939" y="5943600"/>
            <a:ext cx="1142365" cy="458470"/>
          </a:xfrm>
          <a:custGeom>
            <a:avLst/>
            <a:gdLst/>
            <a:ahLst/>
            <a:cxnLst/>
            <a:rect l="l" t="t" r="r" b="b"/>
            <a:pathLst>
              <a:path w="1142364" h="458470">
                <a:moveTo>
                  <a:pt x="0" y="76453"/>
                </a:moveTo>
                <a:lnTo>
                  <a:pt x="5998" y="46666"/>
                </a:lnTo>
                <a:lnTo>
                  <a:pt x="22367" y="22367"/>
                </a:lnTo>
                <a:lnTo>
                  <a:pt x="46666" y="5998"/>
                </a:lnTo>
                <a:lnTo>
                  <a:pt x="76454" y="0"/>
                </a:lnTo>
                <a:lnTo>
                  <a:pt x="1065911" y="0"/>
                </a:lnTo>
                <a:lnTo>
                  <a:pt x="1095698" y="5998"/>
                </a:lnTo>
                <a:lnTo>
                  <a:pt x="1119997" y="22367"/>
                </a:lnTo>
                <a:lnTo>
                  <a:pt x="1136366" y="46666"/>
                </a:lnTo>
                <a:lnTo>
                  <a:pt x="1142365" y="76453"/>
                </a:lnTo>
                <a:lnTo>
                  <a:pt x="1142365" y="382054"/>
                </a:lnTo>
                <a:lnTo>
                  <a:pt x="1136366" y="411798"/>
                </a:lnTo>
                <a:lnTo>
                  <a:pt x="1119997" y="436087"/>
                </a:lnTo>
                <a:lnTo>
                  <a:pt x="1095698" y="452464"/>
                </a:lnTo>
                <a:lnTo>
                  <a:pt x="1065911" y="458469"/>
                </a:lnTo>
                <a:lnTo>
                  <a:pt x="76454" y="458469"/>
                </a:lnTo>
                <a:lnTo>
                  <a:pt x="46666" y="452464"/>
                </a:lnTo>
                <a:lnTo>
                  <a:pt x="22367" y="436087"/>
                </a:lnTo>
                <a:lnTo>
                  <a:pt x="5998" y="411798"/>
                </a:lnTo>
                <a:lnTo>
                  <a:pt x="0" y="382054"/>
                </a:lnTo>
                <a:lnTo>
                  <a:pt x="0" y="76453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380233" y="5938875"/>
            <a:ext cx="24574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" marR="5080" indent="-6350">
              <a:lnSpc>
                <a:spcPct val="118800"/>
              </a:lnSpc>
              <a:spcBef>
                <a:spcPts val="95"/>
              </a:spcBef>
            </a:pP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45" dirty="0">
                <a:latin typeface="Arial"/>
                <a:cs typeface="Arial"/>
              </a:rPr>
              <a:t>k</a:t>
            </a:r>
            <a:r>
              <a:rPr sz="800" spc="-30" dirty="0">
                <a:latin typeface="Arial"/>
                <a:cs typeface="Arial"/>
              </a:rPr>
              <a:t>o</a:t>
            </a:r>
            <a:r>
              <a:rPr sz="800" dirty="0">
                <a:latin typeface="Arial"/>
                <a:cs typeface="Arial"/>
              </a:rPr>
              <a:t>l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70" dirty="0">
                <a:latin typeface="Arial"/>
                <a:cs typeface="Arial"/>
              </a:rPr>
              <a:t>A</a:t>
            </a:r>
            <a:r>
              <a:rPr sz="800" spc="10" dirty="0">
                <a:latin typeface="Arial"/>
                <a:cs typeface="Arial"/>
              </a:rPr>
              <a:t>M</a:t>
            </a:r>
            <a:r>
              <a:rPr sz="800" spc="-120" dirty="0">
                <a:latin typeface="Arial"/>
                <a:cs typeface="Arial"/>
              </a:rPr>
              <a:t>G</a:t>
            </a:r>
            <a:endParaRPr sz="800">
              <a:latin typeface="Arial"/>
              <a:cs typeface="Arial"/>
            </a:endParaRPr>
          </a:p>
        </p:txBody>
      </p:sp>
      <p:sp>
        <p:nvSpPr>
          <p:cNvPr id="65" name="object 65" title="Decorative"/>
          <p:cNvSpPr/>
          <p:nvPr/>
        </p:nvSpPr>
        <p:spPr>
          <a:xfrm>
            <a:off x="5376545" y="1164590"/>
            <a:ext cx="1270" cy="5715"/>
          </a:xfrm>
          <a:custGeom>
            <a:avLst/>
            <a:gdLst/>
            <a:ahLst/>
            <a:cxnLst/>
            <a:rect l="l" t="t" r="r" b="b"/>
            <a:pathLst>
              <a:path w="1270" h="5715">
                <a:moveTo>
                  <a:pt x="0" y="5714"/>
                </a:moveTo>
                <a:lnTo>
                  <a:pt x="1269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 title="Decorative"/>
          <p:cNvSpPr/>
          <p:nvPr/>
        </p:nvSpPr>
        <p:spPr>
          <a:xfrm>
            <a:off x="457834" y="91948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950214" y="0"/>
                </a:moveTo>
                <a:lnTo>
                  <a:pt x="0" y="0"/>
                </a:lnTo>
                <a:lnTo>
                  <a:pt x="0" y="376173"/>
                </a:lnTo>
                <a:lnTo>
                  <a:pt x="75247" y="451484"/>
                </a:lnTo>
                <a:lnTo>
                  <a:pt x="1025525" y="451484"/>
                </a:lnTo>
                <a:lnTo>
                  <a:pt x="1025525" y="75183"/>
                </a:lnTo>
                <a:lnTo>
                  <a:pt x="950214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 title="Decorative"/>
          <p:cNvSpPr/>
          <p:nvPr/>
        </p:nvSpPr>
        <p:spPr>
          <a:xfrm>
            <a:off x="457834" y="91948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0" y="0"/>
                </a:moveTo>
                <a:lnTo>
                  <a:pt x="950214" y="0"/>
                </a:lnTo>
                <a:lnTo>
                  <a:pt x="1025525" y="75183"/>
                </a:lnTo>
                <a:lnTo>
                  <a:pt x="1025525" y="451484"/>
                </a:lnTo>
                <a:lnTo>
                  <a:pt x="75247" y="451484"/>
                </a:lnTo>
                <a:lnTo>
                  <a:pt x="0" y="37617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78612" y="1042162"/>
            <a:ext cx="6991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69" name="object 69" title="Decorative"/>
          <p:cNvSpPr/>
          <p:nvPr/>
        </p:nvSpPr>
        <p:spPr>
          <a:xfrm>
            <a:off x="5379720" y="918845"/>
            <a:ext cx="1142365" cy="461645"/>
          </a:xfrm>
          <a:custGeom>
            <a:avLst/>
            <a:gdLst/>
            <a:ahLst/>
            <a:cxnLst/>
            <a:rect l="l" t="t" r="r" b="b"/>
            <a:pathLst>
              <a:path w="1142365" h="461644">
                <a:moveTo>
                  <a:pt x="1065402" y="0"/>
                </a:moveTo>
                <a:lnTo>
                  <a:pt x="76962" y="0"/>
                </a:lnTo>
                <a:lnTo>
                  <a:pt x="46988" y="6042"/>
                </a:lnTo>
                <a:lnTo>
                  <a:pt x="22526" y="22526"/>
                </a:lnTo>
                <a:lnTo>
                  <a:pt x="6042" y="46988"/>
                </a:lnTo>
                <a:lnTo>
                  <a:pt x="0" y="76962"/>
                </a:lnTo>
                <a:lnTo>
                  <a:pt x="0" y="384683"/>
                </a:lnTo>
                <a:lnTo>
                  <a:pt x="6042" y="414656"/>
                </a:lnTo>
                <a:lnTo>
                  <a:pt x="22526" y="439118"/>
                </a:lnTo>
                <a:lnTo>
                  <a:pt x="46988" y="455602"/>
                </a:lnTo>
                <a:lnTo>
                  <a:pt x="76962" y="461645"/>
                </a:lnTo>
                <a:lnTo>
                  <a:pt x="1065402" y="461645"/>
                </a:lnTo>
                <a:lnTo>
                  <a:pt x="1095376" y="455602"/>
                </a:lnTo>
                <a:lnTo>
                  <a:pt x="1119838" y="439118"/>
                </a:lnTo>
                <a:lnTo>
                  <a:pt x="1136322" y="414656"/>
                </a:lnTo>
                <a:lnTo>
                  <a:pt x="1142364" y="384683"/>
                </a:lnTo>
                <a:lnTo>
                  <a:pt x="1142364" y="76962"/>
                </a:lnTo>
                <a:lnTo>
                  <a:pt x="1136322" y="46988"/>
                </a:lnTo>
                <a:lnTo>
                  <a:pt x="1119838" y="22526"/>
                </a:lnTo>
                <a:lnTo>
                  <a:pt x="1095376" y="6042"/>
                </a:lnTo>
                <a:lnTo>
                  <a:pt x="10654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 title="Decorative"/>
          <p:cNvSpPr/>
          <p:nvPr/>
        </p:nvSpPr>
        <p:spPr>
          <a:xfrm>
            <a:off x="5379720" y="918845"/>
            <a:ext cx="1142365" cy="461645"/>
          </a:xfrm>
          <a:custGeom>
            <a:avLst/>
            <a:gdLst/>
            <a:ahLst/>
            <a:cxnLst/>
            <a:rect l="l" t="t" r="r" b="b"/>
            <a:pathLst>
              <a:path w="1142365" h="461644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065402" y="0"/>
                </a:lnTo>
                <a:lnTo>
                  <a:pt x="1095376" y="6042"/>
                </a:lnTo>
                <a:lnTo>
                  <a:pt x="1119838" y="22526"/>
                </a:lnTo>
                <a:lnTo>
                  <a:pt x="1136322" y="46988"/>
                </a:lnTo>
                <a:lnTo>
                  <a:pt x="1142364" y="76962"/>
                </a:lnTo>
                <a:lnTo>
                  <a:pt x="1142364" y="384683"/>
                </a:lnTo>
                <a:lnTo>
                  <a:pt x="1136322" y="414656"/>
                </a:lnTo>
                <a:lnTo>
                  <a:pt x="1119838" y="439118"/>
                </a:lnTo>
                <a:lnTo>
                  <a:pt x="1095376" y="455602"/>
                </a:lnTo>
                <a:lnTo>
                  <a:pt x="1065402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509386" y="981202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72" name="object 72" title="Decorative"/>
          <p:cNvSpPr/>
          <p:nvPr/>
        </p:nvSpPr>
        <p:spPr>
          <a:xfrm>
            <a:off x="459740" y="149479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 title="Decorative"/>
          <p:cNvSpPr/>
          <p:nvPr/>
        </p:nvSpPr>
        <p:spPr>
          <a:xfrm>
            <a:off x="459740" y="149479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24331" y="1567942"/>
            <a:ext cx="697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75" name="object 75" title="Decorative"/>
          <p:cNvSpPr/>
          <p:nvPr/>
        </p:nvSpPr>
        <p:spPr>
          <a:xfrm>
            <a:off x="466725" y="1494790"/>
            <a:ext cx="9817735" cy="0"/>
          </a:xfrm>
          <a:custGeom>
            <a:avLst/>
            <a:gdLst/>
            <a:ahLst/>
            <a:cxnLst/>
            <a:rect l="l" t="t" r="r" b="b"/>
            <a:pathLst>
              <a:path w="9817735">
                <a:moveTo>
                  <a:pt x="0" y="0"/>
                </a:moveTo>
                <a:lnTo>
                  <a:pt x="9817735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 title="Decorative"/>
          <p:cNvSpPr/>
          <p:nvPr/>
        </p:nvSpPr>
        <p:spPr>
          <a:xfrm>
            <a:off x="460375" y="2171065"/>
            <a:ext cx="9838055" cy="0"/>
          </a:xfrm>
          <a:custGeom>
            <a:avLst/>
            <a:gdLst/>
            <a:ahLst/>
            <a:cxnLst/>
            <a:rect l="l" t="t" r="r" b="b"/>
            <a:pathLst>
              <a:path w="9838055">
                <a:moveTo>
                  <a:pt x="0" y="0"/>
                </a:moveTo>
                <a:lnTo>
                  <a:pt x="983805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 title="Decorative"/>
          <p:cNvSpPr/>
          <p:nvPr/>
        </p:nvSpPr>
        <p:spPr>
          <a:xfrm>
            <a:off x="5380990" y="1605280"/>
            <a:ext cx="1154430" cy="456565"/>
          </a:xfrm>
          <a:custGeom>
            <a:avLst/>
            <a:gdLst/>
            <a:ahLst/>
            <a:cxnLst/>
            <a:rect l="l" t="t" r="r" b="b"/>
            <a:pathLst>
              <a:path w="115442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078357" y="0"/>
                </a:lnTo>
                <a:lnTo>
                  <a:pt x="1107977" y="5974"/>
                </a:lnTo>
                <a:lnTo>
                  <a:pt x="1132157" y="22272"/>
                </a:lnTo>
                <a:lnTo>
                  <a:pt x="1148455" y="46452"/>
                </a:lnTo>
                <a:lnTo>
                  <a:pt x="1154430" y="76073"/>
                </a:lnTo>
                <a:lnTo>
                  <a:pt x="1154430" y="380492"/>
                </a:lnTo>
                <a:lnTo>
                  <a:pt x="1148455" y="410112"/>
                </a:lnTo>
                <a:lnTo>
                  <a:pt x="1132157" y="434292"/>
                </a:lnTo>
                <a:lnTo>
                  <a:pt x="1107977" y="450590"/>
                </a:lnTo>
                <a:lnTo>
                  <a:pt x="1078357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837046" y="1667002"/>
            <a:ext cx="24574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45" dirty="0">
                <a:latin typeface="Arial"/>
                <a:cs typeface="Arial"/>
              </a:rPr>
              <a:t>k</a:t>
            </a:r>
            <a:r>
              <a:rPr sz="800" spc="-30" dirty="0">
                <a:latin typeface="Arial"/>
                <a:cs typeface="Arial"/>
              </a:rPr>
              <a:t>o</a:t>
            </a:r>
            <a:r>
              <a:rPr sz="800" dirty="0">
                <a:latin typeface="Arial"/>
                <a:cs typeface="Arial"/>
              </a:rPr>
              <a:t>l</a:t>
            </a:r>
            <a:r>
              <a:rPr sz="800" spc="-45" dirty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79" name="object 79" title="Decorative"/>
          <p:cNvSpPr/>
          <p:nvPr/>
        </p:nvSpPr>
        <p:spPr>
          <a:xfrm>
            <a:off x="460375" y="217106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96304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10"/>
                </a:lnTo>
                <a:lnTo>
                  <a:pt x="1022985" y="359410"/>
                </a:lnTo>
                <a:lnTo>
                  <a:pt x="1022985" y="59944"/>
                </a:lnTo>
                <a:lnTo>
                  <a:pt x="9630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 title="Decorative"/>
          <p:cNvSpPr/>
          <p:nvPr/>
        </p:nvSpPr>
        <p:spPr>
          <a:xfrm>
            <a:off x="460375" y="2171065"/>
            <a:ext cx="1022985" cy="359410"/>
          </a:xfrm>
          <a:custGeom>
            <a:avLst/>
            <a:gdLst/>
            <a:ahLst/>
            <a:cxnLst/>
            <a:rect l="l" t="t" r="r" b="b"/>
            <a:pathLst>
              <a:path w="1022985" h="359410">
                <a:moveTo>
                  <a:pt x="0" y="0"/>
                </a:moveTo>
                <a:lnTo>
                  <a:pt x="963041" y="0"/>
                </a:lnTo>
                <a:lnTo>
                  <a:pt x="1022985" y="59944"/>
                </a:lnTo>
                <a:lnTo>
                  <a:pt x="1022985" y="359410"/>
                </a:lnTo>
                <a:lnTo>
                  <a:pt x="59905" y="359410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657859" y="2230882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82" name="object 82" title="Decorative"/>
          <p:cNvSpPr/>
          <p:nvPr/>
        </p:nvSpPr>
        <p:spPr>
          <a:xfrm>
            <a:off x="463550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3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 title="Decorative"/>
          <p:cNvSpPr/>
          <p:nvPr/>
        </p:nvSpPr>
        <p:spPr>
          <a:xfrm>
            <a:off x="463550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3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622808" y="2573248"/>
            <a:ext cx="707390" cy="3092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5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 title="Decorative"/>
          <p:cNvSpPr/>
          <p:nvPr/>
        </p:nvSpPr>
        <p:spPr>
          <a:xfrm>
            <a:off x="3200400" y="2286000"/>
            <a:ext cx="13335" cy="2647950"/>
          </a:xfrm>
          <a:custGeom>
            <a:avLst/>
            <a:gdLst/>
            <a:ahLst/>
            <a:cxnLst/>
            <a:rect l="l" t="t" r="r" b="b"/>
            <a:pathLst>
              <a:path w="13335" h="2647950">
                <a:moveTo>
                  <a:pt x="13335" y="0"/>
                </a:moveTo>
                <a:lnTo>
                  <a:pt x="0" y="264795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 title="Decorative"/>
          <p:cNvSpPr/>
          <p:nvPr/>
        </p:nvSpPr>
        <p:spPr>
          <a:xfrm>
            <a:off x="5943600" y="2057400"/>
            <a:ext cx="16510" cy="2857500"/>
          </a:xfrm>
          <a:custGeom>
            <a:avLst/>
            <a:gdLst/>
            <a:ahLst/>
            <a:cxnLst/>
            <a:rect l="l" t="t" r="r" b="b"/>
            <a:pathLst>
              <a:path w="16510" h="2857500">
                <a:moveTo>
                  <a:pt x="16510" y="0"/>
                </a:moveTo>
                <a:lnTo>
                  <a:pt x="0" y="285750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 title="Decorative"/>
          <p:cNvSpPr/>
          <p:nvPr/>
        </p:nvSpPr>
        <p:spPr>
          <a:xfrm flipH="1">
            <a:off x="8645524" y="2283461"/>
            <a:ext cx="45719" cy="369916"/>
          </a:xfrm>
          <a:custGeom>
            <a:avLst/>
            <a:gdLst/>
            <a:ahLst/>
            <a:cxnLst/>
            <a:rect l="l" t="t" r="r" b="b"/>
            <a:pathLst>
              <a:path h="2618740">
                <a:moveTo>
                  <a:pt x="0" y="0"/>
                </a:moveTo>
                <a:lnTo>
                  <a:pt x="0" y="261874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 title="Decorative"/>
          <p:cNvSpPr/>
          <p:nvPr/>
        </p:nvSpPr>
        <p:spPr>
          <a:xfrm>
            <a:off x="3203575" y="2284730"/>
            <a:ext cx="5503545" cy="0"/>
          </a:xfrm>
          <a:custGeom>
            <a:avLst/>
            <a:gdLst/>
            <a:ahLst/>
            <a:cxnLst/>
            <a:rect l="l" t="t" r="r" b="b"/>
            <a:pathLst>
              <a:path w="5503545">
                <a:moveTo>
                  <a:pt x="0" y="0"/>
                </a:moveTo>
                <a:lnTo>
                  <a:pt x="550354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 title="Decorative"/>
          <p:cNvSpPr/>
          <p:nvPr/>
        </p:nvSpPr>
        <p:spPr>
          <a:xfrm>
            <a:off x="5933440" y="1374775"/>
            <a:ext cx="0" cy="225425"/>
          </a:xfrm>
          <a:custGeom>
            <a:avLst/>
            <a:gdLst/>
            <a:ahLst/>
            <a:cxnLst/>
            <a:rect l="l" t="t" r="r" b="b"/>
            <a:pathLst>
              <a:path h="225425">
                <a:moveTo>
                  <a:pt x="0" y="0"/>
                </a:moveTo>
                <a:lnTo>
                  <a:pt x="0" y="22542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 title="Decorative"/>
          <p:cNvSpPr/>
          <p:nvPr/>
        </p:nvSpPr>
        <p:spPr>
          <a:xfrm>
            <a:off x="3089910" y="319659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 title="Decorative"/>
          <p:cNvSpPr/>
          <p:nvPr/>
        </p:nvSpPr>
        <p:spPr>
          <a:xfrm>
            <a:off x="3077845" y="2629535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45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 title="Decorative"/>
          <p:cNvSpPr/>
          <p:nvPr/>
        </p:nvSpPr>
        <p:spPr>
          <a:xfrm>
            <a:off x="3099435" y="3771265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7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 title="Decorative"/>
          <p:cNvSpPr/>
          <p:nvPr/>
        </p:nvSpPr>
        <p:spPr>
          <a:xfrm>
            <a:off x="3100070" y="4918710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7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 title="Decorative"/>
          <p:cNvSpPr/>
          <p:nvPr/>
        </p:nvSpPr>
        <p:spPr>
          <a:xfrm>
            <a:off x="5848350" y="4914265"/>
            <a:ext cx="111760" cy="9525"/>
          </a:xfrm>
          <a:custGeom>
            <a:avLst/>
            <a:gdLst/>
            <a:ahLst/>
            <a:cxnLst/>
            <a:rect l="l" t="t" r="r" b="b"/>
            <a:pathLst>
              <a:path w="111760" h="9525">
                <a:moveTo>
                  <a:pt x="0" y="0"/>
                </a:moveTo>
                <a:lnTo>
                  <a:pt x="111760" y="9525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 title="Decorative"/>
          <p:cNvSpPr/>
          <p:nvPr/>
        </p:nvSpPr>
        <p:spPr>
          <a:xfrm>
            <a:off x="5857875" y="4346575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7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 title="Decorative"/>
          <p:cNvSpPr/>
          <p:nvPr/>
        </p:nvSpPr>
        <p:spPr>
          <a:xfrm>
            <a:off x="5848984" y="3771265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7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 title="Decorative"/>
          <p:cNvSpPr/>
          <p:nvPr/>
        </p:nvSpPr>
        <p:spPr>
          <a:xfrm>
            <a:off x="5828029" y="263017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 title="Decorative"/>
          <p:cNvSpPr/>
          <p:nvPr/>
        </p:nvSpPr>
        <p:spPr>
          <a:xfrm>
            <a:off x="5854065" y="3196590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828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 title="Decorative"/>
          <p:cNvSpPr/>
          <p:nvPr/>
        </p:nvSpPr>
        <p:spPr>
          <a:xfrm>
            <a:off x="3106420" y="4341495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72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 title="Decorative"/>
          <p:cNvSpPr/>
          <p:nvPr/>
        </p:nvSpPr>
        <p:spPr>
          <a:xfrm>
            <a:off x="444501" y="5804709"/>
            <a:ext cx="9848850" cy="13335"/>
          </a:xfrm>
          <a:custGeom>
            <a:avLst/>
            <a:gdLst/>
            <a:ahLst/>
            <a:cxnLst/>
            <a:rect l="l" t="t" r="r" b="b"/>
            <a:pathLst>
              <a:path w="9848850" h="13335">
                <a:moveTo>
                  <a:pt x="0" y="0"/>
                </a:moveTo>
                <a:lnTo>
                  <a:pt x="9848850" y="13335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 title="Decorative"/>
          <p:cNvSpPr/>
          <p:nvPr/>
        </p:nvSpPr>
        <p:spPr>
          <a:xfrm>
            <a:off x="8558530" y="263017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 title="Decorative"/>
          <p:cNvSpPr/>
          <p:nvPr/>
        </p:nvSpPr>
        <p:spPr>
          <a:xfrm>
            <a:off x="480059" y="5839460"/>
            <a:ext cx="1036955" cy="565150"/>
          </a:xfrm>
          <a:custGeom>
            <a:avLst/>
            <a:gdLst/>
            <a:ahLst/>
            <a:cxnLst/>
            <a:rect l="l" t="t" r="r" b="b"/>
            <a:pathLst>
              <a:path w="1036955" h="565150">
                <a:moveTo>
                  <a:pt x="942721" y="0"/>
                </a:moveTo>
                <a:lnTo>
                  <a:pt x="0" y="0"/>
                </a:lnTo>
                <a:lnTo>
                  <a:pt x="0" y="470954"/>
                </a:lnTo>
                <a:lnTo>
                  <a:pt x="94195" y="565149"/>
                </a:lnTo>
                <a:lnTo>
                  <a:pt x="1036955" y="565149"/>
                </a:lnTo>
                <a:lnTo>
                  <a:pt x="1036955" y="94233"/>
                </a:lnTo>
                <a:lnTo>
                  <a:pt x="942721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 title="Decorative"/>
          <p:cNvSpPr/>
          <p:nvPr/>
        </p:nvSpPr>
        <p:spPr>
          <a:xfrm>
            <a:off x="480059" y="5839460"/>
            <a:ext cx="1036955" cy="565150"/>
          </a:xfrm>
          <a:custGeom>
            <a:avLst/>
            <a:gdLst/>
            <a:ahLst/>
            <a:cxnLst/>
            <a:rect l="l" t="t" r="r" b="b"/>
            <a:pathLst>
              <a:path w="1036955" h="565150">
                <a:moveTo>
                  <a:pt x="0" y="0"/>
                </a:moveTo>
                <a:lnTo>
                  <a:pt x="942721" y="0"/>
                </a:lnTo>
                <a:lnTo>
                  <a:pt x="1036955" y="94233"/>
                </a:lnTo>
                <a:lnTo>
                  <a:pt x="1036955" y="565149"/>
                </a:lnTo>
                <a:lnTo>
                  <a:pt x="94195" y="565149"/>
                </a:lnTo>
                <a:lnTo>
                  <a:pt x="0" y="47095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548131" y="5862675"/>
            <a:ext cx="899160" cy="452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90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9" name="object 174" title="Decorative"/>
          <p:cNvSpPr/>
          <p:nvPr/>
        </p:nvSpPr>
        <p:spPr>
          <a:xfrm>
            <a:off x="495236" y="2989579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9AC2B8"/>
          </a:solidFill>
        </p:spPr>
        <p:txBody>
          <a:bodyPr wrap="square" lIns="0" tIns="0" rIns="0" bIns="0" rtlCol="0"/>
          <a:lstStyle/>
          <a:p>
            <a:r>
              <a:rPr lang="da-D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Selvejende</a:t>
            </a:r>
            <a:br>
              <a:rPr lang="da-D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institutioner</a:t>
            </a:r>
            <a:endParaRPr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itel 48"/>
          <p:cNvSpPr>
            <a:spLocks noGrp="1"/>
          </p:cNvSpPr>
          <p:nvPr>
            <p:ph type="title" idx="4294967295"/>
          </p:nvPr>
        </p:nvSpPr>
        <p:spPr>
          <a:xfrm>
            <a:off x="444501" y="433833"/>
            <a:ext cx="691515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>
                <a:solidFill>
                  <a:srgbClr val="000000"/>
                </a:solidFill>
                <a:latin typeface="Times New Roman" panose="02020603050405020304" pitchFamily="18" charset="0"/>
              </a:rPr>
              <a:t>3) Skole</a:t>
            </a:r>
            <a:endParaRPr lang="da-DK" sz="1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4051300" y="2414270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2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5"/>
                </a:lnTo>
                <a:lnTo>
                  <a:pt x="76073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53770" y="2550078"/>
            <a:ext cx="1359535" cy="12843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537210" marR="5080" indent="-525145">
              <a:lnSpc>
                <a:spcPct val="101600"/>
              </a:lnSpc>
              <a:spcBef>
                <a:spcPts val="85"/>
              </a:spcBef>
            </a:pPr>
            <a:r>
              <a:rPr lang="da-DK" sz="800" spc="-45" dirty="0">
                <a:latin typeface="Arial"/>
                <a:cs typeface="Arial"/>
              </a:rPr>
              <a:t>Børn- og u</a:t>
            </a:r>
            <a:r>
              <a:rPr sz="800" spc="-45" dirty="0">
                <a:latin typeface="Arial"/>
                <a:cs typeface="Arial"/>
              </a:rPr>
              <a:t>n</a:t>
            </a:r>
            <a:r>
              <a:rPr lang="da-DK" sz="800" spc="-20" dirty="0" err="1">
                <a:latin typeface="Arial"/>
                <a:cs typeface="Arial"/>
              </a:rPr>
              <a:t>gecentret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1842135" y="2406015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2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51925" y="2472272"/>
            <a:ext cx="494030" cy="313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5405">
              <a:lnSpc>
                <a:spcPct val="117800"/>
              </a:lnSpc>
              <a:spcBef>
                <a:spcPts val="100"/>
              </a:spcBef>
            </a:pPr>
            <a:r>
              <a:rPr sz="800" spc="-60" dirty="0">
                <a:latin typeface="Arial"/>
                <a:cs typeface="Arial"/>
              </a:rPr>
              <a:t>Randers  </a:t>
            </a:r>
            <a:r>
              <a:rPr sz="800" spc="-70" dirty="0">
                <a:latin typeface="Arial"/>
                <a:cs typeface="Arial"/>
              </a:rPr>
              <a:t>K</a:t>
            </a:r>
            <a:r>
              <a:rPr sz="800" spc="-40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-70" dirty="0">
                <a:latin typeface="Arial"/>
                <a:cs typeface="Arial"/>
              </a:rPr>
              <a:t>s</a:t>
            </a:r>
            <a:r>
              <a:rPr sz="800" spc="-80" dirty="0">
                <a:latin typeface="Arial"/>
                <a:cs typeface="Arial"/>
              </a:rPr>
              <a:t>e</a:t>
            </a:r>
            <a:r>
              <a:rPr sz="800" spc="-70" dirty="0">
                <a:latin typeface="Arial"/>
                <a:cs typeface="Arial"/>
              </a:rPr>
              <a:t>c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5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t</a:t>
            </a:r>
            <a:r>
              <a:rPr sz="800" spc="-40" dirty="0">
                <a:latin typeface="Arial"/>
                <a:cs typeface="Arial"/>
              </a:rPr>
              <a:t>e</a:t>
            </a:r>
            <a:r>
              <a:rPr sz="800" spc="5" dirty="0">
                <a:latin typeface="Arial"/>
                <a:cs typeface="Arial"/>
              </a:rPr>
              <a:t>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1942464" y="3216910"/>
            <a:ext cx="1599565" cy="444500"/>
          </a:xfrm>
          <a:custGeom>
            <a:avLst/>
            <a:gdLst/>
            <a:ahLst/>
            <a:cxnLst/>
            <a:rect l="l" t="t" r="r" b="b"/>
            <a:pathLst>
              <a:path w="1599564" h="444500">
                <a:moveTo>
                  <a:pt x="0" y="74040"/>
                </a:moveTo>
                <a:lnTo>
                  <a:pt x="5818" y="45219"/>
                </a:lnTo>
                <a:lnTo>
                  <a:pt x="21685" y="21685"/>
                </a:lnTo>
                <a:lnTo>
                  <a:pt x="45219" y="5818"/>
                </a:lnTo>
                <a:lnTo>
                  <a:pt x="74041" y="0"/>
                </a:lnTo>
                <a:lnTo>
                  <a:pt x="1525524" y="0"/>
                </a:lnTo>
                <a:lnTo>
                  <a:pt x="1554345" y="5818"/>
                </a:lnTo>
                <a:lnTo>
                  <a:pt x="1577879" y="21685"/>
                </a:lnTo>
                <a:lnTo>
                  <a:pt x="1593746" y="45219"/>
                </a:lnTo>
                <a:lnTo>
                  <a:pt x="1599564" y="74040"/>
                </a:lnTo>
                <a:lnTo>
                  <a:pt x="1599564" y="370458"/>
                </a:lnTo>
                <a:lnTo>
                  <a:pt x="1593746" y="399280"/>
                </a:lnTo>
                <a:lnTo>
                  <a:pt x="1577879" y="422814"/>
                </a:lnTo>
                <a:lnTo>
                  <a:pt x="1554345" y="438681"/>
                </a:lnTo>
                <a:lnTo>
                  <a:pt x="1525524" y="444500"/>
                </a:lnTo>
                <a:lnTo>
                  <a:pt x="74041" y="444500"/>
                </a:lnTo>
                <a:lnTo>
                  <a:pt x="45219" y="438681"/>
                </a:lnTo>
                <a:lnTo>
                  <a:pt x="21685" y="422814"/>
                </a:lnTo>
                <a:lnTo>
                  <a:pt x="5818" y="399280"/>
                </a:lnTo>
                <a:lnTo>
                  <a:pt x="0" y="370458"/>
                </a:lnTo>
                <a:lnTo>
                  <a:pt x="0" y="7404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1401" y="3210280"/>
            <a:ext cx="323215" cy="29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marR="5080" indent="-6350">
              <a:lnSpc>
                <a:spcPct val="118700"/>
              </a:lnSpc>
              <a:spcBef>
                <a:spcPts val="100"/>
              </a:spcBef>
            </a:pPr>
            <a:r>
              <a:rPr sz="800" spc="-120" dirty="0" err="1">
                <a:latin typeface="Arial"/>
                <a:cs typeface="Arial"/>
              </a:rPr>
              <a:t>F</a:t>
            </a:r>
            <a:r>
              <a:rPr sz="800" spc="-45" dirty="0" err="1">
                <a:latin typeface="Arial"/>
                <a:cs typeface="Arial"/>
              </a:rPr>
              <a:t>am</a:t>
            </a:r>
            <a:r>
              <a:rPr sz="800" dirty="0" err="1">
                <a:latin typeface="Arial"/>
                <a:cs typeface="Arial"/>
              </a:rPr>
              <a:t>ili</a:t>
            </a:r>
            <a:r>
              <a:rPr sz="800" spc="-30" dirty="0" err="1">
                <a:latin typeface="Arial"/>
                <a:cs typeface="Arial"/>
              </a:rPr>
              <a:t>e</a:t>
            </a:r>
            <a:r>
              <a:rPr sz="800" spc="-30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6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6261100" y="2416810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640472" y="2483276"/>
            <a:ext cx="99072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35" dirty="0">
                <a:latin typeface="Arial"/>
                <a:cs typeface="Arial"/>
              </a:rPr>
              <a:t>Familie- og rådgivningscentret</a:t>
            </a:r>
            <a:endParaRPr lang="da-DK" sz="800" dirty="0">
              <a:latin typeface="Arial"/>
              <a:cs typeface="Arial"/>
            </a:endParaRPr>
          </a:p>
        </p:txBody>
      </p:sp>
      <p:sp>
        <p:nvSpPr>
          <p:cNvPr id="13" name="object 13" title="Decorative"/>
          <p:cNvSpPr/>
          <p:nvPr/>
        </p:nvSpPr>
        <p:spPr>
          <a:xfrm>
            <a:off x="8439746" y="2413635"/>
            <a:ext cx="1599565" cy="456565"/>
          </a:xfrm>
          <a:custGeom>
            <a:avLst/>
            <a:gdLst/>
            <a:ahLst/>
            <a:cxnLst/>
            <a:rect l="l" t="t" r="r" b="b"/>
            <a:pathLst>
              <a:path w="1599565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 title="Decorative"/>
          <p:cNvSpPr/>
          <p:nvPr/>
        </p:nvSpPr>
        <p:spPr>
          <a:xfrm>
            <a:off x="3882390" y="915035"/>
            <a:ext cx="1598930" cy="461645"/>
          </a:xfrm>
          <a:custGeom>
            <a:avLst/>
            <a:gdLst/>
            <a:ahLst/>
            <a:cxnLst/>
            <a:rect l="l" t="t" r="r" b="b"/>
            <a:pathLst>
              <a:path w="1598929" h="461644">
                <a:moveTo>
                  <a:pt x="0" y="76961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521968" y="0"/>
                </a:lnTo>
                <a:lnTo>
                  <a:pt x="1551941" y="6042"/>
                </a:lnTo>
                <a:lnTo>
                  <a:pt x="1576403" y="22526"/>
                </a:lnTo>
                <a:lnTo>
                  <a:pt x="1592887" y="46988"/>
                </a:lnTo>
                <a:lnTo>
                  <a:pt x="1598930" y="76961"/>
                </a:lnTo>
                <a:lnTo>
                  <a:pt x="1598930" y="384682"/>
                </a:lnTo>
                <a:lnTo>
                  <a:pt x="1592887" y="414656"/>
                </a:lnTo>
                <a:lnTo>
                  <a:pt x="1576403" y="439118"/>
                </a:lnTo>
                <a:lnTo>
                  <a:pt x="1551941" y="455602"/>
                </a:lnTo>
                <a:lnTo>
                  <a:pt x="1521968" y="461644"/>
                </a:lnTo>
                <a:lnTo>
                  <a:pt x="76962" y="461644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2"/>
                </a:lnTo>
                <a:lnTo>
                  <a:pt x="0" y="76961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39895" y="976630"/>
            <a:ext cx="8845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title="Decorative"/>
          <p:cNvSpPr/>
          <p:nvPr/>
        </p:nvSpPr>
        <p:spPr>
          <a:xfrm>
            <a:off x="462915" y="80137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950213" y="0"/>
                </a:moveTo>
                <a:lnTo>
                  <a:pt x="0" y="0"/>
                </a:lnTo>
                <a:lnTo>
                  <a:pt x="0" y="376174"/>
                </a:lnTo>
                <a:lnTo>
                  <a:pt x="75247" y="451485"/>
                </a:lnTo>
                <a:lnTo>
                  <a:pt x="1025525" y="451485"/>
                </a:lnTo>
                <a:lnTo>
                  <a:pt x="1025525" y="75311"/>
                </a:lnTo>
                <a:lnTo>
                  <a:pt x="950213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 title="Decorative"/>
          <p:cNvSpPr/>
          <p:nvPr/>
        </p:nvSpPr>
        <p:spPr>
          <a:xfrm>
            <a:off x="462915" y="80137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0" y="0"/>
                </a:moveTo>
                <a:lnTo>
                  <a:pt x="950213" y="0"/>
                </a:lnTo>
                <a:lnTo>
                  <a:pt x="1025525" y="75311"/>
                </a:lnTo>
                <a:lnTo>
                  <a:pt x="1025525" y="451485"/>
                </a:lnTo>
                <a:lnTo>
                  <a:pt x="75247" y="451485"/>
                </a:lnTo>
                <a:lnTo>
                  <a:pt x="0" y="37617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84708" y="923290"/>
            <a:ext cx="6991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title="Decorative"/>
          <p:cNvSpPr/>
          <p:nvPr/>
        </p:nvSpPr>
        <p:spPr>
          <a:xfrm>
            <a:off x="459740" y="1470660"/>
            <a:ext cx="9826625" cy="3175"/>
          </a:xfrm>
          <a:custGeom>
            <a:avLst/>
            <a:gdLst/>
            <a:ahLst/>
            <a:cxnLst/>
            <a:rect l="l" t="t" r="r" b="b"/>
            <a:pathLst>
              <a:path w="9826625" h="3175">
                <a:moveTo>
                  <a:pt x="0" y="0"/>
                </a:moveTo>
                <a:lnTo>
                  <a:pt x="9826625" y="3175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Decorative"/>
          <p:cNvSpPr/>
          <p:nvPr/>
        </p:nvSpPr>
        <p:spPr>
          <a:xfrm>
            <a:off x="3881120" y="1588770"/>
            <a:ext cx="1598930" cy="456565"/>
          </a:xfrm>
          <a:custGeom>
            <a:avLst/>
            <a:gdLst/>
            <a:ahLst/>
            <a:cxnLst/>
            <a:rect l="l" t="t" r="r" b="b"/>
            <a:pathLst>
              <a:path w="159892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22856" y="0"/>
                </a:lnTo>
                <a:lnTo>
                  <a:pt x="1552477" y="5974"/>
                </a:lnTo>
                <a:lnTo>
                  <a:pt x="1576657" y="22272"/>
                </a:lnTo>
                <a:lnTo>
                  <a:pt x="1592955" y="46452"/>
                </a:lnTo>
                <a:lnTo>
                  <a:pt x="1598929" y="76073"/>
                </a:lnTo>
                <a:lnTo>
                  <a:pt x="1598929" y="380492"/>
                </a:lnTo>
                <a:lnTo>
                  <a:pt x="1592955" y="410112"/>
                </a:lnTo>
                <a:lnTo>
                  <a:pt x="1576657" y="434292"/>
                </a:lnTo>
                <a:lnTo>
                  <a:pt x="1552477" y="450590"/>
                </a:lnTo>
                <a:lnTo>
                  <a:pt x="1522856" y="456565"/>
                </a:lnTo>
                <a:lnTo>
                  <a:pt x="76072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520310" y="1650238"/>
            <a:ext cx="3232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120" dirty="0">
                <a:latin typeface="Arial"/>
                <a:cs typeface="Arial"/>
              </a:rPr>
              <a:t>F</a:t>
            </a:r>
            <a:r>
              <a:rPr sz="800" spc="-45" dirty="0">
                <a:latin typeface="Arial"/>
                <a:cs typeface="Arial"/>
              </a:rPr>
              <a:t>am</a:t>
            </a:r>
            <a:r>
              <a:rPr sz="800" dirty="0">
                <a:latin typeface="Arial"/>
                <a:cs typeface="Arial"/>
              </a:rPr>
              <a:t>ili</a:t>
            </a:r>
            <a:r>
              <a:rPr sz="800" spc="-45" dirty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 title="Decorative"/>
          <p:cNvSpPr/>
          <p:nvPr/>
        </p:nvSpPr>
        <p:spPr>
          <a:xfrm>
            <a:off x="452119" y="147193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96" y="455930"/>
                </a:lnTo>
                <a:lnTo>
                  <a:pt x="1025525" y="455930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 title="Decorative"/>
          <p:cNvSpPr/>
          <p:nvPr/>
        </p:nvSpPr>
        <p:spPr>
          <a:xfrm>
            <a:off x="452119" y="147193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30"/>
                </a:lnTo>
                <a:lnTo>
                  <a:pt x="75996" y="455930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16712" y="1545082"/>
            <a:ext cx="6978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 title="Decorative"/>
          <p:cNvSpPr/>
          <p:nvPr/>
        </p:nvSpPr>
        <p:spPr>
          <a:xfrm>
            <a:off x="454025" y="2155825"/>
            <a:ext cx="9842500" cy="4445"/>
          </a:xfrm>
          <a:custGeom>
            <a:avLst/>
            <a:gdLst/>
            <a:ahLst/>
            <a:cxnLst/>
            <a:rect l="l" t="t" r="r" b="b"/>
            <a:pathLst>
              <a:path w="9842500" h="4444">
                <a:moveTo>
                  <a:pt x="0" y="0"/>
                </a:moveTo>
                <a:lnTo>
                  <a:pt x="9842500" y="4444"/>
                </a:lnTo>
              </a:path>
            </a:pathLst>
          </a:custGeom>
          <a:ln w="25399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 title="Decorative"/>
          <p:cNvSpPr/>
          <p:nvPr/>
        </p:nvSpPr>
        <p:spPr>
          <a:xfrm>
            <a:off x="453390" y="2162175"/>
            <a:ext cx="1031875" cy="359410"/>
          </a:xfrm>
          <a:custGeom>
            <a:avLst/>
            <a:gdLst/>
            <a:ahLst/>
            <a:cxnLst/>
            <a:rect l="l" t="t" r="r" b="b"/>
            <a:pathLst>
              <a:path w="1031875" h="359410">
                <a:moveTo>
                  <a:pt x="97193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10"/>
                </a:lnTo>
                <a:lnTo>
                  <a:pt x="1031875" y="359410"/>
                </a:lnTo>
                <a:lnTo>
                  <a:pt x="1031875" y="59943"/>
                </a:lnTo>
                <a:lnTo>
                  <a:pt x="97193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 title="Decorative"/>
          <p:cNvSpPr/>
          <p:nvPr/>
        </p:nvSpPr>
        <p:spPr>
          <a:xfrm>
            <a:off x="453390" y="2162175"/>
            <a:ext cx="1031875" cy="359410"/>
          </a:xfrm>
          <a:custGeom>
            <a:avLst/>
            <a:gdLst/>
            <a:ahLst/>
            <a:cxnLst/>
            <a:rect l="l" t="t" r="r" b="b"/>
            <a:pathLst>
              <a:path w="1031875" h="359410">
                <a:moveTo>
                  <a:pt x="0" y="0"/>
                </a:moveTo>
                <a:lnTo>
                  <a:pt x="971931" y="0"/>
                </a:lnTo>
                <a:lnTo>
                  <a:pt x="1031875" y="59943"/>
                </a:lnTo>
                <a:lnTo>
                  <a:pt x="1031875" y="359410"/>
                </a:lnTo>
                <a:lnTo>
                  <a:pt x="59905" y="359410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54812" y="2221738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 title="Decorative"/>
          <p:cNvSpPr/>
          <p:nvPr/>
        </p:nvSpPr>
        <p:spPr>
          <a:xfrm>
            <a:off x="447675" y="2522855"/>
            <a:ext cx="1038860" cy="448309"/>
          </a:xfrm>
          <a:custGeom>
            <a:avLst/>
            <a:gdLst/>
            <a:ahLst/>
            <a:cxnLst/>
            <a:rect l="l" t="t" r="r" b="b"/>
            <a:pathLst>
              <a:path w="1038860" h="448310">
                <a:moveTo>
                  <a:pt x="964184" y="0"/>
                </a:moveTo>
                <a:lnTo>
                  <a:pt x="0" y="0"/>
                </a:lnTo>
                <a:lnTo>
                  <a:pt x="0" y="373634"/>
                </a:lnTo>
                <a:lnTo>
                  <a:pt x="74714" y="448310"/>
                </a:lnTo>
                <a:lnTo>
                  <a:pt x="1038860" y="448310"/>
                </a:lnTo>
                <a:lnTo>
                  <a:pt x="1038860" y="74675"/>
                </a:lnTo>
                <a:lnTo>
                  <a:pt x="964184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 title="Decorative"/>
          <p:cNvSpPr/>
          <p:nvPr/>
        </p:nvSpPr>
        <p:spPr>
          <a:xfrm>
            <a:off x="447675" y="2522855"/>
            <a:ext cx="1038860" cy="448309"/>
          </a:xfrm>
          <a:custGeom>
            <a:avLst/>
            <a:gdLst/>
            <a:ahLst/>
            <a:cxnLst/>
            <a:rect l="l" t="t" r="r" b="b"/>
            <a:pathLst>
              <a:path w="1038860" h="448310">
                <a:moveTo>
                  <a:pt x="0" y="0"/>
                </a:moveTo>
                <a:lnTo>
                  <a:pt x="964184" y="0"/>
                </a:lnTo>
                <a:lnTo>
                  <a:pt x="1038860" y="74675"/>
                </a:lnTo>
                <a:lnTo>
                  <a:pt x="1038860" y="448310"/>
                </a:lnTo>
                <a:lnTo>
                  <a:pt x="74714" y="448310"/>
                </a:lnTo>
                <a:lnTo>
                  <a:pt x="0" y="37363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13663" y="2571724"/>
            <a:ext cx="708025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6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 title="Decorative"/>
          <p:cNvSpPr/>
          <p:nvPr/>
        </p:nvSpPr>
        <p:spPr>
          <a:xfrm>
            <a:off x="4685029" y="1361440"/>
            <a:ext cx="0" cy="226695"/>
          </a:xfrm>
          <a:custGeom>
            <a:avLst/>
            <a:gdLst/>
            <a:ahLst/>
            <a:cxnLst/>
            <a:rect l="l" t="t" r="r" b="b"/>
            <a:pathLst>
              <a:path h="226694">
                <a:moveTo>
                  <a:pt x="0" y="0"/>
                </a:moveTo>
                <a:lnTo>
                  <a:pt x="0" y="22669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 title="Decorative"/>
          <p:cNvSpPr/>
          <p:nvPr/>
        </p:nvSpPr>
        <p:spPr>
          <a:xfrm>
            <a:off x="2743200" y="2286000"/>
            <a:ext cx="6586855" cy="0"/>
          </a:xfrm>
          <a:custGeom>
            <a:avLst/>
            <a:gdLst/>
            <a:ahLst/>
            <a:cxnLst/>
            <a:rect l="l" t="t" r="r" b="b"/>
            <a:pathLst>
              <a:path w="6586855">
                <a:moveTo>
                  <a:pt x="0" y="0"/>
                </a:moveTo>
                <a:lnTo>
                  <a:pt x="658685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 title="Decorative"/>
          <p:cNvSpPr/>
          <p:nvPr/>
        </p:nvSpPr>
        <p:spPr>
          <a:xfrm>
            <a:off x="2743200" y="2289175"/>
            <a:ext cx="0" cy="106680"/>
          </a:xfrm>
          <a:custGeom>
            <a:avLst/>
            <a:gdLst/>
            <a:ahLst/>
            <a:cxnLst/>
            <a:rect l="l" t="t" r="r" b="b"/>
            <a:pathLst>
              <a:path h="106680">
                <a:moveTo>
                  <a:pt x="0" y="0"/>
                </a:moveTo>
                <a:lnTo>
                  <a:pt x="0" y="106679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 title="Decorative"/>
          <p:cNvSpPr/>
          <p:nvPr/>
        </p:nvSpPr>
        <p:spPr>
          <a:xfrm>
            <a:off x="4685665" y="2047875"/>
            <a:ext cx="0" cy="338455"/>
          </a:xfrm>
          <a:custGeom>
            <a:avLst/>
            <a:gdLst/>
            <a:ahLst/>
            <a:cxnLst/>
            <a:rect l="l" t="t" r="r" b="b"/>
            <a:pathLst>
              <a:path h="338455">
                <a:moveTo>
                  <a:pt x="0" y="0"/>
                </a:moveTo>
                <a:lnTo>
                  <a:pt x="0" y="33845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 title="Decorative"/>
          <p:cNvSpPr/>
          <p:nvPr/>
        </p:nvSpPr>
        <p:spPr>
          <a:xfrm>
            <a:off x="7062493" y="2299971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 title="Decorative"/>
          <p:cNvSpPr/>
          <p:nvPr/>
        </p:nvSpPr>
        <p:spPr>
          <a:xfrm>
            <a:off x="452755" y="3075940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4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 title="Decorative"/>
          <p:cNvSpPr/>
          <p:nvPr/>
        </p:nvSpPr>
        <p:spPr>
          <a:xfrm>
            <a:off x="474344" y="3093085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941705" y="0"/>
                </a:moveTo>
                <a:lnTo>
                  <a:pt x="0" y="0"/>
                </a:lnTo>
                <a:lnTo>
                  <a:pt x="0" y="476250"/>
                </a:lnTo>
                <a:lnTo>
                  <a:pt x="95250" y="571500"/>
                </a:lnTo>
                <a:lnTo>
                  <a:pt x="1036955" y="571500"/>
                </a:lnTo>
                <a:lnTo>
                  <a:pt x="1036955" y="95250"/>
                </a:lnTo>
                <a:lnTo>
                  <a:pt x="941705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 title="Decorative"/>
          <p:cNvSpPr/>
          <p:nvPr/>
        </p:nvSpPr>
        <p:spPr>
          <a:xfrm>
            <a:off x="474344" y="3093085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0" y="0"/>
                </a:moveTo>
                <a:lnTo>
                  <a:pt x="941705" y="0"/>
                </a:lnTo>
                <a:lnTo>
                  <a:pt x="1036955" y="95250"/>
                </a:lnTo>
                <a:lnTo>
                  <a:pt x="1036955" y="571500"/>
                </a:lnTo>
                <a:lnTo>
                  <a:pt x="95250" y="571500"/>
                </a:lnTo>
                <a:lnTo>
                  <a:pt x="0" y="47625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43559" y="3114268"/>
            <a:ext cx="899160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 title="Decorative"/>
          <p:cNvSpPr/>
          <p:nvPr/>
        </p:nvSpPr>
        <p:spPr>
          <a:xfrm>
            <a:off x="9328150" y="2289175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66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Titel 44"/>
          <p:cNvSpPr>
            <a:spLocks noGrp="1"/>
          </p:cNvSpPr>
          <p:nvPr>
            <p:ph type="title" idx="4294967295"/>
          </p:nvPr>
        </p:nvSpPr>
        <p:spPr>
          <a:xfrm>
            <a:off x="444500" y="433833"/>
            <a:ext cx="855980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>
                <a:solidFill>
                  <a:srgbClr val="000000"/>
                </a:solidFill>
                <a:latin typeface="Times New Roman" panose="02020603050405020304" pitchFamily="18" charset="0"/>
              </a:rPr>
              <a:t>4) Familie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B03D0E0E-12BB-8B86-F5A0-C53CAF5842B3}"/>
              </a:ext>
            </a:extLst>
          </p:cNvPr>
          <p:cNvSpPr txBox="1"/>
          <p:nvPr/>
        </p:nvSpPr>
        <p:spPr>
          <a:xfrm>
            <a:off x="8439746" y="2427692"/>
            <a:ext cx="2012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Center for Pædagogisk 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Psykologisk Rådgivning (PPR)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3766820" y="2413000"/>
            <a:ext cx="1369695" cy="445770"/>
          </a:xfrm>
          <a:custGeom>
            <a:avLst/>
            <a:gdLst/>
            <a:ahLst/>
            <a:cxnLst/>
            <a:rect l="l" t="t" r="r" b="b"/>
            <a:pathLst>
              <a:path w="1369695" h="445769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295400" y="0"/>
                </a:lnTo>
                <a:lnTo>
                  <a:pt x="1324314" y="5840"/>
                </a:lnTo>
                <a:lnTo>
                  <a:pt x="1347930" y="21764"/>
                </a:lnTo>
                <a:lnTo>
                  <a:pt x="1363854" y="45380"/>
                </a:lnTo>
                <a:lnTo>
                  <a:pt x="1369694" y="74294"/>
                </a:lnTo>
                <a:lnTo>
                  <a:pt x="1369694" y="371475"/>
                </a:lnTo>
                <a:lnTo>
                  <a:pt x="1363854" y="400389"/>
                </a:lnTo>
                <a:lnTo>
                  <a:pt x="1347930" y="424005"/>
                </a:lnTo>
                <a:lnTo>
                  <a:pt x="1324314" y="439929"/>
                </a:lnTo>
                <a:lnTo>
                  <a:pt x="1295400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61790" y="2522536"/>
            <a:ext cx="5810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5" dirty="0">
                <a:latin typeface="Arial"/>
                <a:cs typeface="Arial"/>
              </a:rPr>
              <a:t>Fritidscentret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1948179" y="2971165"/>
            <a:ext cx="1380490" cy="443865"/>
          </a:xfrm>
          <a:custGeom>
            <a:avLst/>
            <a:gdLst/>
            <a:ahLst/>
            <a:cxnLst/>
            <a:rect l="l" t="t" r="r" b="b"/>
            <a:pathLst>
              <a:path w="1380489" h="443864">
                <a:moveTo>
                  <a:pt x="0" y="74040"/>
                </a:moveTo>
                <a:lnTo>
                  <a:pt x="5818" y="45219"/>
                </a:lnTo>
                <a:lnTo>
                  <a:pt x="21685" y="21685"/>
                </a:lnTo>
                <a:lnTo>
                  <a:pt x="45219" y="5818"/>
                </a:lnTo>
                <a:lnTo>
                  <a:pt x="74040" y="0"/>
                </a:lnTo>
                <a:lnTo>
                  <a:pt x="1306448" y="0"/>
                </a:lnTo>
                <a:lnTo>
                  <a:pt x="1335270" y="5818"/>
                </a:lnTo>
                <a:lnTo>
                  <a:pt x="1358804" y="21685"/>
                </a:lnTo>
                <a:lnTo>
                  <a:pt x="1374671" y="45219"/>
                </a:lnTo>
                <a:lnTo>
                  <a:pt x="1380490" y="74040"/>
                </a:lnTo>
                <a:lnTo>
                  <a:pt x="1380490" y="369824"/>
                </a:lnTo>
                <a:lnTo>
                  <a:pt x="1374671" y="398645"/>
                </a:lnTo>
                <a:lnTo>
                  <a:pt x="1358804" y="422179"/>
                </a:lnTo>
                <a:lnTo>
                  <a:pt x="1335270" y="438046"/>
                </a:lnTo>
                <a:lnTo>
                  <a:pt x="1306448" y="443864"/>
                </a:lnTo>
                <a:lnTo>
                  <a:pt x="74040" y="443864"/>
                </a:lnTo>
                <a:lnTo>
                  <a:pt x="45219" y="438046"/>
                </a:lnTo>
                <a:lnTo>
                  <a:pt x="21685" y="422179"/>
                </a:lnTo>
                <a:lnTo>
                  <a:pt x="5818" y="398645"/>
                </a:lnTo>
                <a:lnTo>
                  <a:pt x="0" y="369824"/>
                </a:lnTo>
                <a:lnTo>
                  <a:pt x="0" y="7404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19857" y="2964916"/>
            <a:ext cx="43751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860">
              <a:lnSpc>
                <a:spcPct val="1187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Museum  </a:t>
            </a:r>
            <a:r>
              <a:rPr sz="800" spc="-100" dirty="0">
                <a:latin typeface="Arial"/>
                <a:cs typeface="Arial"/>
              </a:rPr>
              <a:t>Ø</a:t>
            </a:r>
            <a:r>
              <a:rPr sz="800" spc="-30" dirty="0">
                <a:latin typeface="Arial"/>
                <a:cs typeface="Arial"/>
              </a:rPr>
              <a:t>s</a:t>
            </a:r>
            <a:r>
              <a:rPr sz="800" spc="-25" dirty="0">
                <a:latin typeface="Arial"/>
                <a:cs typeface="Arial"/>
              </a:rPr>
              <a:t>t</a:t>
            </a:r>
            <a:r>
              <a:rPr sz="800" spc="-20" dirty="0">
                <a:latin typeface="Arial"/>
                <a:cs typeface="Arial"/>
              </a:rPr>
              <a:t>jy</a:t>
            </a:r>
            <a:r>
              <a:rPr sz="800" dirty="0">
                <a:latin typeface="Arial"/>
                <a:cs typeface="Arial"/>
              </a:rPr>
              <a:t>ll</a:t>
            </a:r>
            <a:r>
              <a:rPr sz="800" spc="-45" dirty="0">
                <a:latin typeface="Arial"/>
                <a:cs typeface="Arial"/>
              </a:rPr>
              <a:t>a</a:t>
            </a:r>
            <a:r>
              <a:rPr sz="800" spc="-50" dirty="0">
                <a:latin typeface="Arial"/>
                <a:cs typeface="Arial"/>
              </a:rPr>
              <a:t>n</a:t>
            </a:r>
            <a:r>
              <a:rPr sz="800" spc="-25" dirty="0">
                <a:latin typeface="Arial"/>
                <a:cs typeface="Arial"/>
              </a:rPr>
              <a:t>d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1945639" y="2397125"/>
            <a:ext cx="1370965" cy="445770"/>
          </a:xfrm>
          <a:custGeom>
            <a:avLst/>
            <a:gdLst/>
            <a:ahLst/>
            <a:cxnLst/>
            <a:rect l="l" t="t" r="r" b="b"/>
            <a:pathLst>
              <a:path w="1370964" h="445769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296670" y="0"/>
                </a:lnTo>
                <a:lnTo>
                  <a:pt x="1325584" y="5840"/>
                </a:lnTo>
                <a:lnTo>
                  <a:pt x="1349200" y="21764"/>
                </a:lnTo>
                <a:lnTo>
                  <a:pt x="1365124" y="45380"/>
                </a:lnTo>
                <a:lnTo>
                  <a:pt x="1370964" y="74294"/>
                </a:lnTo>
                <a:lnTo>
                  <a:pt x="1370964" y="371475"/>
                </a:lnTo>
                <a:lnTo>
                  <a:pt x="1365124" y="400389"/>
                </a:lnTo>
                <a:lnTo>
                  <a:pt x="1349200" y="424005"/>
                </a:lnTo>
                <a:lnTo>
                  <a:pt x="1325584" y="439929"/>
                </a:lnTo>
                <a:lnTo>
                  <a:pt x="1296670" y="445769"/>
                </a:lnTo>
                <a:lnTo>
                  <a:pt x="74295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86914" y="2513203"/>
            <a:ext cx="32829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Værket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 title="Decorative"/>
          <p:cNvSpPr/>
          <p:nvPr/>
        </p:nvSpPr>
        <p:spPr>
          <a:xfrm>
            <a:off x="5603240" y="2414905"/>
            <a:ext cx="1369060" cy="445770"/>
          </a:xfrm>
          <a:custGeom>
            <a:avLst/>
            <a:gdLst/>
            <a:ahLst/>
            <a:cxnLst/>
            <a:rect l="l" t="t" r="r" b="b"/>
            <a:pathLst>
              <a:path w="1369059" h="445769">
                <a:moveTo>
                  <a:pt x="0" y="74295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294764" y="0"/>
                </a:lnTo>
                <a:lnTo>
                  <a:pt x="1323679" y="5840"/>
                </a:lnTo>
                <a:lnTo>
                  <a:pt x="1347295" y="21764"/>
                </a:lnTo>
                <a:lnTo>
                  <a:pt x="1363219" y="45380"/>
                </a:lnTo>
                <a:lnTo>
                  <a:pt x="1369060" y="74295"/>
                </a:lnTo>
                <a:lnTo>
                  <a:pt x="1369060" y="371475"/>
                </a:lnTo>
                <a:lnTo>
                  <a:pt x="1363219" y="400389"/>
                </a:lnTo>
                <a:lnTo>
                  <a:pt x="1347295" y="424005"/>
                </a:lnTo>
                <a:lnTo>
                  <a:pt x="1323679" y="439929"/>
                </a:lnTo>
                <a:lnTo>
                  <a:pt x="1294764" y="445770"/>
                </a:lnTo>
                <a:lnTo>
                  <a:pt x="74295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43040" y="2409418"/>
            <a:ext cx="487680" cy="313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0">
              <a:lnSpc>
                <a:spcPct val="117800"/>
              </a:lnSpc>
              <a:spcBef>
                <a:spcPts val="100"/>
              </a:spcBef>
            </a:pPr>
            <a:r>
              <a:rPr sz="800" spc="-60" dirty="0">
                <a:latin typeface="Arial"/>
                <a:cs typeface="Arial"/>
              </a:rPr>
              <a:t>Randers  </a:t>
            </a:r>
            <a:r>
              <a:rPr sz="800" spc="10" dirty="0">
                <a:latin typeface="Arial"/>
                <a:cs typeface="Arial"/>
              </a:rPr>
              <a:t>M</a:t>
            </a:r>
            <a:r>
              <a:rPr sz="800" spc="-65" dirty="0">
                <a:latin typeface="Arial"/>
                <a:cs typeface="Arial"/>
              </a:rPr>
              <a:t>us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-45" dirty="0">
                <a:latin typeface="Arial"/>
                <a:cs typeface="Arial"/>
              </a:rPr>
              <a:t>k</a:t>
            </a:r>
            <a:r>
              <a:rPr sz="800" spc="-70" dirty="0">
                <a:latin typeface="Arial"/>
                <a:cs typeface="Arial"/>
              </a:rPr>
              <a:t>s</a:t>
            </a:r>
            <a:r>
              <a:rPr sz="800" spc="-75" dirty="0">
                <a:latin typeface="Arial"/>
                <a:cs typeface="Arial"/>
              </a:rPr>
              <a:t>k</a:t>
            </a:r>
            <a:r>
              <a:rPr sz="800" spc="-25" dirty="0">
                <a:latin typeface="Arial"/>
                <a:cs typeface="Arial"/>
              </a:rPr>
              <a:t>o</a:t>
            </a:r>
            <a:r>
              <a:rPr sz="800" dirty="0">
                <a:latin typeface="Arial"/>
                <a:cs typeface="Arial"/>
              </a:rPr>
              <a:t>l</a:t>
            </a:r>
            <a:r>
              <a:rPr sz="800" spc="-45" dirty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 title="Decorative"/>
          <p:cNvSpPr/>
          <p:nvPr/>
        </p:nvSpPr>
        <p:spPr>
          <a:xfrm>
            <a:off x="5603240" y="2969895"/>
            <a:ext cx="1374775" cy="445770"/>
          </a:xfrm>
          <a:custGeom>
            <a:avLst/>
            <a:gdLst/>
            <a:ahLst/>
            <a:cxnLst/>
            <a:rect l="l" t="t" r="r" b="b"/>
            <a:pathLst>
              <a:path w="1374775" h="445770">
                <a:moveTo>
                  <a:pt x="0" y="74295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5" y="0"/>
                </a:lnTo>
                <a:lnTo>
                  <a:pt x="1300480" y="0"/>
                </a:lnTo>
                <a:lnTo>
                  <a:pt x="1329394" y="5840"/>
                </a:lnTo>
                <a:lnTo>
                  <a:pt x="1353010" y="21764"/>
                </a:lnTo>
                <a:lnTo>
                  <a:pt x="1368934" y="45380"/>
                </a:lnTo>
                <a:lnTo>
                  <a:pt x="1374775" y="74295"/>
                </a:lnTo>
                <a:lnTo>
                  <a:pt x="1374775" y="371475"/>
                </a:lnTo>
                <a:lnTo>
                  <a:pt x="1368934" y="400389"/>
                </a:lnTo>
                <a:lnTo>
                  <a:pt x="1353010" y="424005"/>
                </a:lnTo>
                <a:lnTo>
                  <a:pt x="1329394" y="439929"/>
                </a:lnTo>
                <a:lnTo>
                  <a:pt x="1300480" y="445770"/>
                </a:lnTo>
                <a:lnTo>
                  <a:pt x="74295" y="445770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096380" y="2985643"/>
            <a:ext cx="3873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Bibliotek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 title="Decorative"/>
          <p:cNvSpPr/>
          <p:nvPr/>
        </p:nvSpPr>
        <p:spPr>
          <a:xfrm>
            <a:off x="1951354" y="3655060"/>
            <a:ext cx="1380490" cy="445770"/>
          </a:xfrm>
          <a:custGeom>
            <a:avLst/>
            <a:gdLst/>
            <a:ahLst/>
            <a:cxnLst/>
            <a:rect l="l" t="t" r="r" b="b"/>
            <a:pathLst>
              <a:path w="1380489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306195" y="0"/>
                </a:lnTo>
                <a:lnTo>
                  <a:pt x="1335109" y="5840"/>
                </a:lnTo>
                <a:lnTo>
                  <a:pt x="1358725" y="21764"/>
                </a:lnTo>
                <a:lnTo>
                  <a:pt x="1374649" y="45380"/>
                </a:lnTo>
                <a:lnTo>
                  <a:pt x="1380490" y="74294"/>
                </a:lnTo>
                <a:lnTo>
                  <a:pt x="1380490" y="371475"/>
                </a:lnTo>
                <a:lnTo>
                  <a:pt x="1374649" y="400389"/>
                </a:lnTo>
                <a:lnTo>
                  <a:pt x="1358725" y="424005"/>
                </a:lnTo>
                <a:lnTo>
                  <a:pt x="1335109" y="439929"/>
                </a:lnTo>
                <a:lnTo>
                  <a:pt x="1306195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486914" y="3652240"/>
            <a:ext cx="311785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240">
              <a:lnSpc>
                <a:spcPct val="116300"/>
              </a:lnSpc>
              <a:spcBef>
                <a:spcPts val="95"/>
              </a:spcBef>
            </a:pPr>
            <a:r>
              <a:rPr sz="800" spc="-20" dirty="0" err="1">
                <a:latin typeface="Arial"/>
                <a:cs typeface="Arial"/>
              </a:rPr>
              <a:t>Kultur</a:t>
            </a:r>
            <a:r>
              <a:rPr sz="800" spc="-20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5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lang="da-DK"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 title="Decorative"/>
          <p:cNvSpPr/>
          <p:nvPr/>
        </p:nvSpPr>
        <p:spPr>
          <a:xfrm>
            <a:off x="3763009" y="902335"/>
            <a:ext cx="1370330" cy="461645"/>
          </a:xfrm>
          <a:custGeom>
            <a:avLst/>
            <a:gdLst/>
            <a:ahLst/>
            <a:cxnLst/>
            <a:rect l="l" t="t" r="r" b="b"/>
            <a:pathLst>
              <a:path w="1370329" h="461644">
                <a:moveTo>
                  <a:pt x="0" y="76961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293367" y="0"/>
                </a:lnTo>
                <a:lnTo>
                  <a:pt x="1323341" y="6042"/>
                </a:lnTo>
                <a:lnTo>
                  <a:pt x="1347803" y="22526"/>
                </a:lnTo>
                <a:lnTo>
                  <a:pt x="1364287" y="46988"/>
                </a:lnTo>
                <a:lnTo>
                  <a:pt x="1370329" y="76961"/>
                </a:lnTo>
                <a:lnTo>
                  <a:pt x="1370329" y="384682"/>
                </a:lnTo>
                <a:lnTo>
                  <a:pt x="1364287" y="414656"/>
                </a:lnTo>
                <a:lnTo>
                  <a:pt x="1347803" y="439118"/>
                </a:lnTo>
                <a:lnTo>
                  <a:pt x="1323341" y="455602"/>
                </a:lnTo>
                <a:lnTo>
                  <a:pt x="1293367" y="461644"/>
                </a:lnTo>
                <a:lnTo>
                  <a:pt x="76962" y="461644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2"/>
                </a:lnTo>
                <a:lnTo>
                  <a:pt x="0" y="76961"/>
                </a:lnTo>
                <a:close/>
              </a:path>
            </a:pathLst>
          </a:custGeom>
          <a:ln w="25400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006722" y="964438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title="Decorative"/>
          <p:cNvSpPr/>
          <p:nvPr/>
        </p:nvSpPr>
        <p:spPr>
          <a:xfrm>
            <a:off x="456565" y="91440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950213" y="0"/>
                </a:moveTo>
                <a:lnTo>
                  <a:pt x="0" y="0"/>
                </a:lnTo>
                <a:lnTo>
                  <a:pt x="0" y="376174"/>
                </a:lnTo>
                <a:lnTo>
                  <a:pt x="75247" y="451485"/>
                </a:lnTo>
                <a:lnTo>
                  <a:pt x="1025525" y="451485"/>
                </a:lnTo>
                <a:lnTo>
                  <a:pt x="1025525" y="75311"/>
                </a:lnTo>
                <a:lnTo>
                  <a:pt x="950213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 title="Decorative"/>
          <p:cNvSpPr/>
          <p:nvPr/>
        </p:nvSpPr>
        <p:spPr>
          <a:xfrm>
            <a:off x="456565" y="914400"/>
            <a:ext cx="1025525" cy="451484"/>
          </a:xfrm>
          <a:custGeom>
            <a:avLst/>
            <a:gdLst/>
            <a:ahLst/>
            <a:cxnLst/>
            <a:rect l="l" t="t" r="r" b="b"/>
            <a:pathLst>
              <a:path w="1025525" h="451484">
                <a:moveTo>
                  <a:pt x="0" y="0"/>
                </a:moveTo>
                <a:lnTo>
                  <a:pt x="950213" y="0"/>
                </a:lnTo>
                <a:lnTo>
                  <a:pt x="1025525" y="75311"/>
                </a:lnTo>
                <a:lnTo>
                  <a:pt x="1025525" y="451485"/>
                </a:lnTo>
                <a:lnTo>
                  <a:pt x="75247" y="451485"/>
                </a:lnTo>
                <a:lnTo>
                  <a:pt x="0" y="37617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78612" y="981202"/>
            <a:ext cx="6991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title="Decorative"/>
          <p:cNvSpPr/>
          <p:nvPr/>
        </p:nvSpPr>
        <p:spPr>
          <a:xfrm>
            <a:off x="460375" y="1485900"/>
            <a:ext cx="9836785" cy="5715"/>
          </a:xfrm>
          <a:custGeom>
            <a:avLst/>
            <a:gdLst/>
            <a:ahLst/>
            <a:cxnLst/>
            <a:rect l="l" t="t" r="r" b="b"/>
            <a:pathLst>
              <a:path w="9836785" h="5715">
                <a:moveTo>
                  <a:pt x="0" y="5714"/>
                </a:moveTo>
                <a:lnTo>
                  <a:pt x="9836785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Decorative"/>
          <p:cNvSpPr/>
          <p:nvPr/>
        </p:nvSpPr>
        <p:spPr>
          <a:xfrm>
            <a:off x="3770629" y="1600200"/>
            <a:ext cx="1369060" cy="454659"/>
          </a:xfrm>
          <a:custGeom>
            <a:avLst/>
            <a:gdLst/>
            <a:ahLst/>
            <a:cxnLst/>
            <a:rect l="l" t="t" r="r" b="b"/>
            <a:pathLst>
              <a:path w="1369060" h="454660">
                <a:moveTo>
                  <a:pt x="0" y="75818"/>
                </a:moveTo>
                <a:lnTo>
                  <a:pt x="5953" y="46291"/>
                </a:lnTo>
                <a:lnTo>
                  <a:pt x="22193" y="22193"/>
                </a:lnTo>
                <a:lnTo>
                  <a:pt x="46291" y="5953"/>
                </a:lnTo>
                <a:lnTo>
                  <a:pt x="75819" y="0"/>
                </a:lnTo>
                <a:lnTo>
                  <a:pt x="1293241" y="0"/>
                </a:lnTo>
                <a:lnTo>
                  <a:pt x="1322768" y="5953"/>
                </a:lnTo>
                <a:lnTo>
                  <a:pt x="1346866" y="22193"/>
                </a:lnTo>
                <a:lnTo>
                  <a:pt x="1363106" y="46291"/>
                </a:lnTo>
                <a:lnTo>
                  <a:pt x="1369060" y="75818"/>
                </a:lnTo>
                <a:lnTo>
                  <a:pt x="1369060" y="378840"/>
                </a:lnTo>
                <a:lnTo>
                  <a:pt x="1363106" y="408368"/>
                </a:lnTo>
                <a:lnTo>
                  <a:pt x="1346866" y="432466"/>
                </a:lnTo>
                <a:lnTo>
                  <a:pt x="1322768" y="448706"/>
                </a:lnTo>
                <a:lnTo>
                  <a:pt x="1293241" y="454660"/>
                </a:lnTo>
                <a:lnTo>
                  <a:pt x="75819" y="454660"/>
                </a:lnTo>
                <a:lnTo>
                  <a:pt x="46291" y="448706"/>
                </a:lnTo>
                <a:lnTo>
                  <a:pt x="22193" y="432466"/>
                </a:lnTo>
                <a:lnTo>
                  <a:pt x="5953" y="408368"/>
                </a:lnTo>
                <a:lnTo>
                  <a:pt x="0" y="378840"/>
                </a:lnTo>
                <a:lnTo>
                  <a:pt x="0" y="75818"/>
                </a:lnTo>
                <a:close/>
              </a:path>
            </a:pathLst>
          </a:custGeom>
          <a:ln w="25400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316095" y="1663954"/>
            <a:ext cx="2781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0" dirty="0">
                <a:latin typeface="Arial"/>
                <a:cs typeface="Arial"/>
              </a:rPr>
              <a:t>Ku</a:t>
            </a:r>
            <a:r>
              <a:rPr sz="800" spc="-30" dirty="0">
                <a:latin typeface="Arial"/>
                <a:cs typeface="Arial"/>
              </a:rPr>
              <a:t>l</a:t>
            </a:r>
            <a:r>
              <a:rPr sz="800" spc="30" dirty="0">
                <a:latin typeface="Arial"/>
                <a:cs typeface="Arial"/>
              </a:rPr>
              <a:t>t</a:t>
            </a:r>
            <a:r>
              <a:rPr sz="800" spc="-10" dirty="0">
                <a:latin typeface="Arial"/>
                <a:cs typeface="Arial"/>
              </a:rPr>
              <a:t>ur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 title="Decorative"/>
          <p:cNvSpPr/>
          <p:nvPr/>
        </p:nvSpPr>
        <p:spPr>
          <a:xfrm>
            <a:off x="452755" y="149288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3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5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 title="Decorative"/>
          <p:cNvSpPr/>
          <p:nvPr/>
        </p:nvSpPr>
        <p:spPr>
          <a:xfrm>
            <a:off x="452755" y="1492885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5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16712" y="1566418"/>
            <a:ext cx="697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 title="Decorative"/>
          <p:cNvSpPr/>
          <p:nvPr/>
        </p:nvSpPr>
        <p:spPr>
          <a:xfrm>
            <a:off x="4402835" y="1373124"/>
            <a:ext cx="109727" cy="303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 title="Decorative"/>
          <p:cNvSpPr/>
          <p:nvPr/>
        </p:nvSpPr>
        <p:spPr>
          <a:xfrm>
            <a:off x="4457700" y="139509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375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 title="Decorative"/>
          <p:cNvSpPr/>
          <p:nvPr/>
        </p:nvSpPr>
        <p:spPr>
          <a:xfrm>
            <a:off x="467994" y="2157095"/>
            <a:ext cx="9844405" cy="4445"/>
          </a:xfrm>
          <a:custGeom>
            <a:avLst/>
            <a:gdLst/>
            <a:ahLst/>
            <a:cxnLst/>
            <a:rect l="l" t="t" r="r" b="b"/>
            <a:pathLst>
              <a:path w="9844405" h="4444">
                <a:moveTo>
                  <a:pt x="0" y="0"/>
                </a:moveTo>
                <a:lnTo>
                  <a:pt x="9844405" y="4445"/>
                </a:lnTo>
              </a:path>
            </a:pathLst>
          </a:custGeom>
          <a:ln w="25399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 title="Decorative"/>
          <p:cNvSpPr/>
          <p:nvPr/>
        </p:nvSpPr>
        <p:spPr>
          <a:xfrm>
            <a:off x="466725" y="2153285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96939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09"/>
                </a:lnTo>
                <a:lnTo>
                  <a:pt x="1029335" y="359409"/>
                </a:lnTo>
                <a:lnTo>
                  <a:pt x="1029335" y="59943"/>
                </a:lnTo>
                <a:lnTo>
                  <a:pt x="96939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 title="Decorative"/>
          <p:cNvSpPr/>
          <p:nvPr/>
        </p:nvSpPr>
        <p:spPr>
          <a:xfrm>
            <a:off x="466725" y="2153285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0" y="0"/>
                </a:moveTo>
                <a:lnTo>
                  <a:pt x="969391" y="0"/>
                </a:lnTo>
                <a:lnTo>
                  <a:pt x="1029335" y="59943"/>
                </a:lnTo>
                <a:lnTo>
                  <a:pt x="1029335" y="359409"/>
                </a:lnTo>
                <a:lnTo>
                  <a:pt x="59905" y="359409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68527" y="2212594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 title="Decorative"/>
          <p:cNvSpPr/>
          <p:nvPr/>
        </p:nvSpPr>
        <p:spPr>
          <a:xfrm>
            <a:off x="466725" y="2502535"/>
            <a:ext cx="1025525" cy="468630"/>
          </a:xfrm>
          <a:custGeom>
            <a:avLst/>
            <a:gdLst/>
            <a:ahLst/>
            <a:cxnLst/>
            <a:rect l="l" t="t" r="r" b="b"/>
            <a:pathLst>
              <a:path w="1025525" h="468630">
                <a:moveTo>
                  <a:pt x="947419" y="0"/>
                </a:moveTo>
                <a:lnTo>
                  <a:pt x="0" y="0"/>
                </a:lnTo>
                <a:lnTo>
                  <a:pt x="0" y="390525"/>
                </a:lnTo>
                <a:lnTo>
                  <a:pt x="78104" y="468629"/>
                </a:lnTo>
                <a:lnTo>
                  <a:pt x="1025525" y="468629"/>
                </a:lnTo>
                <a:lnTo>
                  <a:pt x="1025525" y="78104"/>
                </a:lnTo>
                <a:lnTo>
                  <a:pt x="947419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 title="Decorative"/>
          <p:cNvSpPr/>
          <p:nvPr/>
        </p:nvSpPr>
        <p:spPr>
          <a:xfrm>
            <a:off x="466725" y="2502535"/>
            <a:ext cx="1025525" cy="468630"/>
          </a:xfrm>
          <a:custGeom>
            <a:avLst/>
            <a:gdLst/>
            <a:ahLst/>
            <a:cxnLst/>
            <a:rect l="l" t="t" r="r" b="b"/>
            <a:pathLst>
              <a:path w="1025525" h="468630">
                <a:moveTo>
                  <a:pt x="0" y="0"/>
                </a:moveTo>
                <a:lnTo>
                  <a:pt x="947419" y="0"/>
                </a:lnTo>
                <a:lnTo>
                  <a:pt x="1025525" y="78104"/>
                </a:lnTo>
                <a:lnTo>
                  <a:pt x="1025525" y="468629"/>
                </a:lnTo>
                <a:lnTo>
                  <a:pt x="78104" y="468629"/>
                </a:lnTo>
                <a:lnTo>
                  <a:pt x="0" y="390525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25855" y="2574163"/>
            <a:ext cx="70739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5480" y="2715895"/>
            <a:ext cx="62801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 title="Decorative"/>
          <p:cNvSpPr/>
          <p:nvPr/>
        </p:nvSpPr>
        <p:spPr>
          <a:xfrm>
            <a:off x="3544570" y="2305685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40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 title="Decorative"/>
          <p:cNvSpPr/>
          <p:nvPr/>
        </p:nvSpPr>
        <p:spPr>
          <a:xfrm>
            <a:off x="5382895" y="2289175"/>
            <a:ext cx="0" cy="907415"/>
          </a:xfrm>
          <a:custGeom>
            <a:avLst/>
            <a:gdLst/>
            <a:ahLst/>
            <a:cxnLst/>
            <a:rect l="l" t="t" r="r" b="b"/>
            <a:pathLst>
              <a:path h="907414">
                <a:moveTo>
                  <a:pt x="0" y="0"/>
                </a:moveTo>
                <a:lnTo>
                  <a:pt x="0" y="90741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 title="Decorative"/>
          <p:cNvSpPr/>
          <p:nvPr/>
        </p:nvSpPr>
        <p:spPr>
          <a:xfrm>
            <a:off x="3339464" y="3162299"/>
            <a:ext cx="213995" cy="45719"/>
          </a:xfrm>
          <a:custGeom>
            <a:avLst/>
            <a:gdLst/>
            <a:ahLst/>
            <a:cxnLst/>
            <a:rect l="l" t="t" r="r" b="b"/>
            <a:pathLst>
              <a:path w="219075" h="38100">
                <a:moveTo>
                  <a:pt x="0" y="38100"/>
                </a:moveTo>
                <a:lnTo>
                  <a:pt x="21907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 title="Decorative"/>
          <p:cNvSpPr/>
          <p:nvPr/>
        </p:nvSpPr>
        <p:spPr>
          <a:xfrm>
            <a:off x="5372100" y="2626360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4">
                <a:moveTo>
                  <a:pt x="0" y="0"/>
                </a:moveTo>
                <a:lnTo>
                  <a:pt x="224154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 title="Decorative"/>
          <p:cNvSpPr/>
          <p:nvPr/>
        </p:nvSpPr>
        <p:spPr>
          <a:xfrm>
            <a:off x="3314065" y="2628900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4">
                <a:moveTo>
                  <a:pt x="0" y="0"/>
                </a:moveTo>
                <a:lnTo>
                  <a:pt x="437514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 title="Decorative"/>
          <p:cNvSpPr/>
          <p:nvPr/>
        </p:nvSpPr>
        <p:spPr>
          <a:xfrm>
            <a:off x="5372100" y="3203575"/>
            <a:ext cx="219710" cy="0"/>
          </a:xfrm>
          <a:custGeom>
            <a:avLst/>
            <a:gdLst/>
            <a:ahLst/>
            <a:cxnLst/>
            <a:rect l="l" t="t" r="r" b="b"/>
            <a:pathLst>
              <a:path w="219710">
                <a:moveTo>
                  <a:pt x="0" y="0"/>
                </a:moveTo>
                <a:lnTo>
                  <a:pt x="21971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 title="Decorative"/>
          <p:cNvSpPr/>
          <p:nvPr/>
        </p:nvSpPr>
        <p:spPr>
          <a:xfrm>
            <a:off x="3543300" y="2288540"/>
            <a:ext cx="1839595" cy="5715"/>
          </a:xfrm>
          <a:custGeom>
            <a:avLst/>
            <a:gdLst/>
            <a:ahLst/>
            <a:cxnLst/>
            <a:rect l="l" t="t" r="r" b="b"/>
            <a:pathLst>
              <a:path w="1839595" h="5714">
                <a:moveTo>
                  <a:pt x="0" y="0"/>
                </a:moveTo>
                <a:lnTo>
                  <a:pt x="1839595" y="571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 title="Decorative"/>
          <p:cNvSpPr/>
          <p:nvPr/>
        </p:nvSpPr>
        <p:spPr>
          <a:xfrm>
            <a:off x="4456429" y="2061845"/>
            <a:ext cx="0" cy="220979"/>
          </a:xfrm>
          <a:custGeom>
            <a:avLst/>
            <a:gdLst/>
            <a:ahLst/>
            <a:cxnLst/>
            <a:rect l="l" t="t" r="r" b="b"/>
            <a:pathLst>
              <a:path h="220980">
                <a:moveTo>
                  <a:pt x="0" y="0"/>
                </a:moveTo>
                <a:lnTo>
                  <a:pt x="0" y="22098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 title="Decorative"/>
          <p:cNvSpPr/>
          <p:nvPr/>
        </p:nvSpPr>
        <p:spPr>
          <a:xfrm>
            <a:off x="452755" y="3540760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4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 title="Decorative"/>
          <p:cNvSpPr/>
          <p:nvPr/>
        </p:nvSpPr>
        <p:spPr>
          <a:xfrm>
            <a:off x="460375" y="3550285"/>
            <a:ext cx="1036955" cy="552450"/>
          </a:xfrm>
          <a:custGeom>
            <a:avLst/>
            <a:gdLst/>
            <a:ahLst/>
            <a:cxnLst/>
            <a:rect l="l" t="t" r="r" b="b"/>
            <a:pathLst>
              <a:path w="1036955" h="552450">
                <a:moveTo>
                  <a:pt x="944880" y="0"/>
                </a:moveTo>
                <a:lnTo>
                  <a:pt x="0" y="0"/>
                </a:lnTo>
                <a:lnTo>
                  <a:pt x="0" y="460375"/>
                </a:lnTo>
                <a:lnTo>
                  <a:pt x="92075" y="552450"/>
                </a:lnTo>
                <a:lnTo>
                  <a:pt x="1036955" y="552450"/>
                </a:lnTo>
                <a:lnTo>
                  <a:pt x="1036955" y="92075"/>
                </a:lnTo>
                <a:lnTo>
                  <a:pt x="944880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 title="Decorative"/>
          <p:cNvSpPr/>
          <p:nvPr/>
        </p:nvSpPr>
        <p:spPr>
          <a:xfrm>
            <a:off x="460375" y="3550285"/>
            <a:ext cx="1036955" cy="552450"/>
          </a:xfrm>
          <a:custGeom>
            <a:avLst/>
            <a:gdLst/>
            <a:ahLst/>
            <a:cxnLst/>
            <a:rect l="l" t="t" r="r" b="b"/>
            <a:pathLst>
              <a:path w="1036955" h="552450">
                <a:moveTo>
                  <a:pt x="0" y="0"/>
                </a:moveTo>
                <a:lnTo>
                  <a:pt x="944880" y="0"/>
                </a:lnTo>
                <a:lnTo>
                  <a:pt x="1036955" y="92075"/>
                </a:lnTo>
                <a:lnTo>
                  <a:pt x="1036955" y="552450"/>
                </a:lnTo>
                <a:lnTo>
                  <a:pt x="92075" y="552450"/>
                </a:lnTo>
                <a:lnTo>
                  <a:pt x="0" y="46037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29844" y="3569944"/>
            <a:ext cx="899160" cy="455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7500"/>
              </a:lnSpc>
              <a:spcBef>
                <a:spcPts val="100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49" name="Titel 48"/>
          <p:cNvSpPr>
            <a:spLocks noGrp="1"/>
          </p:cNvSpPr>
          <p:nvPr>
            <p:ph type="title" idx="4294967295"/>
          </p:nvPr>
        </p:nvSpPr>
        <p:spPr>
          <a:xfrm>
            <a:off x="444500" y="433833"/>
            <a:ext cx="779780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>
                <a:solidFill>
                  <a:srgbClr val="000000"/>
                </a:solidFill>
                <a:latin typeface="Times New Roman" panose="02020603050405020304" pitchFamily="18" charset="0"/>
              </a:rPr>
              <a:t>5) Kultur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2985770" y="2861945"/>
            <a:ext cx="1146175" cy="333375"/>
          </a:xfrm>
          <a:custGeom>
            <a:avLst/>
            <a:gdLst/>
            <a:ahLst/>
            <a:cxnLst/>
            <a:rect l="l" t="t" r="r" b="b"/>
            <a:pathLst>
              <a:path w="1146175" h="333375">
                <a:moveTo>
                  <a:pt x="0" y="55626"/>
                </a:moveTo>
                <a:lnTo>
                  <a:pt x="4369" y="33968"/>
                </a:lnTo>
                <a:lnTo>
                  <a:pt x="16287" y="16287"/>
                </a:lnTo>
                <a:lnTo>
                  <a:pt x="33968" y="4369"/>
                </a:lnTo>
                <a:lnTo>
                  <a:pt x="55625" y="0"/>
                </a:lnTo>
                <a:lnTo>
                  <a:pt x="1090549" y="0"/>
                </a:lnTo>
                <a:lnTo>
                  <a:pt x="1112206" y="4369"/>
                </a:lnTo>
                <a:lnTo>
                  <a:pt x="1129887" y="16287"/>
                </a:lnTo>
                <a:lnTo>
                  <a:pt x="1141805" y="33968"/>
                </a:lnTo>
                <a:lnTo>
                  <a:pt x="1146175" y="55626"/>
                </a:lnTo>
                <a:lnTo>
                  <a:pt x="1146175" y="277749"/>
                </a:lnTo>
                <a:lnTo>
                  <a:pt x="1141805" y="299406"/>
                </a:lnTo>
                <a:lnTo>
                  <a:pt x="1129887" y="317087"/>
                </a:lnTo>
                <a:lnTo>
                  <a:pt x="1112206" y="329005"/>
                </a:lnTo>
                <a:lnTo>
                  <a:pt x="1090549" y="333375"/>
                </a:lnTo>
                <a:lnTo>
                  <a:pt x="55625" y="333375"/>
                </a:lnTo>
                <a:lnTo>
                  <a:pt x="33968" y="329005"/>
                </a:lnTo>
                <a:lnTo>
                  <a:pt x="16287" y="317087"/>
                </a:lnTo>
                <a:lnTo>
                  <a:pt x="4369" y="299406"/>
                </a:lnTo>
                <a:lnTo>
                  <a:pt x="0" y="277749"/>
                </a:lnTo>
                <a:lnTo>
                  <a:pt x="0" y="5562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8810" y="2874391"/>
            <a:ext cx="7594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Møllevang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2983229" y="5145404"/>
            <a:ext cx="1118870" cy="327025"/>
          </a:xfrm>
          <a:custGeom>
            <a:avLst/>
            <a:gdLst/>
            <a:ahLst/>
            <a:cxnLst/>
            <a:rect l="l" t="t" r="r" b="b"/>
            <a:pathLst>
              <a:path w="1118870" h="327025">
                <a:moveTo>
                  <a:pt x="0" y="54482"/>
                </a:moveTo>
                <a:lnTo>
                  <a:pt x="4280" y="33272"/>
                </a:lnTo>
                <a:lnTo>
                  <a:pt x="15954" y="15954"/>
                </a:lnTo>
                <a:lnTo>
                  <a:pt x="33272" y="4280"/>
                </a:lnTo>
                <a:lnTo>
                  <a:pt x="54482" y="0"/>
                </a:lnTo>
                <a:lnTo>
                  <a:pt x="1064386" y="0"/>
                </a:lnTo>
                <a:lnTo>
                  <a:pt x="1085597" y="4280"/>
                </a:lnTo>
                <a:lnTo>
                  <a:pt x="1102915" y="15954"/>
                </a:lnTo>
                <a:lnTo>
                  <a:pt x="1114589" y="33272"/>
                </a:lnTo>
                <a:lnTo>
                  <a:pt x="1118870" y="54482"/>
                </a:lnTo>
                <a:lnTo>
                  <a:pt x="1118870" y="272541"/>
                </a:lnTo>
                <a:lnTo>
                  <a:pt x="1114589" y="293752"/>
                </a:lnTo>
                <a:lnTo>
                  <a:pt x="1102915" y="311070"/>
                </a:lnTo>
                <a:lnTo>
                  <a:pt x="1085597" y="322744"/>
                </a:lnTo>
                <a:lnTo>
                  <a:pt x="1064386" y="327024"/>
                </a:lnTo>
                <a:lnTo>
                  <a:pt x="54482" y="327024"/>
                </a:lnTo>
                <a:lnTo>
                  <a:pt x="33272" y="322744"/>
                </a:lnTo>
                <a:lnTo>
                  <a:pt x="15954" y="311070"/>
                </a:lnTo>
                <a:lnTo>
                  <a:pt x="4280" y="293752"/>
                </a:lnTo>
                <a:lnTo>
                  <a:pt x="0" y="272541"/>
                </a:lnTo>
                <a:lnTo>
                  <a:pt x="0" y="5448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11754" y="5157597"/>
            <a:ext cx="86233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Bakkegården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2989579" y="5600700"/>
            <a:ext cx="1124585" cy="330835"/>
          </a:xfrm>
          <a:custGeom>
            <a:avLst/>
            <a:gdLst/>
            <a:ahLst/>
            <a:cxnLst/>
            <a:rect l="l" t="t" r="r" b="b"/>
            <a:pathLst>
              <a:path w="1124585" h="330835">
                <a:moveTo>
                  <a:pt x="0" y="55118"/>
                </a:moveTo>
                <a:lnTo>
                  <a:pt x="4325" y="33647"/>
                </a:lnTo>
                <a:lnTo>
                  <a:pt x="16128" y="16128"/>
                </a:lnTo>
                <a:lnTo>
                  <a:pt x="33647" y="4325"/>
                </a:lnTo>
                <a:lnTo>
                  <a:pt x="55118" y="0"/>
                </a:lnTo>
                <a:lnTo>
                  <a:pt x="1069467" y="0"/>
                </a:lnTo>
                <a:lnTo>
                  <a:pt x="1090937" y="4325"/>
                </a:lnTo>
                <a:lnTo>
                  <a:pt x="1108456" y="16128"/>
                </a:lnTo>
                <a:lnTo>
                  <a:pt x="1120259" y="33647"/>
                </a:lnTo>
                <a:lnTo>
                  <a:pt x="1124584" y="55118"/>
                </a:lnTo>
                <a:lnTo>
                  <a:pt x="1124584" y="275716"/>
                </a:lnTo>
                <a:lnTo>
                  <a:pt x="1120259" y="297187"/>
                </a:lnTo>
                <a:lnTo>
                  <a:pt x="1108456" y="314706"/>
                </a:lnTo>
                <a:lnTo>
                  <a:pt x="1090937" y="326509"/>
                </a:lnTo>
                <a:lnTo>
                  <a:pt x="1069467" y="330834"/>
                </a:lnTo>
                <a:lnTo>
                  <a:pt x="55118" y="330834"/>
                </a:lnTo>
                <a:lnTo>
                  <a:pt x="33647" y="326509"/>
                </a:lnTo>
                <a:lnTo>
                  <a:pt x="16128" y="314706"/>
                </a:lnTo>
                <a:lnTo>
                  <a:pt x="4325" y="297187"/>
                </a:lnTo>
                <a:lnTo>
                  <a:pt x="0" y="275716"/>
                </a:lnTo>
                <a:lnTo>
                  <a:pt x="0" y="5511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51961" y="5611748"/>
            <a:ext cx="5975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Dronningborg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57117" y="5753480"/>
            <a:ext cx="3873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150" dirty="0">
                <a:latin typeface="Arial"/>
                <a:cs typeface="Arial"/>
              </a:rPr>
              <a:t>C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5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t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40" dirty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 title="Decorative"/>
          <p:cNvSpPr/>
          <p:nvPr/>
        </p:nvSpPr>
        <p:spPr>
          <a:xfrm>
            <a:off x="1594485" y="3295015"/>
            <a:ext cx="1141095" cy="352425"/>
          </a:xfrm>
          <a:custGeom>
            <a:avLst/>
            <a:gdLst/>
            <a:ahLst/>
            <a:cxnLst/>
            <a:rect l="l" t="t" r="r" b="b"/>
            <a:pathLst>
              <a:path w="1141095" h="352425">
                <a:moveTo>
                  <a:pt x="0" y="58674"/>
                </a:moveTo>
                <a:lnTo>
                  <a:pt x="4615" y="35843"/>
                </a:lnTo>
                <a:lnTo>
                  <a:pt x="17208" y="17192"/>
                </a:lnTo>
                <a:lnTo>
                  <a:pt x="35897" y="4613"/>
                </a:lnTo>
                <a:lnTo>
                  <a:pt x="58801" y="0"/>
                </a:lnTo>
                <a:lnTo>
                  <a:pt x="1082421" y="0"/>
                </a:lnTo>
                <a:lnTo>
                  <a:pt x="1105251" y="4613"/>
                </a:lnTo>
                <a:lnTo>
                  <a:pt x="1123902" y="17192"/>
                </a:lnTo>
                <a:lnTo>
                  <a:pt x="1136481" y="35843"/>
                </a:lnTo>
                <a:lnTo>
                  <a:pt x="1141095" y="58674"/>
                </a:lnTo>
                <a:lnTo>
                  <a:pt x="1141095" y="293624"/>
                </a:lnTo>
                <a:lnTo>
                  <a:pt x="1136481" y="316527"/>
                </a:lnTo>
                <a:lnTo>
                  <a:pt x="1123902" y="335216"/>
                </a:lnTo>
                <a:lnTo>
                  <a:pt x="1105251" y="347809"/>
                </a:lnTo>
                <a:lnTo>
                  <a:pt x="1082421" y="352425"/>
                </a:lnTo>
                <a:lnTo>
                  <a:pt x="58801" y="352425"/>
                </a:lnTo>
                <a:lnTo>
                  <a:pt x="35897" y="347809"/>
                </a:lnTo>
                <a:lnTo>
                  <a:pt x="17208" y="335216"/>
                </a:lnTo>
                <a:lnTo>
                  <a:pt x="4615" y="316527"/>
                </a:lnTo>
                <a:lnTo>
                  <a:pt x="0" y="293624"/>
                </a:lnTo>
                <a:lnTo>
                  <a:pt x="0" y="58674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23973" y="3308730"/>
            <a:ext cx="6832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Åbakken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 title="Decorative"/>
          <p:cNvSpPr/>
          <p:nvPr/>
        </p:nvSpPr>
        <p:spPr>
          <a:xfrm>
            <a:off x="1621789" y="4668520"/>
            <a:ext cx="1120775" cy="349885"/>
          </a:xfrm>
          <a:custGeom>
            <a:avLst/>
            <a:gdLst/>
            <a:ahLst/>
            <a:cxnLst/>
            <a:rect l="l" t="t" r="r" b="b"/>
            <a:pathLst>
              <a:path w="1120775" h="349885">
                <a:moveTo>
                  <a:pt x="0" y="58293"/>
                </a:moveTo>
                <a:lnTo>
                  <a:pt x="4589" y="35629"/>
                </a:lnTo>
                <a:lnTo>
                  <a:pt x="17097" y="17097"/>
                </a:lnTo>
                <a:lnTo>
                  <a:pt x="35629" y="4589"/>
                </a:lnTo>
                <a:lnTo>
                  <a:pt x="58292" y="0"/>
                </a:lnTo>
                <a:lnTo>
                  <a:pt x="1062482" y="0"/>
                </a:lnTo>
                <a:lnTo>
                  <a:pt x="1085145" y="4589"/>
                </a:lnTo>
                <a:lnTo>
                  <a:pt x="1103677" y="17097"/>
                </a:lnTo>
                <a:lnTo>
                  <a:pt x="1116185" y="35629"/>
                </a:lnTo>
                <a:lnTo>
                  <a:pt x="1120774" y="58293"/>
                </a:lnTo>
                <a:lnTo>
                  <a:pt x="1120774" y="291592"/>
                </a:lnTo>
                <a:lnTo>
                  <a:pt x="1116185" y="314255"/>
                </a:lnTo>
                <a:lnTo>
                  <a:pt x="1103677" y="332787"/>
                </a:lnTo>
                <a:lnTo>
                  <a:pt x="1085145" y="345295"/>
                </a:lnTo>
                <a:lnTo>
                  <a:pt x="1062482" y="349885"/>
                </a:lnTo>
                <a:lnTo>
                  <a:pt x="58292" y="349885"/>
                </a:lnTo>
                <a:lnTo>
                  <a:pt x="35629" y="345295"/>
                </a:lnTo>
                <a:lnTo>
                  <a:pt x="17097" y="332787"/>
                </a:lnTo>
                <a:lnTo>
                  <a:pt x="4589" y="314255"/>
                </a:lnTo>
                <a:lnTo>
                  <a:pt x="0" y="291592"/>
                </a:lnTo>
                <a:lnTo>
                  <a:pt x="0" y="5829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47773" y="4680585"/>
            <a:ext cx="869315" cy="12779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91465" marR="5080" indent="-279400">
              <a:lnSpc>
                <a:spcPct val="102499"/>
              </a:lnSpc>
              <a:spcBef>
                <a:spcPts val="80"/>
              </a:spcBef>
            </a:pPr>
            <a:r>
              <a:rPr sz="800" spc="-165" dirty="0" err="1">
                <a:latin typeface="Arial"/>
                <a:cs typeface="Arial"/>
              </a:rPr>
              <a:t>S</a:t>
            </a:r>
            <a:r>
              <a:rPr sz="800" spc="-40" dirty="0" err="1">
                <a:latin typeface="Arial"/>
                <a:cs typeface="Arial"/>
              </a:rPr>
              <a:t>p</a:t>
            </a:r>
            <a:r>
              <a:rPr sz="800" spc="-45" dirty="0" err="1">
                <a:latin typeface="Arial"/>
                <a:cs typeface="Arial"/>
              </a:rPr>
              <a:t>e</a:t>
            </a:r>
            <a:r>
              <a:rPr sz="800" spc="5" dirty="0" err="1">
                <a:latin typeface="Arial"/>
                <a:cs typeface="Arial"/>
              </a:rPr>
              <a:t>n</a:t>
            </a:r>
            <a:r>
              <a:rPr sz="800" spc="-5" dirty="0" err="1">
                <a:latin typeface="Arial"/>
                <a:cs typeface="Arial"/>
              </a:rPr>
              <a:t>t</a:t>
            </a:r>
            <a:r>
              <a:rPr sz="800" spc="0" dirty="0" err="1">
                <a:latin typeface="Arial"/>
                <a:cs typeface="Arial"/>
              </a:rPr>
              <a:t>r</a:t>
            </a:r>
            <a:r>
              <a:rPr sz="800" spc="-30" dirty="0" err="1">
                <a:latin typeface="Arial"/>
                <a:cs typeface="Arial"/>
              </a:rPr>
              <a:t>up</a:t>
            </a:r>
            <a:r>
              <a:rPr sz="800" spc="-25" dirty="0">
                <a:latin typeface="Arial"/>
                <a:cs typeface="Arial"/>
              </a:rPr>
              <a:t>-</a:t>
            </a:r>
            <a:r>
              <a:rPr sz="800" spc="10" dirty="0">
                <a:latin typeface="Arial"/>
                <a:cs typeface="Arial"/>
              </a:rPr>
              <a:t>M</a:t>
            </a:r>
            <a:r>
              <a:rPr sz="800" spc="-75" dirty="0">
                <a:latin typeface="Arial"/>
                <a:cs typeface="Arial"/>
              </a:rPr>
              <a:t>ø</a:t>
            </a:r>
            <a:r>
              <a:rPr sz="800" dirty="0">
                <a:latin typeface="Arial"/>
                <a:cs typeface="Arial"/>
              </a:rPr>
              <a:t>ll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45" dirty="0">
                <a:latin typeface="Arial"/>
                <a:cs typeface="Arial"/>
              </a:rPr>
              <a:t>va</a:t>
            </a:r>
            <a:r>
              <a:rPr sz="800" spc="-50" dirty="0">
                <a:latin typeface="Arial"/>
                <a:cs typeface="Arial"/>
              </a:rPr>
              <a:t>n</a:t>
            </a:r>
            <a:r>
              <a:rPr sz="800" spc="-45" dirty="0">
                <a:latin typeface="Arial"/>
                <a:cs typeface="Arial"/>
              </a:rPr>
              <a:t>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4" name="object 14" title="Decorative"/>
          <p:cNvSpPr/>
          <p:nvPr/>
        </p:nvSpPr>
        <p:spPr>
          <a:xfrm>
            <a:off x="1604644" y="2856230"/>
            <a:ext cx="1144270" cy="343535"/>
          </a:xfrm>
          <a:custGeom>
            <a:avLst/>
            <a:gdLst/>
            <a:ahLst/>
            <a:cxnLst/>
            <a:rect l="l" t="t" r="r" b="b"/>
            <a:pathLst>
              <a:path w="1144270" h="343535">
                <a:moveTo>
                  <a:pt x="0" y="57276"/>
                </a:moveTo>
                <a:lnTo>
                  <a:pt x="4502" y="34986"/>
                </a:lnTo>
                <a:lnTo>
                  <a:pt x="16779" y="16779"/>
                </a:lnTo>
                <a:lnTo>
                  <a:pt x="34986" y="4502"/>
                </a:lnTo>
                <a:lnTo>
                  <a:pt x="57277" y="0"/>
                </a:lnTo>
                <a:lnTo>
                  <a:pt x="1086993" y="0"/>
                </a:lnTo>
                <a:lnTo>
                  <a:pt x="1109283" y="4502"/>
                </a:lnTo>
                <a:lnTo>
                  <a:pt x="1127490" y="16779"/>
                </a:lnTo>
                <a:lnTo>
                  <a:pt x="1139767" y="34986"/>
                </a:lnTo>
                <a:lnTo>
                  <a:pt x="1144270" y="57276"/>
                </a:lnTo>
                <a:lnTo>
                  <a:pt x="1144270" y="286258"/>
                </a:lnTo>
                <a:lnTo>
                  <a:pt x="1139767" y="308548"/>
                </a:lnTo>
                <a:lnTo>
                  <a:pt x="1127490" y="326755"/>
                </a:lnTo>
                <a:lnTo>
                  <a:pt x="1109283" y="339032"/>
                </a:lnTo>
                <a:lnTo>
                  <a:pt x="1086993" y="343535"/>
                </a:lnTo>
                <a:lnTo>
                  <a:pt x="57277" y="343535"/>
                </a:lnTo>
                <a:lnTo>
                  <a:pt x="34986" y="339032"/>
                </a:lnTo>
                <a:lnTo>
                  <a:pt x="16779" y="326755"/>
                </a:lnTo>
                <a:lnTo>
                  <a:pt x="4502" y="308548"/>
                </a:lnTo>
                <a:lnTo>
                  <a:pt x="0" y="286258"/>
                </a:lnTo>
                <a:lnTo>
                  <a:pt x="0" y="5727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06626" y="2868295"/>
            <a:ext cx="94234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40" dirty="0">
                <a:latin typeface="Arial"/>
                <a:cs typeface="Arial"/>
              </a:rPr>
              <a:t>Borgerteam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 title="Decorative"/>
          <p:cNvSpPr/>
          <p:nvPr/>
        </p:nvSpPr>
        <p:spPr>
          <a:xfrm>
            <a:off x="1601469" y="5586095"/>
            <a:ext cx="1139825" cy="344805"/>
          </a:xfrm>
          <a:custGeom>
            <a:avLst/>
            <a:gdLst/>
            <a:ahLst/>
            <a:cxnLst/>
            <a:rect l="l" t="t" r="r" b="b"/>
            <a:pathLst>
              <a:path w="1139825" h="344804">
                <a:moveTo>
                  <a:pt x="0" y="57531"/>
                </a:moveTo>
                <a:lnTo>
                  <a:pt x="4524" y="35147"/>
                </a:lnTo>
                <a:lnTo>
                  <a:pt x="16859" y="16859"/>
                </a:lnTo>
                <a:lnTo>
                  <a:pt x="35147" y="4524"/>
                </a:lnTo>
                <a:lnTo>
                  <a:pt x="57531" y="0"/>
                </a:lnTo>
                <a:lnTo>
                  <a:pt x="1082294" y="0"/>
                </a:lnTo>
                <a:lnTo>
                  <a:pt x="1104677" y="4524"/>
                </a:lnTo>
                <a:lnTo>
                  <a:pt x="1122965" y="16859"/>
                </a:lnTo>
                <a:lnTo>
                  <a:pt x="1135300" y="35147"/>
                </a:lnTo>
                <a:lnTo>
                  <a:pt x="1139825" y="57531"/>
                </a:lnTo>
                <a:lnTo>
                  <a:pt x="1139825" y="287274"/>
                </a:lnTo>
                <a:lnTo>
                  <a:pt x="1135300" y="309657"/>
                </a:lnTo>
                <a:lnTo>
                  <a:pt x="1122965" y="327945"/>
                </a:lnTo>
                <a:lnTo>
                  <a:pt x="1104677" y="340280"/>
                </a:lnTo>
                <a:lnTo>
                  <a:pt x="1082294" y="344805"/>
                </a:lnTo>
                <a:lnTo>
                  <a:pt x="57531" y="344805"/>
                </a:lnTo>
                <a:lnTo>
                  <a:pt x="35147" y="340280"/>
                </a:lnTo>
                <a:lnTo>
                  <a:pt x="16859" y="327945"/>
                </a:lnTo>
                <a:lnTo>
                  <a:pt x="4524" y="309657"/>
                </a:lnTo>
                <a:lnTo>
                  <a:pt x="0" y="287274"/>
                </a:lnTo>
                <a:lnTo>
                  <a:pt x="0" y="5753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47189" y="5598033"/>
            <a:ext cx="10483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Dronningborg-Harridslev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object 18" title="Decorative"/>
          <p:cNvSpPr/>
          <p:nvPr/>
        </p:nvSpPr>
        <p:spPr>
          <a:xfrm>
            <a:off x="1615439" y="3756025"/>
            <a:ext cx="1120775" cy="348615"/>
          </a:xfrm>
          <a:custGeom>
            <a:avLst/>
            <a:gdLst/>
            <a:ahLst/>
            <a:cxnLst/>
            <a:rect l="l" t="t" r="r" b="b"/>
            <a:pathLst>
              <a:path w="1120775" h="348614">
                <a:moveTo>
                  <a:pt x="0" y="58165"/>
                </a:moveTo>
                <a:lnTo>
                  <a:pt x="4570" y="35522"/>
                </a:lnTo>
                <a:lnTo>
                  <a:pt x="17033" y="17033"/>
                </a:lnTo>
                <a:lnTo>
                  <a:pt x="35522" y="4570"/>
                </a:lnTo>
                <a:lnTo>
                  <a:pt x="58165" y="0"/>
                </a:lnTo>
                <a:lnTo>
                  <a:pt x="1062609" y="0"/>
                </a:lnTo>
                <a:lnTo>
                  <a:pt x="1085252" y="4570"/>
                </a:lnTo>
                <a:lnTo>
                  <a:pt x="1103741" y="17033"/>
                </a:lnTo>
                <a:lnTo>
                  <a:pt x="1116204" y="35522"/>
                </a:lnTo>
                <a:lnTo>
                  <a:pt x="1120774" y="58165"/>
                </a:lnTo>
                <a:lnTo>
                  <a:pt x="1120774" y="290449"/>
                </a:lnTo>
                <a:lnTo>
                  <a:pt x="1116204" y="313092"/>
                </a:lnTo>
                <a:lnTo>
                  <a:pt x="1103741" y="331581"/>
                </a:lnTo>
                <a:lnTo>
                  <a:pt x="1085252" y="344044"/>
                </a:lnTo>
                <a:lnTo>
                  <a:pt x="1062609" y="348614"/>
                </a:lnTo>
                <a:lnTo>
                  <a:pt x="58165" y="348614"/>
                </a:lnTo>
                <a:lnTo>
                  <a:pt x="35522" y="344044"/>
                </a:lnTo>
                <a:lnTo>
                  <a:pt x="17033" y="331581"/>
                </a:lnTo>
                <a:lnTo>
                  <a:pt x="4570" y="313092"/>
                </a:lnTo>
                <a:lnTo>
                  <a:pt x="0" y="290449"/>
                </a:lnTo>
                <a:lnTo>
                  <a:pt x="0" y="5816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840738" y="3746728"/>
            <a:ext cx="671195" cy="145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175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25" dirty="0" err="1">
                <a:latin typeface="Arial"/>
                <a:cs typeface="Arial"/>
              </a:rPr>
              <a:t>Møllebo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 title="Decorative"/>
          <p:cNvSpPr/>
          <p:nvPr/>
        </p:nvSpPr>
        <p:spPr>
          <a:xfrm>
            <a:off x="1614805" y="4218940"/>
            <a:ext cx="1134110" cy="339090"/>
          </a:xfrm>
          <a:custGeom>
            <a:avLst/>
            <a:gdLst/>
            <a:ahLst/>
            <a:cxnLst/>
            <a:rect l="l" t="t" r="r" b="b"/>
            <a:pathLst>
              <a:path w="1134110" h="339089">
                <a:moveTo>
                  <a:pt x="0" y="56514"/>
                </a:moveTo>
                <a:lnTo>
                  <a:pt x="4437" y="34504"/>
                </a:lnTo>
                <a:lnTo>
                  <a:pt x="16541" y="16541"/>
                </a:lnTo>
                <a:lnTo>
                  <a:pt x="34504" y="4437"/>
                </a:lnTo>
                <a:lnTo>
                  <a:pt x="56514" y="0"/>
                </a:lnTo>
                <a:lnTo>
                  <a:pt x="1077595" y="0"/>
                </a:lnTo>
                <a:lnTo>
                  <a:pt x="1099605" y="4437"/>
                </a:lnTo>
                <a:lnTo>
                  <a:pt x="1117568" y="16541"/>
                </a:lnTo>
                <a:lnTo>
                  <a:pt x="1129672" y="34504"/>
                </a:lnTo>
                <a:lnTo>
                  <a:pt x="1134109" y="56514"/>
                </a:lnTo>
                <a:lnTo>
                  <a:pt x="1134109" y="282575"/>
                </a:lnTo>
                <a:lnTo>
                  <a:pt x="1129672" y="304585"/>
                </a:lnTo>
                <a:lnTo>
                  <a:pt x="1117568" y="322548"/>
                </a:lnTo>
                <a:lnTo>
                  <a:pt x="1099605" y="334652"/>
                </a:lnTo>
                <a:lnTo>
                  <a:pt x="1077595" y="339090"/>
                </a:lnTo>
                <a:lnTo>
                  <a:pt x="56514" y="339090"/>
                </a:lnTo>
                <a:lnTo>
                  <a:pt x="34504" y="334652"/>
                </a:lnTo>
                <a:lnTo>
                  <a:pt x="16541" y="322548"/>
                </a:lnTo>
                <a:lnTo>
                  <a:pt x="4437" y="304585"/>
                </a:lnTo>
                <a:lnTo>
                  <a:pt x="0" y="282575"/>
                </a:lnTo>
                <a:lnTo>
                  <a:pt x="0" y="5651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15414" y="4211802"/>
            <a:ext cx="532130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0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/>
                <a:cs typeface="Arial"/>
              </a:rPr>
              <a:t>Spentrup  </a:t>
            </a:r>
            <a:r>
              <a:rPr sz="800" spc="-155" dirty="0">
                <a:latin typeface="Arial"/>
                <a:cs typeface="Arial"/>
              </a:rPr>
              <a:t>Æ</a:t>
            </a:r>
            <a:r>
              <a:rPr sz="800" spc="-45" dirty="0">
                <a:latin typeface="Arial"/>
                <a:cs typeface="Arial"/>
              </a:rPr>
              <a:t>l</a:t>
            </a:r>
            <a:r>
              <a:rPr sz="800" spc="-15" dirty="0">
                <a:latin typeface="Arial"/>
                <a:cs typeface="Arial"/>
              </a:rPr>
              <a:t>dr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70" dirty="0">
                <a:latin typeface="Arial"/>
                <a:cs typeface="Arial"/>
              </a:rPr>
              <a:t>c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5" dirty="0">
                <a:latin typeface="Arial"/>
                <a:cs typeface="Arial"/>
              </a:rPr>
              <a:t>n</a:t>
            </a:r>
            <a:r>
              <a:rPr sz="800" spc="0" dirty="0">
                <a:latin typeface="Arial"/>
                <a:cs typeface="Arial"/>
              </a:rPr>
              <a:t>t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5" dirty="0">
                <a:latin typeface="Arial"/>
                <a:cs typeface="Arial"/>
              </a:rPr>
              <a:t>r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 title="Decorative"/>
          <p:cNvSpPr/>
          <p:nvPr/>
        </p:nvSpPr>
        <p:spPr>
          <a:xfrm>
            <a:off x="1621789" y="5144135"/>
            <a:ext cx="1120140" cy="347345"/>
          </a:xfrm>
          <a:custGeom>
            <a:avLst/>
            <a:gdLst/>
            <a:ahLst/>
            <a:cxnLst/>
            <a:rect l="l" t="t" r="r" b="b"/>
            <a:pathLst>
              <a:path w="1120139" h="347345">
                <a:moveTo>
                  <a:pt x="0" y="57911"/>
                </a:moveTo>
                <a:lnTo>
                  <a:pt x="4548" y="35361"/>
                </a:lnTo>
                <a:lnTo>
                  <a:pt x="16954" y="16954"/>
                </a:lnTo>
                <a:lnTo>
                  <a:pt x="35361" y="4548"/>
                </a:lnTo>
                <a:lnTo>
                  <a:pt x="57911" y="0"/>
                </a:lnTo>
                <a:lnTo>
                  <a:pt x="1062228" y="0"/>
                </a:lnTo>
                <a:lnTo>
                  <a:pt x="1084778" y="4548"/>
                </a:lnTo>
                <a:lnTo>
                  <a:pt x="1103185" y="16954"/>
                </a:lnTo>
                <a:lnTo>
                  <a:pt x="1115591" y="35361"/>
                </a:lnTo>
                <a:lnTo>
                  <a:pt x="1120140" y="57911"/>
                </a:lnTo>
                <a:lnTo>
                  <a:pt x="1120140" y="289432"/>
                </a:lnTo>
                <a:lnTo>
                  <a:pt x="1115591" y="311983"/>
                </a:lnTo>
                <a:lnTo>
                  <a:pt x="1103185" y="330390"/>
                </a:lnTo>
                <a:lnTo>
                  <a:pt x="1084778" y="342796"/>
                </a:lnTo>
                <a:lnTo>
                  <a:pt x="1062228" y="347344"/>
                </a:lnTo>
                <a:lnTo>
                  <a:pt x="57911" y="347344"/>
                </a:lnTo>
                <a:lnTo>
                  <a:pt x="35361" y="342796"/>
                </a:lnTo>
                <a:lnTo>
                  <a:pt x="16954" y="330390"/>
                </a:lnTo>
                <a:lnTo>
                  <a:pt x="4548" y="311983"/>
                </a:lnTo>
                <a:lnTo>
                  <a:pt x="0" y="289432"/>
                </a:lnTo>
                <a:lnTo>
                  <a:pt x="0" y="57911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755394" y="5133822"/>
            <a:ext cx="853440" cy="1460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marR="5080" indent="-271780">
              <a:lnSpc>
                <a:spcPct val="1187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Træning </a:t>
            </a:r>
            <a:r>
              <a:rPr sz="800" spc="-50" dirty="0">
                <a:latin typeface="Arial"/>
                <a:cs typeface="Arial"/>
              </a:rPr>
              <a:t>og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aktivitet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4" name="object 24" title="Decorative"/>
          <p:cNvSpPr/>
          <p:nvPr/>
        </p:nvSpPr>
        <p:spPr>
          <a:xfrm>
            <a:off x="2982595" y="3314700"/>
            <a:ext cx="1125855" cy="335280"/>
          </a:xfrm>
          <a:custGeom>
            <a:avLst/>
            <a:gdLst/>
            <a:ahLst/>
            <a:cxnLst/>
            <a:rect l="l" t="t" r="r" b="b"/>
            <a:pathLst>
              <a:path w="1125854" h="335279">
                <a:moveTo>
                  <a:pt x="0" y="55879"/>
                </a:moveTo>
                <a:lnTo>
                  <a:pt x="4391" y="34129"/>
                </a:lnTo>
                <a:lnTo>
                  <a:pt x="16367" y="16367"/>
                </a:lnTo>
                <a:lnTo>
                  <a:pt x="34129" y="4391"/>
                </a:lnTo>
                <a:lnTo>
                  <a:pt x="55880" y="0"/>
                </a:lnTo>
                <a:lnTo>
                  <a:pt x="1069975" y="0"/>
                </a:lnTo>
                <a:lnTo>
                  <a:pt x="1091725" y="4391"/>
                </a:lnTo>
                <a:lnTo>
                  <a:pt x="1109487" y="16367"/>
                </a:lnTo>
                <a:lnTo>
                  <a:pt x="1121463" y="34129"/>
                </a:lnTo>
                <a:lnTo>
                  <a:pt x="1125855" y="55879"/>
                </a:lnTo>
                <a:lnTo>
                  <a:pt x="1125855" y="279400"/>
                </a:lnTo>
                <a:lnTo>
                  <a:pt x="1121463" y="301150"/>
                </a:lnTo>
                <a:lnTo>
                  <a:pt x="1109487" y="318912"/>
                </a:lnTo>
                <a:lnTo>
                  <a:pt x="1091725" y="330888"/>
                </a:lnTo>
                <a:lnTo>
                  <a:pt x="1069975" y="335279"/>
                </a:lnTo>
                <a:lnTo>
                  <a:pt x="55880" y="335279"/>
                </a:lnTo>
                <a:lnTo>
                  <a:pt x="34129" y="330888"/>
                </a:lnTo>
                <a:lnTo>
                  <a:pt x="16367" y="318912"/>
                </a:lnTo>
                <a:lnTo>
                  <a:pt x="4391" y="301150"/>
                </a:lnTo>
                <a:lnTo>
                  <a:pt x="0" y="279400"/>
                </a:lnTo>
                <a:lnTo>
                  <a:pt x="0" y="55879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099561" y="3325495"/>
            <a:ext cx="88836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Rosenvænget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6" name="object 26" title="Decorative"/>
          <p:cNvSpPr/>
          <p:nvPr/>
        </p:nvSpPr>
        <p:spPr>
          <a:xfrm>
            <a:off x="2983229" y="3785870"/>
            <a:ext cx="1118870" cy="321310"/>
          </a:xfrm>
          <a:custGeom>
            <a:avLst/>
            <a:gdLst/>
            <a:ahLst/>
            <a:cxnLst/>
            <a:rect l="l" t="t" r="r" b="b"/>
            <a:pathLst>
              <a:path w="1118870" h="321310">
                <a:moveTo>
                  <a:pt x="0" y="53594"/>
                </a:moveTo>
                <a:lnTo>
                  <a:pt x="4212" y="32736"/>
                </a:lnTo>
                <a:lnTo>
                  <a:pt x="15700" y="15700"/>
                </a:lnTo>
                <a:lnTo>
                  <a:pt x="32736" y="4212"/>
                </a:lnTo>
                <a:lnTo>
                  <a:pt x="53593" y="0"/>
                </a:lnTo>
                <a:lnTo>
                  <a:pt x="1065275" y="0"/>
                </a:lnTo>
                <a:lnTo>
                  <a:pt x="1086133" y="4212"/>
                </a:lnTo>
                <a:lnTo>
                  <a:pt x="1103169" y="15700"/>
                </a:lnTo>
                <a:lnTo>
                  <a:pt x="1114657" y="32736"/>
                </a:lnTo>
                <a:lnTo>
                  <a:pt x="1118870" y="53594"/>
                </a:lnTo>
                <a:lnTo>
                  <a:pt x="1118870" y="267716"/>
                </a:lnTo>
                <a:lnTo>
                  <a:pt x="1114657" y="288573"/>
                </a:lnTo>
                <a:lnTo>
                  <a:pt x="1103169" y="305609"/>
                </a:lnTo>
                <a:lnTo>
                  <a:pt x="1086133" y="317097"/>
                </a:lnTo>
                <a:lnTo>
                  <a:pt x="1065275" y="321310"/>
                </a:lnTo>
                <a:lnTo>
                  <a:pt x="53593" y="321310"/>
                </a:lnTo>
                <a:lnTo>
                  <a:pt x="32736" y="317097"/>
                </a:lnTo>
                <a:lnTo>
                  <a:pt x="15700" y="305609"/>
                </a:lnTo>
                <a:lnTo>
                  <a:pt x="4212" y="288573"/>
                </a:lnTo>
                <a:lnTo>
                  <a:pt x="0" y="267716"/>
                </a:lnTo>
                <a:lnTo>
                  <a:pt x="0" y="5359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149854" y="3797935"/>
            <a:ext cx="78359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Center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Aldershvile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 title="Decorative"/>
          <p:cNvSpPr/>
          <p:nvPr/>
        </p:nvSpPr>
        <p:spPr>
          <a:xfrm>
            <a:off x="2989579" y="4243070"/>
            <a:ext cx="1125855" cy="330200"/>
          </a:xfrm>
          <a:custGeom>
            <a:avLst/>
            <a:gdLst/>
            <a:ahLst/>
            <a:cxnLst/>
            <a:rect l="l" t="t" r="r" b="b"/>
            <a:pathLst>
              <a:path w="1125854" h="330200">
                <a:moveTo>
                  <a:pt x="0" y="54991"/>
                </a:moveTo>
                <a:lnTo>
                  <a:pt x="4323" y="33593"/>
                </a:lnTo>
                <a:lnTo>
                  <a:pt x="16113" y="16113"/>
                </a:lnTo>
                <a:lnTo>
                  <a:pt x="33593" y="4323"/>
                </a:lnTo>
                <a:lnTo>
                  <a:pt x="54990" y="0"/>
                </a:lnTo>
                <a:lnTo>
                  <a:pt x="1070864" y="0"/>
                </a:lnTo>
                <a:lnTo>
                  <a:pt x="1092261" y="4323"/>
                </a:lnTo>
                <a:lnTo>
                  <a:pt x="1109741" y="16113"/>
                </a:lnTo>
                <a:lnTo>
                  <a:pt x="1121531" y="33593"/>
                </a:lnTo>
                <a:lnTo>
                  <a:pt x="1125855" y="54991"/>
                </a:lnTo>
                <a:lnTo>
                  <a:pt x="1125855" y="275209"/>
                </a:lnTo>
                <a:lnTo>
                  <a:pt x="1121531" y="296606"/>
                </a:lnTo>
                <a:lnTo>
                  <a:pt x="1109741" y="314086"/>
                </a:lnTo>
                <a:lnTo>
                  <a:pt x="1092261" y="325876"/>
                </a:lnTo>
                <a:lnTo>
                  <a:pt x="1070864" y="330200"/>
                </a:lnTo>
                <a:lnTo>
                  <a:pt x="54990" y="330200"/>
                </a:lnTo>
                <a:lnTo>
                  <a:pt x="33593" y="325876"/>
                </a:lnTo>
                <a:lnTo>
                  <a:pt x="16113" y="314086"/>
                </a:lnTo>
                <a:lnTo>
                  <a:pt x="4323" y="296606"/>
                </a:lnTo>
                <a:lnTo>
                  <a:pt x="0" y="275209"/>
                </a:lnTo>
                <a:lnTo>
                  <a:pt x="0" y="5499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255009" y="4233138"/>
            <a:ext cx="592455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17500"/>
              </a:lnSpc>
              <a:spcBef>
                <a:spcPts val="100"/>
              </a:spcBef>
            </a:pPr>
            <a:r>
              <a:rPr lang="da-DK" sz="800" spc="-110" dirty="0">
                <a:latin typeface="Arial"/>
                <a:cs typeface="Arial"/>
              </a:rPr>
              <a:t>B</a:t>
            </a:r>
            <a:r>
              <a:rPr lang="da-DK" sz="800" spc="-50" dirty="0">
                <a:latin typeface="Arial"/>
                <a:cs typeface="Arial"/>
              </a:rPr>
              <a:t>a</a:t>
            </a:r>
            <a:r>
              <a:rPr lang="da-DK" sz="800" spc="-55" dirty="0">
                <a:latin typeface="Arial"/>
                <a:cs typeface="Arial"/>
              </a:rPr>
              <a:t>k</a:t>
            </a:r>
            <a:r>
              <a:rPr lang="da-DK" sz="800" spc="-45" dirty="0">
                <a:latin typeface="Arial"/>
                <a:cs typeface="Arial"/>
              </a:rPr>
              <a:t>k</a:t>
            </a:r>
            <a:r>
              <a:rPr lang="da-DK" sz="800" spc="-50" dirty="0">
                <a:latin typeface="Arial"/>
                <a:cs typeface="Arial"/>
              </a:rPr>
              <a:t>e</a:t>
            </a:r>
            <a:r>
              <a:rPr lang="da-DK" sz="800" spc="-65" dirty="0">
                <a:latin typeface="Arial"/>
                <a:cs typeface="Arial"/>
              </a:rPr>
              <a:t>g</a:t>
            </a:r>
            <a:r>
              <a:rPr lang="da-DK" sz="800" spc="-30" dirty="0">
                <a:latin typeface="Arial"/>
                <a:cs typeface="Arial"/>
              </a:rPr>
              <a:t>år</a:t>
            </a:r>
            <a:r>
              <a:rPr lang="da-DK" sz="800" spc="-40" dirty="0">
                <a:latin typeface="Arial"/>
                <a:cs typeface="Arial"/>
              </a:rPr>
              <a:t>d</a:t>
            </a:r>
            <a:r>
              <a:rPr lang="da-DK" sz="800" spc="-45" dirty="0">
                <a:latin typeface="Arial"/>
                <a:cs typeface="Arial"/>
              </a:rPr>
              <a:t>e</a:t>
            </a:r>
            <a:r>
              <a:rPr lang="da-DK" sz="800" spc="-25" dirty="0">
                <a:latin typeface="Arial"/>
                <a:cs typeface="Arial"/>
              </a:rPr>
              <a:t>n</a:t>
            </a:r>
            <a:r>
              <a:rPr lang="da-DK" sz="800" spc="-20" dirty="0">
                <a:latin typeface="Arial"/>
                <a:cs typeface="Arial"/>
              </a:rPr>
              <a:t>-  </a:t>
            </a:r>
            <a:r>
              <a:rPr lang="da-DK" sz="800" spc="-150" dirty="0">
                <a:latin typeface="Arial"/>
                <a:cs typeface="Arial"/>
              </a:rPr>
              <a:t>R</a:t>
            </a:r>
            <a:r>
              <a:rPr lang="da-DK" sz="800" spc="-30" dirty="0">
                <a:latin typeface="Arial"/>
                <a:cs typeface="Arial"/>
              </a:rPr>
              <a:t>o</a:t>
            </a:r>
            <a:r>
              <a:rPr lang="da-DK" sz="800" spc="-70" dirty="0">
                <a:latin typeface="Arial"/>
                <a:cs typeface="Arial"/>
              </a:rPr>
              <a:t>s</a:t>
            </a:r>
            <a:r>
              <a:rPr lang="da-DK" sz="800" spc="-80" dirty="0">
                <a:latin typeface="Arial"/>
                <a:cs typeface="Arial"/>
              </a:rPr>
              <a:t>e</a:t>
            </a:r>
            <a:r>
              <a:rPr lang="da-DK" sz="800" spc="-40" dirty="0">
                <a:latin typeface="Arial"/>
                <a:cs typeface="Arial"/>
              </a:rPr>
              <a:t>nv</a:t>
            </a:r>
            <a:r>
              <a:rPr lang="da-DK" sz="800" spc="-90" dirty="0">
                <a:latin typeface="Arial"/>
                <a:cs typeface="Arial"/>
              </a:rPr>
              <a:t>æ</a:t>
            </a:r>
            <a:r>
              <a:rPr lang="da-DK" sz="800" spc="-50" dirty="0">
                <a:latin typeface="Arial"/>
                <a:cs typeface="Arial"/>
              </a:rPr>
              <a:t>n</a:t>
            </a:r>
            <a:r>
              <a:rPr lang="da-DK" sz="800" spc="-45" dirty="0">
                <a:latin typeface="Arial"/>
                <a:cs typeface="Arial"/>
              </a:rPr>
              <a:t>g</a:t>
            </a:r>
            <a:r>
              <a:rPr lang="da-DK" sz="800" spc="-50" dirty="0">
                <a:latin typeface="Arial"/>
                <a:cs typeface="Arial"/>
              </a:rPr>
              <a:t>e</a:t>
            </a:r>
            <a:r>
              <a:rPr lang="da-DK" sz="800" spc="40" dirty="0">
                <a:latin typeface="Arial"/>
                <a:cs typeface="Arial"/>
              </a:rPr>
              <a:t>t</a:t>
            </a:r>
            <a:endParaRPr lang="da-DK" sz="800" dirty="0">
              <a:latin typeface="Arial"/>
              <a:cs typeface="Arial"/>
            </a:endParaRPr>
          </a:p>
        </p:txBody>
      </p:sp>
      <p:sp>
        <p:nvSpPr>
          <p:cNvPr id="30" name="object 30" title="Decorative"/>
          <p:cNvSpPr/>
          <p:nvPr/>
        </p:nvSpPr>
        <p:spPr>
          <a:xfrm>
            <a:off x="2983864" y="6062979"/>
            <a:ext cx="1124585" cy="333375"/>
          </a:xfrm>
          <a:custGeom>
            <a:avLst/>
            <a:gdLst/>
            <a:ahLst/>
            <a:cxnLst/>
            <a:rect l="l" t="t" r="r" b="b"/>
            <a:pathLst>
              <a:path w="1124585" h="333375">
                <a:moveTo>
                  <a:pt x="0" y="55626"/>
                </a:moveTo>
                <a:lnTo>
                  <a:pt x="4369" y="33968"/>
                </a:lnTo>
                <a:lnTo>
                  <a:pt x="16287" y="16287"/>
                </a:lnTo>
                <a:lnTo>
                  <a:pt x="33968" y="4369"/>
                </a:lnTo>
                <a:lnTo>
                  <a:pt x="55626" y="0"/>
                </a:lnTo>
                <a:lnTo>
                  <a:pt x="1068959" y="0"/>
                </a:lnTo>
                <a:lnTo>
                  <a:pt x="1090616" y="4369"/>
                </a:lnTo>
                <a:lnTo>
                  <a:pt x="1108297" y="16287"/>
                </a:lnTo>
                <a:lnTo>
                  <a:pt x="1120215" y="33968"/>
                </a:lnTo>
                <a:lnTo>
                  <a:pt x="1124585" y="55626"/>
                </a:lnTo>
                <a:lnTo>
                  <a:pt x="1124585" y="277812"/>
                </a:lnTo>
                <a:lnTo>
                  <a:pt x="1120215" y="299438"/>
                </a:lnTo>
                <a:lnTo>
                  <a:pt x="1108297" y="317099"/>
                </a:lnTo>
                <a:lnTo>
                  <a:pt x="1090616" y="329008"/>
                </a:lnTo>
                <a:lnTo>
                  <a:pt x="1068959" y="333375"/>
                </a:lnTo>
                <a:lnTo>
                  <a:pt x="55626" y="333375"/>
                </a:lnTo>
                <a:lnTo>
                  <a:pt x="33968" y="329008"/>
                </a:lnTo>
                <a:lnTo>
                  <a:pt x="16287" y="317099"/>
                </a:lnTo>
                <a:lnTo>
                  <a:pt x="4369" y="299438"/>
                </a:lnTo>
                <a:lnTo>
                  <a:pt x="0" y="277812"/>
                </a:lnTo>
                <a:lnTo>
                  <a:pt x="0" y="5562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344926" y="6073902"/>
            <a:ext cx="4032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Ernæring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 title="Decorative"/>
          <p:cNvSpPr/>
          <p:nvPr/>
        </p:nvSpPr>
        <p:spPr>
          <a:xfrm>
            <a:off x="2985770" y="4671695"/>
            <a:ext cx="1125855" cy="346710"/>
          </a:xfrm>
          <a:custGeom>
            <a:avLst/>
            <a:gdLst/>
            <a:ahLst/>
            <a:cxnLst/>
            <a:rect l="l" t="t" r="r" b="b"/>
            <a:pathLst>
              <a:path w="1125854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5" y="0"/>
                </a:lnTo>
                <a:lnTo>
                  <a:pt x="1068070" y="0"/>
                </a:lnTo>
                <a:lnTo>
                  <a:pt x="1090547" y="4546"/>
                </a:lnTo>
                <a:lnTo>
                  <a:pt x="1108916" y="16938"/>
                </a:lnTo>
                <a:lnTo>
                  <a:pt x="1121308" y="35307"/>
                </a:lnTo>
                <a:lnTo>
                  <a:pt x="1125855" y="57785"/>
                </a:lnTo>
                <a:lnTo>
                  <a:pt x="1125855" y="288925"/>
                </a:lnTo>
                <a:lnTo>
                  <a:pt x="1121308" y="311402"/>
                </a:lnTo>
                <a:lnTo>
                  <a:pt x="1108916" y="329771"/>
                </a:lnTo>
                <a:lnTo>
                  <a:pt x="1090547" y="342163"/>
                </a:lnTo>
                <a:lnTo>
                  <a:pt x="1068070" y="346710"/>
                </a:lnTo>
                <a:lnTo>
                  <a:pt x="57785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40126" y="4662906"/>
            <a:ext cx="1017905" cy="312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760" marR="5080" indent="-353695">
              <a:lnSpc>
                <a:spcPct val="1175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Administration </a:t>
            </a:r>
            <a:r>
              <a:rPr sz="800" spc="-50" dirty="0">
                <a:latin typeface="Arial"/>
                <a:cs typeface="Arial"/>
              </a:rPr>
              <a:t>og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pedel  </a:t>
            </a:r>
            <a:r>
              <a:rPr sz="800" spc="-40" dirty="0">
                <a:latin typeface="Arial"/>
                <a:cs typeface="Arial"/>
              </a:rPr>
              <a:t>2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4" name="object 34" title="Decorative"/>
          <p:cNvSpPr/>
          <p:nvPr/>
        </p:nvSpPr>
        <p:spPr>
          <a:xfrm>
            <a:off x="1595119" y="6056629"/>
            <a:ext cx="1137285" cy="339090"/>
          </a:xfrm>
          <a:custGeom>
            <a:avLst/>
            <a:gdLst/>
            <a:ahLst/>
            <a:cxnLst/>
            <a:rect l="l" t="t" r="r" b="b"/>
            <a:pathLst>
              <a:path w="1137285" h="339089">
                <a:moveTo>
                  <a:pt x="0" y="56515"/>
                </a:moveTo>
                <a:lnTo>
                  <a:pt x="4437" y="34504"/>
                </a:lnTo>
                <a:lnTo>
                  <a:pt x="16541" y="16541"/>
                </a:lnTo>
                <a:lnTo>
                  <a:pt x="34504" y="4437"/>
                </a:lnTo>
                <a:lnTo>
                  <a:pt x="56515" y="0"/>
                </a:lnTo>
                <a:lnTo>
                  <a:pt x="1080770" y="0"/>
                </a:lnTo>
                <a:lnTo>
                  <a:pt x="1102780" y="4437"/>
                </a:lnTo>
                <a:lnTo>
                  <a:pt x="1120743" y="16541"/>
                </a:lnTo>
                <a:lnTo>
                  <a:pt x="1132847" y="34504"/>
                </a:lnTo>
                <a:lnTo>
                  <a:pt x="1137285" y="56515"/>
                </a:lnTo>
                <a:lnTo>
                  <a:pt x="1137285" y="282575"/>
                </a:lnTo>
                <a:lnTo>
                  <a:pt x="1132847" y="304574"/>
                </a:lnTo>
                <a:lnTo>
                  <a:pt x="1120743" y="322538"/>
                </a:lnTo>
                <a:lnTo>
                  <a:pt x="1102780" y="334649"/>
                </a:lnTo>
                <a:lnTo>
                  <a:pt x="1080770" y="339090"/>
                </a:lnTo>
                <a:lnTo>
                  <a:pt x="56515" y="339090"/>
                </a:lnTo>
                <a:lnTo>
                  <a:pt x="34504" y="334649"/>
                </a:lnTo>
                <a:lnTo>
                  <a:pt x="16541" y="322538"/>
                </a:lnTo>
                <a:lnTo>
                  <a:pt x="4437" y="304574"/>
                </a:lnTo>
                <a:lnTo>
                  <a:pt x="0" y="282575"/>
                </a:lnTo>
                <a:lnTo>
                  <a:pt x="0" y="5651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687195" y="6067805"/>
            <a:ext cx="78905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Sygeplejersker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6" name="object 36" title="Decorative"/>
          <p:cNvSpPr/>
          <p:nvPr/>
        </p:nvSpPr>
        <p:spPr>
          <a:xfrm>
            <a:off x="7320915" y="6051550"/>
            <a:ext cx="1142365" cy="340360"/>
          </a:xfrm>
          <a:custGeom>
            <a:avLst/>
            <a:gdLst/>
            <a:ahLst/>
            <a:cxnLst/>
            <a:rect l="l" t="t" r="r" b="b"/>
            <a:pathLst>
              <a:path w="1142365" h="340360">
                <a:moveTo>
                  <a:pt x="0" y="56768"/>
                </a:moveTo>
                <a:lnTo>
                  <a:pt x="4458" y="34665"/>
                </a:lnTo>
                <a:lnTo>
                  <a:pt x="16621" y="16621"/>
                </a:lnTo>
                <a:lnTo>
                  <a:pt x="34665" y="4458"/>
                </a:lnTo>
                <a:lnTo>
                  <a:pt x="56768" y="0"/>
                </a:lnTo>
                <a:lnTo>
                  <a:pt x="1085595" y="0"/>
                </a:lnTo>
                <a:lnTo>
                  <a:pt x="1107699" y="4458"/>
                </a:lnTo>
                <a:lnTo>
                  <a:pt x="1125743" y="16621"/>
                </a:lnTo>
                <a:lnTo>
                  <a:pt x="1137906" y="34665"/>
                </a:lnTo>
                <a:lnTo>
                  <a:pt x="1142364" y="56768"/>
                </a:lnTo>
                <a:lnTo>
                  <a:pt x="1142364" y="283629"/>
                </a:lnTo>
                <a:lnTo>
                  <a:pt x="1137906" y="305711"/>
                </a:lnTo>
                <a:lnTo>
                  <a:pt x="1125743" y="323743"/>
                </a:lnTo>
                <a:lnTo>
                  <a:pt x="1107699" y="335901"/>
                </a:lnTo>
                <a:lnTo>
                  <a:pt x="1085595" y="340359"/>
                </a:lnTo>
                <a:lnTo>
                  <a:pt x="56768" y="340359"/>
                </a:lnTo>
                <a:lnTo>
                  <a:pt x="34665" y="335901"/>
                </a:lnTo>
                <a:lnTo>
                  <a:pt x="16621" y="323743"/>
                </a:lnTo>
                <a:lnTo>
                  <a:pt x="4458" y="305711"/>
                </a:lnTo>
                <a:lnTo>
                  <a:pt x="0" y="283629"/>
                </a:lnTo>
                <a:lnTo>
                  <a:pt x="0" y="5676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628001" y="6063234"/>
            <a:ext cx="5270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Svaleparken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37729" y="6186627"/>
            <a:ext cx="3117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2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 title="Decorative"/>
          <p:cNvSpPr/>
          <p:nvPr/>
        </p:nvSpPr>
        <p:spPr>
          <a:xfrm>
            <a:off x="7307580" y="2875915"/>
            <a:ext cx="1162050" cy="330835"/>
          </a:xfrm>
          <a:custGeom>
            <a:avLst/>
            <a:gdLst/>
            <a:ahLst/>
            <a:cxnLst/>
            <a:rect l="l" t="t" r="r" b="b"/>
            <a:pathLst>
              <a:path w="1162050" h="330835">
                <a:moveTo>
                  <a:pt x="0" y="55118"/>
                </a:moveTo>
                <a:lnTo>
                  <a:pt x="4325" y="33647"/>
                </a:lnTo>
                <a:lnTo>
                  <a:pt x="16129" y="16129"/>
                </a:lnTo>
                <a:lnTo>
                  <a:pt x="33647" y="4325"/>
                </a:lnTo>
                <a:lnTo>
                  <a:pt x="55118" y="0"/>
                </a:lnTo>
                <a:lnTo>
                  <a:pt x="1106931" y="0"/>
                </a:lnTo>
                <a:lnTo>
                  <a:pt x="1128402" y="4325"/>
                </a:lnTo>
                <a:lnTo>
                  <a:pt x="1145921" y="16128"/>
                </a:lnTo>
                <a:lnTo>
                  <a:pt x="1157724" y="33647"/>
                </a:lnTo>
                <a:lnTo>
                  <a:pt x="1162050" y="55118"/>
                </a:lnTo>
                <a:lnTo>
                  <a:pt x="1162050" y="275716"/>
                </a:lnTo>
                <a:lnTo>
                  <a:pt x="1157724" y="297187"/>
                </a:lnTo>
                <a:lnTo>
                  <a:pt x="1145921" y="314705"/>
                </a:lnTo>
                <a:lnTo>
                  <a:pt x="1128402" y="326509"/>
                </a:lnTo>
                <a:lnTo>
                  <a:pt x="1106931" y="330835"/>
                </a:lnTo>
                <a:lnTo>
                  <a:pt x="55118" y="330835"/>
                </a:lnTo>
                <a:lnTo>
                  <a:pt x="33647" y="326509"/>
                </a:lnTo>
                <a:lnTo>
                  <a:pt x="16129" y="314706"/>
                </a:lnTo>
                <a:lnTo>
                  <a:pt x="4325" y="297187"/>
                </a:lnTo>
                <a:lnTo>
                  <a:pt x="0" y="275716"/>
                </a:lnTo>
                <a:lnTo>
                  <a:pt x="0" y="5511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687436" y="2888107"/>
            <a:ext cx="40259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100" dirty="0">
                <a:latin typeface="Arial"/>
                <a:cs typeface="Arial"/>
              </a:rPr>
              <a:t>T</a:t>
            </a:r>
            <a:r>
              <a:rPr sz="800" dirty="0">
                <a:latin typeface="Arial"/>
                <a:cs typeface="Arial"/>
              </a:rPr>
              <a:t>i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60" dirty="0">
                <a:latin typeface="Arial"/>
                <a:cs typeface="Arial"/>
              </a:rPr>
              <a:t>sd</a:t>
            </a:r>
            <a:r>
              <a:rPr sz="800" spc="-40" dirty="0">
                <a:latin typeface="Arial"/>
                <a:cs typeface="Arial"/>
              </a:rPr>
              <a:t>a</a:t>
            </a:r>
            <a:r>
              <a:rPr sz="800" spc="-30" dirty="0">
                <a:latin typeface="Arial"/>
                <a:cs typeface="Arial"/>
              </a:rPr>
              <a:t>l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25" dirty="0">
                <a:latin typeface="Arial"/>
                <a:cs typeface="Arial"/>
              </a:rPr>
              <a:t>n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 title="Decorative"/>
          <p:cNvSpPr/>
          <p:nvPr/>
        </p:nvSpPr>
        <p:spPr>
          <a:xfrm>
            <a:off x="8698865" y="3316604"/>
            <a:ext cx="1143000" cy="353060"/>
          </a:xfrm>
          <a:custGeom>
            <a:avLst/>
            <a:gdLst/>
            <a:ahLst/>
            <a:cxnLst/>
            <a:rect l="l" t="t" r="r" b="b"/>
            <a:pathLst>
              <a:path w="1143000" h="353060">
                <a:moveTo>
                  <a:pt x="0" y="58800"/>
                </a:moveTo>
                <a:lnTo>
                  <a:pt x="4615" y="35897"/>
                </a:lnTo>
                <a:lnTo>
                  <a:pt x="17208" y="17208"/>
                </a:lnTo>
                <a:lnTo>
                  <a:pt x="35897" y="4615"/>
                </a:lnTo>
                <a:lnTo>
                  <a:pt x="58800" y="0"/>
                </a:lnTo>
                <a:lnTo>
                  <a:pt x="1084199" y="0"/>
                </a:lnTo>
                <a:lnTo>
                  <a:pt x="1107102" y="4615"/>
                </a:lnTo>
                <a:lnTo>
                  <a:pt x="1125791" y="17208"/>
                </a:lnTo>
                <a:lnTo>
                  <a:pt x="1138384" y="35897"/>
                </a:lnTo>
                <a:lnTo>
                  <a:pt x="1143000" y="58800"/>
                </a:lnTo>
                <a:lnTo>
                  <a:pt x="1143000" y="294259"/>
                </a:lnTo>
                <a:lnTo>
                  <a:pt x="1138384" y="317162"/>
                </a:lnTo>
                <a:lnTo>
                  <a:pt x="1125791" y="335851"/>
                </a:lnTo>
                <a:lnTo>
                  <a:pt x="1107102" y="348444"/>
                </a:lnTo>
                <a:lnTo>
                  <a:pt x="1084199" y="353060"/>
                </a:lnTo>
                <a:lnTo>
                  <a:pt x="58800" y="353060"/>
                </a:lnTo>
                <a:lnTo>
                  <a:pt x="35897" y="348444"/>
                </a:lnTo>
                <a:lnTo>
                  <a:pt x="17208" y="335851"/>
                </a:lnTo>
                <a:lnTo>
                  <a:pt x="4615" y="317162"/>
                </a:lnTo>
                <a:lnTo>
                  <a:pt x="0" y="294259"/>
                </a:lnTo>
                <a:lnTo>
                  <a:pt x="0" y="5880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919209" y="3330067"/>
            <a:ext cx="7042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Kristrupcenteret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 title="Decorative"/>
          <p:cNvSpPr/>
          <p:nvPr/>
        </p:nvSpPr>
        <p:spPr>
          <a:xfrm>
            <a:off x="4464684" y="2867025"/>
            <a:ext cx="1146175" cy="336550"/>
          </a:xfrm>
          <a:custGeom>
            <a:avLst/>
            <a:gdLst/>
            <a:ahLst/>
            <a:cxnLst/>
            <a:rect l="l" t="t" r="r" b="b"/>
            <a:pathLst>
              <a:path w="1146175" h="336550">
                <a:moveTo>
                  <a:pt x="0" y="56134"/>
                </a:moveTo>
                <a:lnTo>
                  <a:pt x="4413" y="34289"/>
                </a:lnTo>
                <a:lnTo>
                  <a:pt x="16446" y="16446"/>
                </a:lnTo>
                <a:lnTo>
                  <a:pt x="34289" y="4413"/>
                </a:lnTo>
                <a:lnTo>
                  <a:pt x="56134" y="0"/>
                </a:lnTo>
                <a:lnTo>
                  <a:pt x="1090040" y="0"/>
                </a:lnTo>
                <a:lnTo>
                  <a:pt x="1111885" y="4413"/>
                </a:lnTo>
                <a:lnTo>
                  <a:pt x="1129728" y="16446"/>
                </a:lnTo>
                <a:lnTo>
                  <a:pt x="1141761" y="34290"/>
                </a:lnTo>
                <a:lnTo>
                  <a:pt x="1146175" y="56134"/>
                </a:lnTo>
                <a:lnTo>
                  <a:pt x="1146175" y="280415"/>
                </a:lnTo>
                <a:lnTo>
                  <a:pt x="1141761" y="302260"/>
                </a:lnTo>
                <a:lnTo>
                  <a:pt x="1129728" y="320103"/>
                </a:lnTo>
                <a:lnTo>
                  <a:pt x="1111884" y="332136"/>
                </a:lnTo>
                <a:lnTo>
                  <a:pt x="1090040" y="336550"/>
                </a:lnTo>
                <a:lnTo>
                  <a:pt x="56134" y="336550"/>
                </a:lnTo>
                <a:lnTo>
                  <a:pt x="34289" y="332136"/>
                </a:lnTo>
                <a:lnTo>
                  <a:pt x="16446" y="320103"/>
                </a:lnTo>
                <a:lnTo>
                  <a:pt x="4413" y="302259"/>
                </a:lnTo>
                <a:lnTo>
                  <a:pt x="0" y="280415"/>
                </a:lnTo>
                <a:lnTo>
                  <a:pt x="0" y="5613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733671" y="2877439"/>
            <a:ext cx="608965" cy="127727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61925" marR="5080" indent="-149860">
              <a:lnSpc>
                <a:spcPct val="103699"/>
              </a:lnSpc>
              <a:spcBef>
                <a:spcPts val="65"/>
              </a:spcBef>
            </a:pPr>
            <a:r>
              <a:rPr sz="800" spc="-60" dirty="0" err="1">
                <a:latin typeface="Arial"/>
                <a:cs typeface="Arial"/>
              </a:rPr>
              <a:t>Ko</a:t>
            </a:r>
            <a:r>
              <a:rPr sz="800" spc="-30" dirty="0" err="1">
                <a:latin typeface="Arial"/>
                <a:cs typeface="Arial"/>
              </a:rPr>
              <a:t>l</a:t>
            </a:r>
            <a:r>
              <a:rPr sz="800" dirty="0" err="1">
                <a:latin typeface="Arial"/>
                <a:cs typeface="Arial"/>
              </a:rPr>
              <a:t>l</a:t>
            </a:r>
            <a:r>
              <a:rPr sz="800" spc="-50" dirty="0" err="1">
                <a:latin typeface="Arial"/>
                <a:cs typeface="Arial"/>
              </a:rPr>
              <a:t>e</a:t>
            </a:r>
            <a:r>
              <a:rPr sz="800" spc="-45" dirty="0" err="1">
                <a:latin typeface="Arial"/>
                <a:cs typeface="Arial"/>
              </a:rPr>
              <a:t>k</a:t>
            </a:r>
            <a:r>
              <a:rPr sz="800" spc="45" dirty="0" err="1">
                <a:latin typeface="Arial"/>
                <a:cs typeface="Arial"/>
              </a:rPr>
              <a:t>t</a:t>
            </a:r>
            <a:r>
              <a:rPr sz="800" dirty="0" err="1">
                <a:latin typeface="Arial"/>
                <a:cs typeface="Arial"/>
              </a:rPr>
              <a:t>i</a:t>
            </a:r>
            <a:r>
              <a:rPr sz="800" spc="-45" dirty="0" err="1">
                <a:latin typeface="Arial"/>
                <a:cs typeface="Arial"/>
              </a:rPr>
              <a:t>v</a:t>
            </a:r>
            <a:r>
              <a:rPr sz="800" spc="-30" dirty="0" err="1">
                <a:latin typeface="Arial"/>
                <a:cs typeface="Arial"/>
              </a:rPr>
              <a:t>hu</a:t>
            </a:r>
            <a:r>
              <a:rPr sz="800" spc="-70" dirty="0" err="1">
                <a:latin typeface="Arial"/>
                <a:cs typeface="Arial"/>
              </a:rPr>
              <a:t>s</a:t>
            </a:r>
            <a:r>
              <a:rPr sz="800" spc="-80" dirty="0" err="1">
                <a:latin typeface="Arial"/>
                <a:cs typeface="Arial"/>
              </a:rPr>
              <a:t>e</a:t>
            </a:r>
            <a:r>
              <a:rPr sz="800" spc="40" dirty="0" err="1">
                <a:latin typeface="Arial"/>
                <a:cs typeface="Arial"/>
              </a:rPr>
              <a:t>t</a:t>
            </a:r>
            <a:r>
              <a:rPr sz="800" spc="40" dirty="0">
                <a:latin typeface="Arial"/>
                <a:cs typeface="Arial"/>
              </a:rPr>
              <a:t> 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5" name="object 45" title="Decorative"/>
          <p:cNvSpPr/>
          <p:nvPr/>
        </p:nvSpPr>
        <p:spPr>
          <a:xfrm>
            <a:off x="4451350" y="3777615"/>
            <a:ext cx="1140460" cy="339090"/>
          </a:xfrm>
          <a:custGeom>
            <a:avLst/>
            <a:gdLst/>
            <a:ahLst/>
            <a:cxnLst/>
            <a:rect l="l" t="t" r="r" b="b"/>
            <a:pathLst>
              <a:path w="1140460" h="339089">
                <a:moveTo>
                  <a:pt x="0" y="56514"/>
                </a:moveTo>
                <a:lnTo>
                  <a:pt x="4437" y="34504"/>
                </a:lnTo>
                <a:lnTo>
                  <a:pt x="16541" y="16541"/>
                </a:lnTo>
                <a:lnTo>
                  <a:pt x="34504" y="4437"/>
                </a:lnTo>
                <a:lnTo>
                  <a:pt x="56514" y="0"/>
                </a:lnTo>
                <a:lnTo>
                  <a:pt x="1083945" y="0"/>
                </a:lnTo>
                <a:lnTo>
                  <a:pt x="1105955" y="4437"/>
                </a:lnTo>
                <a:lnTo>
                  <a:pt x="1123918" y="16541"/>
                </a:lnTo>
                <a:lnTo>
                  <a:pt x="1136022" y="34504"/>
                </a:lnTo>
                <a:lnTo>
                  <a:pt x="1140460" y="56514"/>
                </a:lnTo>
                <a:lnTo>
                  <a:pt x="1140460" y="282575"/>
                </a:lnTo>
                <a:lnTo>
                  <a:pt x="1136022" y="304585"/>
                </a:lnTo>
                <a:lnTo>
                  <a:pt x="1123918" y="322548"/>
                </a:lnTo>
                <a:lnTo>
                  <a:pt x="1105955" y="334652"/>
                </a:lnTo>
                <a:lnTo>
                  <a:pt x="1083945" y="339089"/>
                </a:lnTo>
                <a:lnTo>
                  <a:pt x="56514" y="339089"/>
                </a:lnTo>
                <a:lnTo>
                  <a:pt x="34504" y="334652"/>
                </a:lnTo>
                <a:lnTo>
                  <a:pt x="16541" y="322548"/>
                </a:lnTo>
                <a:lnTo>
                  <a:pt x="4437" y="304585"/>
                </a:lnTo>
                <a:lnTo>
                  <a:pt x="0" y="282575"/>
                </a:lnTo>
                <a:lnTo>
                  <a:pt x="0" y="5651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729098" y="3790315"/>
            <a:ext cx="5867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Borupvænget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 title="Decorative"/>
          <p:cNvSpPr/>
          <p:nvPr/>
        </p:nvSpPr>
        <p:spPr>
          <a:xfrm>
            <a:off x="4464684" y="3324860"/>
            <a:ext cx="1143000" cy="333375"/>
          </a:xfrm>
          <a:custGeom>
            <a:avLst/>
            <a:gdLst/>
            <a:ahLst/>
            <a:cxnLst/>
            <a:rect l="l" t="t" r="r" b="b"/>
            <a:pathLst>
              <a:path w="1143000" h="333375">
                <a:moveTo>
                  <a:pt x="0" y="55625"/>
                </a:moveTo>
                <a:lnTo>
                  <a:pt x="4369" y="33968"/>
                </a:lnTo>
                <a:lnTo>
                  <a:pt x="16287" y="16287"/>
                </a:lnTo>
                <a:lnTo>
                  <a:pt x="33968" y="4369"/>
                </a:lnTo>
                <a:lnTo>
                  <a:pt x="55625" y="0"/>
                </a:lnTo>
                <a:lnTo>
                  <a:pt x="1087374" y="0"/>
                </a:lnTo>
                <a:lnTo>
                  <a:pt x="1109031" y="4369"/>
                </a:lnTo>
                <a:lnTo>
                  <a:pt x="1126712" y="16287"/>
                </a:lnTo>
                <a:lnTo>
                  <a:pt x="1138630" y="33968"/>
                </a:lnTo>
                <a:lnTo>
                  <a:pt x="1143000" y="55625"/>
                </a:lnTo>
                <a:lnTo>
                  <a:pt x="1143000" y="277749"/>
                </a:lnTo>
                <a:lnTo>
                  <a:pt x="1138630" y="299406"/>
                </a:lnTo>
                <a:lnTo>
                  <a:pt x="1126712" y="317087"/>
                </a:lnTo>
                <a:lnTo>
                  <a:pt x="1109031" y="329005"/>
                </a:lnTo>
                <a:lnTo>
                  <a:pt x="1087374" y="333375"/>
                </a:lnTo>
                <a:lnTo>
                  <a:pt x="55625" y="333375"/>
                </a:lnTo>
                <a:lnTo>
                  <a:pt x="33968" y="329005"/>
                </a:lnTo>
                <a:lnTo>
                  <a:pt x="16287" y="317087"/>
                </a:lnTo>
                <a:lnTo>
                  <a:pt x="4369" y="299406"/>
                </a:lnTo>
                <a:lnTo>
                  <a:pt x="0" y="277749"/>
                </a:lnTo>
                <a:lnTo>
                  <a:pt x="0" y="5562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602164" y="3337686"/>
            <a:ext cx="943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70" dirty="0">
                <a:latin typeface="Arial"/>
                <a:cs typeface="Arial"/>
              </a:rPr>
              <a:t>Udegruppe Langå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9" name="object 49" title="Decorative"/>
          <p:cNvSpPr/>
          <p:nvPr/>
        </p:nvSpPr>
        <p:spPr>
          <a:xfrm>
            <a:off x="7293609" y="5613400"/>
            <a:ext cx="1162050" cy="320040"/>
          </a:xfrm>
          <a:custGeom>
            <a:avLst/>
            <a:gdLst/>
            <a:ahLst/>
            <a:cxnLst/>
            <a:rect l="l" t="t" r="r" b="b"/>
            <a:pathLst>
              <a:path w="1162050" h="320039">
                <a:moveTo>
                  <a:pt x="0" y="53339"/>
                </a:moveTo>
                <a:lnTo>
                  <a:pt x="4191" y="32575"/>
                </a:lnTo>
                <a:lnTo>
                  <a:pt x="15621" y="15620"/>
                </a:lnTo>
                <a:lnTo>
                  <a:pt x="32575" y="4190"/>
                </a:lnTo>
                <a:lnTo>
                  <a:pt x="53340" y="0"/>
                </a:lnTo>
                <a:lnTo>
                  <a:pt x="1108710" y="0"/>
                </a:lnTo>
                <a:lnTo>
                  <a:pt x="1129474" y="4191"/>
                </a:lnTo>
                <a:lnTo>
                  <a:pt x="1146428" y="15621"/>
                </a:lnTo>
                <a:lnTo>
                  <a:pt x="1157858" y="32575"/>
                </a:lnTo>
                <a:lnTo>
                  <a:pt x="1162050" y="53339"/>
                </a:lnTo>
                <a:lnTo>
                  <a:pt x="1162050" y="266700"/>
                </a:lnTo>
                <a:lnTo>
                  <a:pt x="1157858" y="287464"/>
                </a:lnTo>
                <a:lnTo>
                  <a:pt x="1146428" y="304419"/>
                </a:lnTo>
                <a:lnTo>
                  <a:pt x="1129474" y="315849"/>
                </a:lnTo>
                <a:lnTo>
                  <a:pt x="1108710" y="320039"/>
                </a:lnTo>
                <a:lnTo>
                  <a:pt x="53340" y="320039"/>
                </a:lnTo>
                <a:lnTo>
                  <a:pt x="32575" y="315848"/>
                </a:lnTo>
                <a:lnTo>
                  <a:pt x="15621" y="304418"/>
                </a:lnTo>
                <a:lnTo>
                  <a:pt x="4191" y="287464"/>
                </a:lnTo>
                <a:lnTo>
                  <a:pt x="0" y="266700"/>
                </a:lnTo>
                <a:lnTo>
                  <a:pt x="0" y="53339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576184" y="5623941"/>
            <a:ext cx="5988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0" dirty="0">
                <a:latin typeface="Arial"/>
                <a:cs typeface="Arial"/>
              </a:rPr>
              <a:t>Distrikt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Vorup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1" title="Decorative"/>
          <p:cNvSpPr/>
          <p:nvPr/>
        </p:nvSpPr>
        <p:spPr>
          <a:xfrm>
            <a:off x="8696325" y="2849245"/>
            <a:ext cx="1143000" cy="346710"/>
          </a:xfrm>
          <a:custGeom>
            <a:avLst/>
            <a:gdLst/>
            <a:ahLst/>
            <a:cxnLst/>
            <a:rect l="l" t="t" r="r" b="b"/>
            <a:pathLst>
              <a:path w="114300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4" y="0"/>
                </a:lnTo>
                <a:lnTo>
                  <a:pt x="1085215" y="0"/>
                </a:lnTo>
                <a:lnTo>
                  <a:pt x="1107692" y="4546"/>
                </a:lnTo>
                <a:lnTo>
                  <a:pt x="1126061" y="16938"/>
                </a:lnTo>
                <a:lnTo>
                  <a:pt x="1138453" y="35307"/>
                </a:lnTo>
                <a:lnTo>
                  <a:pt x="1143000" y="57785"/>
                </a:lnTo>
                <a:lnTo>
                  <a:pt x="1143000" y="288925"/>
                </a:lnTo>
                <a:lnTo>
                  <a:pt x="1138453" y="311402"/>
                </a:lnTo>
                <a:lnTo>
                  <a:pt x="1126061" y="329771"/>
                </a:lnTo>
                <a:lnTo>
                  <a:pt x="1107692" y="342163"/>
                </a:lnTo>
                <a:lnTo>
                  <a:pt x="1085215" y="346710"/>
                </a:lnTo>
                <a:lnTo>
                  <a:pt x="57784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9033509" y="2860675"/>
            <a:ext cx="4724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/>
                <a:cs typeface="Arial"/>
              </a:rPr>
              <a:t>Sygeplejen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3" title="Decorative"/>
          <p:cNvSpPr/>
          <p:nvPr/>
        </p:nvSpPr>
        <p:spPr>
          <a:xfrm>
            <a:off x="7324725" y="3322320"/>
            <a:ext cx="1143000" cy="333375"/>
          </a:xfrm>
          <a:custGeom>
            <a:avLst/>
            <a:gdLst/>
            <a:ahLst/>
            <a:cxnLst/>
            <a:rect l="l" t="t" r="r" b="b"/>
            <a:pathLst>
              <a:path w="1143000" h="333375">
                <a:moveTo>
                  <a:pt x="0" y="55626"/>
                </a:moveTo>
                <a:lnTo>
                  <a:pt x="4369" y="33968"/>
                </a:lnTo>
                <a:lnTo>
                  <a:pt x="16287" y="16287"/>
                </a:lnTo>
                <a:lnTo>
                  <a:pt x="33968" y="4369"/>
                </a:lnTo>
                <a:lnTo>
                  <a:pt x="55625" y="0"/>
                </a:lnTo>
                <a:lnTo>
                  <a:pt x="1087374" y="0"/>
                </a:lnTo>
                <a:lnTo>
                  <a:pt x="1109031" y="4369"/>
                </a:lnTo>
                <a:lnTo>
                  <a:pt x="1126712" y="16287"/>
                </a:lnTo>
                <a:lnTo>
                  <a:pt x="1138630" y="33968"/>
                </a:lnTo>
                <a:lnTo>
                  <a:pt x="1143000" y="55626"/>
                </a:lnTo>
                <a:lnTo>
                  <a:pt x="1143000" y="277749"/>
                </a:lnTo>
                <a:lnTo>
                  <a:pt x="1138630" y="299406"/>
                </a:lnTo>
                <a:lnTo>
                  <a:pt x="1126712" y="317087"/>
                </a:lnTo>
                <a:lnTo>
                  <a:pt x="1109031" y="329005"/>
                </a:lnTo>
                <a:lnTo>
                  <a:pt x="1087374" y="333375"/>
                </a:lnTo>
                <a:lnTo>
                  <a:pt x="55625" y="333375"/>
                </a:lnTo>
                <a:lnTo>
                  <a:pt x="33968" y="329005"/>
                </a:lnTo>
                <a:lnTo>
                  <a:pt x="16287" y="317087"/>
                </a:lnTo>
                <a:lnTo>
                  <a:pt x="4369" y="299406"/>
                </a:lnTo>
                <a:lnTo>
                  <a:pt x="0" y="277749"/>
                </a:lnTo>
                <a:lnTo>
                  <a:pt x="0" y="5562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7617332" y="3333115"/>
            <a:ext cx="5594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Lindevænget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object 55" title="Decorative"/>
          <p:cNvSpPr/>
          <p:nvPr/>
        </p:nvSpPr>
        <p:spPr>
          <a:xfrm>
            <a:off x="8691880" y="4681220"/>
            <a:ext cx="1143000" cy="346710"/>
          </a:xfrm>
          <a:custGeom>
            <a:avLst/>
            <a:gdLst/>
            <a:ahLst/>
            <a:cxnLst/>
            <a:rect l="l" t="t" r="r" b="b"/>
            <a:pathLst>
              <a:path w="114300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5" y="0"/>
                </a:lnTo>
                <a:lnTo>
                  <a:pt x="1085215" y="0"/>
                </a:lnTo>
                <a:lnTo>
                  <a:pt x="1107692" y="4546"/>
                </a:lnTo>
                <a:lnTo>
                  <a:pt x="1126061" y="16938"/>
                </a:lnTo>
                <a:lnTo>
                  <a:pt x="1138453" y="35307"/>
                </a:lnTo>
                <a:lnTo>
                  <a:pt x="1143000" y="57785"/>
                </a:lnTo>
                <a:lnTo>
                  <a:pt x="1143000" y="288925"/>
                </a:lnTo>
                <a:lnTo>
                  <a:pt x="1138453" y="311402"/>
                </a:lnTo>
                <a:lnTo>
                  <a:pt x="1126061" y="329771"/>
                </a:lnTo>
                <a:lnTo>
                  <a:pt x="1107692" y="342163"/>
                </a:lnTo>
                <a:lnTo>
                  <a:pt x="1085215" y="346710"/>
                </a:lnTo>
                <a:lnTo>
                  <a:pt x="57785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817102" y="4692777"/>
            <a:ext cx="8953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Ernæring og cafe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7" name="object 57" title="Decorative"/>
          <p:cNvSpPr/>
          <p:nvPr/>
        </p:nvSpPr>
        <p:spPr>
          <a:xfrm>
            <a:off x="7318375" y="4224020"/>
            <a:ext cx="1143000" cy="339725"/>
          </a:xfrm>
          <a:custGeom>
            <a:avLst/>
            <a:gdLst/>
            <a:ahLst/>
            <a:cxnLst/>
            <a:rect l="l" t="t" r="r" b="b"/>
            <a:pathLst>
              <a:path w="1143000" h="339725">
                <a:moveTo>
                  <a:pt x="0" y="56642"/>
                </a:moveTo>
                <a:lnTo>
                  <a:pt x="4456" y="34611"/>
                </a:lnTo>
                <a:lnTo>
                  <a:pt x="16605" y="16605"/>
                </a:lnTo>
                <a:lnTo>
                  <a:pt x="34611" y="4456"/>
                </a:lnTo>
                <a:lnTo>
                  <a:pt x="56642" y="0"/>
                </a:lnTo>
                <a:lnTo>
                  <a:pt x="1086357" y="0"/>
                </a:lnTo>
                <a:lnTo>
                  <a:pt x="1108388" y="4456"/>
                </a:lnTo>
                <a:lnTo>
                  <a:pt x="1126394" y="16605"/>
                </a:lnTo>
                <a:lnTo>
                  <a:pt x="1138543" y="34611"/>
                </a:lnTo>
                <a:lnTo>
                  <a:pt x="1143000" y="56642"/>
                </a:lnTo>
                <a:lnTo>
                  <a:pt x="1143000" y="283083"/>
                </a:lnTo>
                <a:lnTo>
                  <a:pt x="1138543" y="305113"/>
                </a:lnTo>
                <a:lnTo>
                  <a:pt x="1126394" y="323119"/>
                </a:lnTo>
                <a:lnTo>
                  <a:pt x="1108388" y="335268"/>
                </a:lnTo>
                <a:lnTo>
                  <a:pt x="1086357" y="339725"/>
                </a:lnTo>
                <a:lnTo>
                  <a:pt x="56642" y="339725"/>
                </a:lnTo>
                <a:lnTo>
                  <a:pt x="34611" y="335268"/>
                </a:lnTo>
                <a:lnTo>
                  <a:pt x="16605" y="323119"/>
                </a:lnTo>
                <a:lnTo>
                  <a:pt x="4456" y="305113"/>
                </a:lnTo>
                <a:lnTo>
                  <a:pt x="0" y="283083"/>
                </a:lnTo>
                <a:lnTo>
                  <a:pt x="0" y="56642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533513" y="4237101"/>
            <a:ext cx="7118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0" dirty="0">
                <a:latin typeface="Arial"/>
                <a:cs typeface="Arial"/>
              </a:rPr>
              <a:t>Vorup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Plejehjem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 title="Decorative"/>
          <p:cNvSpPr/>
          <p:nvPr/>
        </p:nvSpPr>
        <p:spPr>
          <a:xfrm>
            <a:off x="7332980" y="5161279"/>
            <a:ext cx="1142365" cy="331470"/>
          </a:xfrm>
          <a:custGeom>
            <a:avLst/>
            <a:gdLst/>
            <a:ahLst/>
            <a:cxnLst/>
            <a:rect l="l" t="t" r="r" b="b"/>
            <a:pathLst>
              <a:path w="1142365" h="331470">
                <a:moveTo>
                  <a:pt x="0" y="55244"/>
                </a:moveTo>
                <a:lnTo>
                  <a:pt x="4345" y="33754"/>
                </a:lnTo>
                <a:lnTo>
                  <a:pt x="16192" y="16192"/>
                </a:lnTo>
                <a:lnTo>
                  <a:pt x="33754" y="4345"/>
                </a:lnTo>
                <a:lnTo>
                  <a:pt x="55245" y="0"/>
                </a:lnTo>
                <a:lnTo>
                  <a:pt x="1087120" y="0"/>
                </a:lnTo>
                <a:lnTo>
                  <a:pt x="1108610" y="4345"/>
                </a:lnTo>
                <a:lnTo>
                  <a:pt x="1126172" y="16192"/>
                </a:lnTo>
                <a:lnTo>
                  <a:pt x="1138019" y="33754"/>
                </a:lnTo>
                <a:lnTo>
                  <a:pt x="1142365" y="55244"/>
                </a:lnTo>
                <a:lnTo>
                  <a:pt x="1142365" y="276224"/>
                </a:lnTo>
                <a:lnTo>
                  <a:pt x="1138019" y="297715"/>
                </a:lnTo>
                <a:lnTo>
                  <a:pt x="1126172" y="315277"/>
                </a:lnTo>
                <a:lnTo>
                  <a:pt x="1108610" y="327124"/>
                </a:lnTo>
                <a:lnTo>
                  <a:pt x="1087120" y="331469"/>
                </a:lnTo>
                <a:lnTo>
                  <a:pt x="55245" y="331469"/>
                </a:lnTo>
                <a:lnTo>
                  <a:pt x="33754" y="327124"/>
                </a:lnTo>
                <a:lnTo>
                  <a:pt x="16192" y="315277"/>
                </a:lnTo>
                <a:lnTo>
                  <a:pt x="4345" y="297715"/>
                </a:lnTo>
                <a:lnTo>
                  <a:pt x="0" y="276224"/>
                </a:lnTo>
                <a:lnTo>
                  <a:pt x="0" y="5524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553325" y="5172836"/>
            <a:ext cx="6997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Gudenåcenteret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object 61" title="Decorative"/>
          <p:cNvSpPr/>
          <p:nvPr/>
        </p:nvSpPr>
        <p:spPr>
          <a:xfrm>
            <a:off x="8694419" y="4246879"/>
            <a:ext cx="1142365" cy="329565"/>
          </a:xfrm>
          <a:custGeom>
            <a:avLst/>
            <a:gdLst/>
            <a:ahLst/>
            <a:cxnLst/>
            <a:rect l="l" t="t" r="r" b="b"/>
            <a:pathLst>
              <a:path w="1142365" h="329564">
                <a:moveTo>
                  <a:pt x="0" y="54863"/>
                </a:moveTo>
                <a:lnTo>
                  <a:pt x="4323" y="33539"/>
                </a:lnTo>
                <a:lnTo>
                  <a:pt x="16113" y="16097"/>
                </a:lnTo>
                <a:lnTo>
                  <a:pt x="33593" y="4321"/>
                </a:lnTo>
                <a:lnTo>
                  <a:pt x="54990" y="0"/>
                </a:lnTo>
                <a:lnTo>
                  <a:pt x="1087374" y="0"/>
                </a:lnTo>
                <a:lnTo>
                  <a:pt x="1108771" y="4321"/>
                </a:lnTo>
                <a:lnTo>
                  <a:pt x="1126251" y="16097"/>
                </a:lnTo>
                <a:lnTo>
                  <a:pt x="1138041" y="33539"/>
                </a:lnTo>
                <a:lnTo>
                  <a:pt x="1142364" y="54863"/>
                </a:lnTo>
                <a:lnTo>
                  <a:pt x="1142364" y="274574"/>
                </a:lnTo>
                <a:lnTo>
                  <a:pt x="1138041" y="295971"/>
                </a:lnTo>
                <a:lnTo>
                  <a:pt x="1126251" y="313451"/>
                </a:lnTo>
                <a:lnTo>
                  <a:pt x="1108771" y="325241"/>
                </a:lnTo>
                <a:lnTo>
                  <a:pt x="1087374" y="329565"/>
                </a:lnTo>
                <a:lnTo>
                  <a:pt x="54990" y="329565"/>
                </a:lnTo>
                <a:lnTo>
                  <a:pt x="33593" y="325241"/>
                </a:lnTo>
                <a:lnTo>
                  <a:pt x="16113" y="313451"/>
                </a:lnTo>
                <a:lnTo>
                  <a:pt x="4323" y="295971"/>
                </a:lnTo>
                <a:lnTo>
                  <a:pt x="0" y="274574"/>
                </a:lnTo>
                <a:lnTo>
                  <a:pt x="0" y="5486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8911590" y="4256913"/>
            <a:ext cx="70993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/>
                <a:cs typeface="Arial"/>
              </a:rPr>
              <a:t>Hospice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Randers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 title="Decorative"/>
          <p:cNvSpPr/>
          <p:nvPr/>
        </p:nvSpPr>
        <p:spPr>
          <a:xfrm>
            <a:off x="8703309" y="5606415"/>
            <a:ext cx="1142365" cy="339725"/>
          </a:xfrm>
          <a:custGeom>
            <a:avLst/>
            <a:gdLst/>
            <a:ahLst/>
            <a:cxnLst/>
            <a:rect l="l" t="t" r="r" b="b"/>
            <a:pathLst>
              <a:path w="1142365" h="339725">
                <a:moveTo>
                  <a:pt x="0" y="56642"/>
                </a:moveTo>
                <a:lnTo>
                  <a:pt x="4456" y="34611"/>
                </a:lnTo>
                <a:lnTo>
                  <a:pt x="16605" y="16605"/>
                </a:lnTo>
                <a:lnTo>
                  <a:pt x="34611" y="4456"/>
                </a:lnTo>
                <a:lnTo>
                  <a:pt x="56642" y="0"/>
                </a:lnTo>
                <a:lnTo>
                  <a:pt x="1085723" y="0"/>
                </a:lnTo>
                <a:lnTo>
                  <a:pt x="1107753" y="4456"/>
                </a:lnTo>
                <a:lnTo>
                  <a:pt x="1125759" y="16605"/>
                </a:lnTo>
                <a:lnTo>
                  <a:pt x="1137908" y="34611"/>
                </a:lnTo>
                <a:lnTo>
                  <a:pt x="1142365" y="56642"/>
                </a:lnTo>
                <a:lnTo>
                  <a:pt x="1142365" y="283082"/>
                </a:lnTo>
                <a:lnTo>
                  <a:pt x="1137908" y="305113"/>
                </a:lnTo>
                <a:lnTo>
                  <a:pt x="1125759" y="323119"/>
                </a:lnTo>
                <a:lnTo>
                  <a:pt x="1107753" y="335268"/>
                </a:lnTo>
                <a:lnTo>
                  <a:pt x="1085723" y="339725"/>
                </a:lnTo>
                <a:lnTo>
                  <a:pt x="56642" y="339725"/>
                </a:lnTo>
                <a:lnTo>
                  <a:pt x="34611" y="335268"/>
                </a:lnTo>
                <a:lnTo>
                  <a:pt x="16605" y="323119"/>
                </a:lnTo>
                <a:lnTo>
                  <a:pt x="4456" y="305113"/>
                </a:lnTo>
                <a:lnTo>
                  <a:pt x="0" y="283082"/>
                </a:lnTo>
                <a:lnTo>
                  <a:pt x="0" y="5664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8967978" y="5619369"/>
            <a:ext cx="61404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0" dirty="0">
                <a:latin typeface="Arial"/>
                <a:cs typeface="Arial"/>
              </a:rPr>
              <a:t>Dragonparken</a:t>
            </a:r>
            <a:endParaRPr sz="800">
              <a:latin typeface="Arial"/>
              <a:cs typeface="Arial"/>
            </a:endParaRPr>
          </a:p>
        </p:txBody>
      </p:sp>
      <p:sp>
        <p:nvSpPr>
          <p:cNvPr id="65" name="object 65" title="Decorative"/>
          <p:cNvSpPr/>
          <p:nvPr/>
        </p:nvSpPr>
        <p:spPr>
          <a:xfrm>
            <a:off x="7334884" y="3776979"/>
            <a:ext cx="1133475" cy="325755"/>
          </a:xfrm>
          <a:custGeom>
            <a:avLst/>
            <a:gdLst/>
            <a:ahLst/>
            <a:cxnLst/>
            <a:rect l="l" t="t" r="r" b="b"/>
            <a:pathLst>
              <a:path w="1133475" h="325754">
                <a:moveTo>
                  <a:pt x="0" y="54356"/>
                </a:moveTo>
                <a:lnTo>
                  <a:pt x="4260" y="33164"/>
                </a:lnTo>
                <a:lnTo>
                  <a:pt x="15890" y="15890"/>
                </a:lnTo>
                <a:lnTo>
                  <a:pt x="33164" y="4260"/>
                </a:lnTo>
                <a:lnTo>
                  <a:pt x="54356" y="0"/>
                </a:lnTo>
                <a:lnTo>
                  <a:pt x="1079119" y="0"/>
                </a:lnTo>
                <a:lnTo>
                  <a:pt x="1100310" y="4260"/>
                </a:lnTo>
                <a:lnTo>
                  <a:pt x="1117584" y="15890"/>
                </a:lnTo>
                <a:lnTo>
                  <a:pt x="1129214" y="33164"/>
                </a:lnTo>
                <a:lnTo>
                  <a:pt x="1133475" y="54356"/>
                </a:lnTo>
                <a:lnTo>
                  <a:pt x="1133475" y="271399"/>
                </a:lnTo>
                <a:lnTo>
                  <a:pt x="1129214" y="292590"/>
                </a:lnTo>
                <a:lnTo>
                  <a:pt x="1117584" y="309864"/>
                </a:lnTo>
                <a:lnTo>
                  <a:pt x="1100310" y="321494"/>
                </a:lnTo>
                <a:lnTo>
                  <a:pt x="1079119" y="325755"/>
                </a:lnTo>
                <a:lnTo>
                  <a:pt x="54356" y="325755"/>
                </a:lnTo>
                <a:lnTo>
                  <a:pt x="33164" y="321494"/>
                </a:lnTo>
                <a:lnTo>
                  <a:pt x="15890" y="309864"/>
                </a:lnTo>
                <a:lnTo>
                  <a:pt x="4260" y="292590"/>
                </a:lnTo>
                <a:lnTo>
                  <a:pt x="0" y="271399"/>
                </a:lnTo>
                <a:lnTo>
                  <a:pt x="0" y="54356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461884" y="3788791"/>
            <a:ext cx="88074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Distrikt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Lindevænget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object 67" title="Decorative"/>
          <p:cNvSpPr/>
          <p:nvPr/>
        </p:nvSpPr>
        <p:spPr>
          <a:xfrm>
            <a:off x="7320915" y="4678679"/>
            <a:ext cx="1143000" cy="346710"/>
          </a:xfrm>
          <a:custGeom>
            <a:avLst/>
            <a:gdLst/>
            <a:ahLst/>
            <a:cxnLst/>
            <a:rect l="l" t="t" r="r" b="b"/>
            <a:pathLst>
              <a:path w="1143000" h="346710">
                <a:moveTo>
                  <a:pt x="0" y="57784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4" y="0"/>
                </a:lnTo>
                <a:lnTo>
                  <a:pt x="1085214" y="0"/>
                </a:lnTo>
                <a:lnTo>
                  <a:pt x="1107692" y="4546"/>
                </a:lnTo>
                <a:lnTo>
                  <a:pt x="1126061" y="16938"/>
                </a:lnTo>
                <a:lnTo>
                  <a:pt x="1138453" y="35307"/>
                </a:lnTo>
                <a:lnTo>
                  <a:pt x="1143000" y="57784"/>
                </a:lnTo>
                <a:lnTo>
                  <a:pt x="1143000" y="288924"/>
                </a:lnTo>
                <a:lnTo>
                  <a:pt x="1138453" y="311402"/>
                </a:lnTo>
                <a:lnTo>
                  <a:pt x="1126061" y="329771"/>
                </a:lnTo>
                <a:lnTo>
                  <a:pt x="1107692" y="342163"/>
                </a:lnTo>
                <a:lnTo>
                  <a:pt x="1085214" y="346709"/>
                </a:lnTo>
                <a:lnTo>
                  <a:pt x="57784" y="346709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4"/>
                </a:lnTo>
                <a:lnTo>
                  <a:pt x="0" y="577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7629525" y="4692777"/>
            <a:ext cx="5257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Thors</a:t>
            </a:r>
            <a:r>
              <a:rPr sz="800" spc="-130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Bakke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object 69" title="Decorative"/>
          <p:cNvSpPr/>
          <p:nvPr/>
        </p:nvSpPr>
        <p:spPr>
          <a:xfrm>
            <a:off x="8703309" y="6066790"/>
            <a:ext cx="1133475" cy="325120"/>
          </a:xfrm>
          <a:custGeom>
            <a:avLst/>
            <a:gdLst/>
            <a:ahLst/>
            <a:cxnLst/>
            <a:rect l="l" t="t" r="r" b="b"/>
            <a:pathLst>
              <a:path w="1133475" h="325120">
                <a:moveTo>
                  <a:pt x="0" y="54229"/>
                </a:moveTo>
                <a:lnTo>
                  <a:pt x="4258" y="33111"/>
                </a:lnTo>
                <a:lnTo>
                  <a:pt x="15875" y="15875"/>
                </a:lnTo>
                <a:lnTo>
                  <a:pt x="33111" y="4258"/>
                </a:lnTo>
                <a:lnTo>
                  <a:pt x="54229" y="0"/>
                </a:lnTo>
                <a:lnTo>
                  <a:pt x="1079246" y="0"/>
                </a:lnTo>
                <a:lnTo>
                  <a:pt x="1100363" y="4258"/>
                </a:lnTo>
                <a:lnTo>
                  <a:pt x="1117600" y="15875"/>
                </a:lnTo>
                <a:lnTo>
                  <a:pt x="1129216" y="33111"/>
                </a:lnTo>
                <a:lnTo>
                  <a:pt x="1133475" y="54229"/>
                </a:lnTo>
                <a:lnTo>
                  <a:pt x="1133475" y="270929"/>
                </a:lnTo>
                <a:lnTo>
                  <a:pt x="1129216" y="292024"/>
                </a:lnTo>
                <a:lnTo>
                  <a:pt x="1117600" y="309249"/>
                </a:lnTo>
                <a:lnTo>
                  <a:pt x="1100363" y="320862"/>
                </a:lnTo>
                <a:lnTo>
                  <a:pt x="1079246" y="325120"/>
                </a:lnTo>
                <a:lnTo>
                  <a:pt x="54229" y="325120"/>
                </a:lnTo>
                <a:lnTo>
                  <a:pt x="33111" y="320862"/>
                </a:lnTo>
                <a:lnTo>
                  <a:pt x="15875" y="309249"/>
                </a:lnTo>
                <a:lnTo>
                  <a:pt x="4258" y="292024"/>
                </a:lnTo>
                <a:lnTo>
                  <a:pt x="0" y="270929"/>
                </a:lnTo>
                <a:lnTo>
                  <a:pt x="0" y="54229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8914638" y="6078473"/>
            <a:ext cx="712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Distrikt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Kristrup/</a:t>
            </a:r>
            <a:endParaRPr sz="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850630" y="6220155"/>
            <a:ext cx="72707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30" dirty="0">
                <a:latin typeface="Arial"/>
                <a:cs typeface="Arial"/>
              </a:rPr>
              <a:t>Assentoft </a:t>
            </a:r>
            <a:r>
              <a:rPr sz="800" spc="-40" dirty="0">
                <a:latin typeface="Arial"/>
                <a:cs typeface="Arial"/>
              </a:rPr>
              <a:t>2</a:t>
            </a:r>
            <a:r>
              <a:rPr sz="800" spc="-13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 title="Decorative"/>
          <p:cNvSpPr/>
          <p:nvPr/>
        </p:nvSpPr>
        <p:spPr>
          <a:xfrm>
            <a:off x="8712200" y="5142865"/>
            <a:ext cx="1143000" cy="340360"/>
          </a:xfrm>
          <a:custGeom>
            <a:avLst/>
            <a:gdLst/>
            <a:ahLst/>
            <a:cxnLst/>
            <a:rect l="l" t="t" r="r" b="b"/>
            <a:pathLst>
              <a:path w="1143000" h="340360">
                <a:moveTo>
                  <a:pt x="0" y="56768"/>
                </a:moveTo>
                <a:lnTo>
                  <a:pt x="4458" y="34665"/>
                </a:lnTo>
                <a:lnTo>
                  <a:pt x="16621" y="16621"/>
                </a:lnTo>
                <a:lnTo>
                  <a:pt x="34665" y="4458"/>
                </a:lnTo>
                <a:lnTo>
                  <a:pt x="56769" y="0"/>
                </a:lnTo>
                <a:lnTo>
                  <a:pt x="1086230" y="0"/>
                </a:lnTo>
                <a:lnTo>
                  <a:pt x="1108334" y="4458"/>
                </a:lnTo>
                <a:lnTo>
                  <a:pt x="1126378" y="16621"/>
                </a:lnTo>
                <a:lnTo>
                  <a:pt x="1138541" y="34665"/>
                </a:lnTo>
                <a:lnTo>
                  <a:pt x="1143000" y="56768"/>
                </a:lnTo>
                <a:lnTo>
                  <a:pt x="1143000" y="283591"/>
                </a:lnTo>
                <a:lnTo>
                  <a:pt x="1138541" y="305694"/>
                </a:lnTo>
                <a:lnTo>
                  <a:pt x="1126378" y="323738"/>
                </a:lnTo>
                <a:lnTo>
                  <a:pt x="1108334" y="335901"/>
                </a:lnTo>
                <a:lnTo>
                  <a:pt x="1086230" y="340360"/>
                </a:lnTo>
                <a:lnTo>
                  <a:pt x="56769" y="340360"/>
                </a:lnTo>
                <a:lnTo>
                  <a:pt x="34665" y="335901"/>
                </a:lnTo>
                <a:lnTo>
                  <a:pt x="16621" y="323738"/>
                </a:lnTo>
                <a:lnTo>
                  <a:pt x="4458" y="305694"/>
                </a:lnTo>
                <a:lnTo>
                  <a:pt x="0" y="283591"/>
                </a:lnTo>
                <a:lnTo>
                  <a:pt x="0" y="5676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8853678" y="5135346"/>
            <a:ext cx="862330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8290" marR="5080" indent="-276225">
              <a:lnSpc>
                <a:spcPct val="116300"/>
              </a:lnSpc>
              <a:spcBef>
                <a:spcPts val="95"/>
              </a:spcBef>
            </a:pPr>
            <a:r>
              <a:rPr sz="800" spc="-45" dirty="0">
                <a:latin typeface="Arial"/>
                <a:cs typeface="Arial"/>
              </a:rPr>
              <a:t>Træning </a:t>
            </a:r>
            <a:r>
              <a:rPr sz="800" spc="-50" dirty="0">
                <a:latin typeface="Arial"/>
                <a:cs typeface="Arial"/>
              </a:rPr>
              <a:t>og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Aktivitet  </a:t>
            </a:r>
            <a:r>
              <a:rPr sz="800" spc="-40" dirty="0">
                <a:latin typeface="Arial"/>
                <a:cs typeface="Arial"/>
              </a:rPr>
              <a:t>2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74" name="object 74" title="Decorative"/>
          <p:cNvSpPr/>
          <p:nvPr/>
        </p:nvSpPr>
        <p:spPr>
          <a:xfrm>
            <a:off x="8680450" y="3790315"/>
            <a:ext cx="1152525" cy="325755"/>
          </a:xfrm>
          <a:custGeom>
            <a:avLst/>
            <a:gdLst/>
            <a:ahLst/>
            <a:cxnLst/>
            <a:rect l="l" t="t" r="r" b="b"/>
            <a:pathLst>
              <a:path w="1152525" h="325754">
                <a:moveTo>
                  <a:pt x="0" y="54228"/>
                </a:moveTo>
                <a:lnTo>
                  <a:pt x="4260" y="33111"/>
                </a:lnTo>
                <a:lnTo>
                  <a:pt x="15890" y="15875"/>
                </a:lnTo>
                <a:lnTo>
                  <a:pt x="33164" y="4258"/>
                </a:lnTo>
                <a:lnTo>
                  <a:pt x="54355" y="0"/>
                </a:lnTo>
                <a:lnTo>
                  <a:pt x="1098169" y="0"/>
                </a:lnTo>
                <a:lnTo>
                  <a:pt x="1119360" y="4258"/>
                </a:lnTo>
                <a:lnTo>
                  <a:pt x="1136634" y="15875"/>
                </a:lnTo>
                <a:lnTo>
                  <a:pt x="1148264" y="33111"/>
                </a:lnTo>
                <a:lnTo>
                  <a:pt x="1152525" y="54228"/>
                </a:lnTo>
                <a:lnTo>
                  <a:pt x="1152525" y="271399"/>
                </a:lnTo>
                <a:lnTo>
                  <a:pt x="1148264" y="292590"/>
                </a:lnTo>
                <a:lnTo>
                  <a:pt x="1136634" y="309864"/>
                </a:lnTo>
                <a:lnTo>
                  <a:pt x="1119360" y="321494"/>
                </a:lnTo>
                <a:lnTo>
                  <a:pt x="1098169" y="325754"/>
                </a:lnTo>
                <a:lnTo>
                  <a:pt x="54355" y="325754"/>
                </a:lnTo>
                <a:lnTo>
                  <a:pt x="33164" y="321494"/>
                </a:lnTo>
                <a:lnTo>
                  <a:pt x="15890" y="309864"/>
                </a:lnTo>
                <a:lnTo>
                  <a:pt x="4260" y="292590"/>
                </a:lnTo>
                <a:lnTo>
                  <a:pt x="0" y="271399"/>
                </a:lnTo>
                <a:lnTo>
                  <a:pt x="0" y="5422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8782050" y="3781780"/>
            <a:ext cx="952500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2710">
              <a:lnSpc>
                <a:spcPct val="116300"/>
              </a:lnSpc>
              <a:spcBef>
                <a:spcPts val="95"/>
              </a:spcBef>
            </a:pPr>
            <a:r>
              <a:rPr sz="800" spc="-20" dirty="0">
                <a:latin typeface="Arial"/>
                <a:cs typeface="Arial"/>
              </a:rPr>
              <a:t>Administration </a:t>
            </a:r>
            <a:r>
              <a:rPr sz="800" spc="-50" dirty="0">
                <a:latin typeface="Arial"/>
                <a:cs typeface="Arial"/>
              </a:rPr>
              <a:t>og  Teknisk </a:t>
            </a:r>
            <a:r>
              <a:rPr sz="800" spc="-40" dirty="0">
                <a:latin typeface="Arial"/>
                <a:cs typeface="Arial"/>
              </a:rPr>
              <a:t>service 2</a:t>
            </a:r>
            <a:r>
              <a:rPr sz="800" spc="-12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AMG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object 76" title="Decorative"/>
          <p:cNvSpPr/>
          <p:nvPr/>
        </p:nvSpPr>
        <p:spPr>
          <a:xfrm>
            <a:off x="5848984" y="3315970"/>
            <a:ext cx="1140460" cy="333375"/>
          </a:xfrm>
          <a:custGeom>
            <a:avLst/>
            <a:gdLst/>
            <a:ahLst/>
            <a:cxnLst/>
            <a:rect l="l" t="t" r="r" b="b"/>
            <a:pathLst>
              <a:path w="1140459" h="333375">
                <a:moveTo>
                  <a:pt x="0" y="55626"/>
                </a:moveTo>
                <a:lnTo>
                  <a:pt x="4369" y="33968"/>
                </a:lnTo>
                <a:lnTo>
                  <a:pt x="16287" y="16287"/>
                </a:lnTo>
                <a:lnTo>
                  <a:pt x="33968" y="4369"/>
                </a:lnTo>
                <a:lnTo>
                  <a:pt x="55625" y="0"/>
                </a:lnTo>
                <a:lnTo>
                  <a:pt x="1084834" y="0"/>
                </a:lnTo>
                <a:lnTo>
                  <a:pt x="1106491" y="4369"/>
                </a:lnTo>
                <a:lnTo>
                  <a:pt x="1124172" y="16287"/>
                </a:lnTo>
                <a:lnTo>
                  <a:pt x="1136090" y="33968"/>
                </a:lnTo>
                <a:lnTo>
                  <a:pt x="1140460" y="55626"/>
                </a:lnTo>
                <a:lnTo>
                  <a:pt x="1140460" y="277749"/>
                </a:lnTo>
                <a:lnTo>
                  <a:pt x="1136090" y="299406"/>
                </a:lnTo>
                <a:lnTo>
                  <a:pt x="1124172" y="317087"/>
                </a:lnTo>
                <a:lnTo>
                  <a:pt x="1106491" y="329005"/>
                </a:lnTo>
                <a:lnTo>
                  <a:pt x="1084834" y="333375"/>
                </a:lnTo>
                <a:lnTo>
                  <a:pt x="55625" y="333375"/>
                </a:lnTo>
                <a:lnTo>
                  <a:pt x="33968" y="329005"/>
                </a:lnTo>
                <a:lnTo>
                  <a:pt x="16287" y="317087"/>
                </a:lnTo>
                <a:lnTo>
                  <a:pt x="4369" y="299406"/>
                </a:lnTo>
                <a:lnTo>
                  <a:pt x="0" y="277749"/>
                </a:lnTo>
                <a:lnTo>
                  <a:pt x="0" y="55626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6207633" y="3328542"/>
            <a:ext cx="4241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85" dirty="0">
                <a:latin typeface="Arial"/>
                <a:cs typeface="Arial"/>
              </a:rPr>
              <a:t>K</a:t>
            </a:r>
            <a:r>
              <a:rPr sz="800" spc="-35" dirty="0">
                <a:latin typeface="Arial"/>
                <a:cs typeface="Arial"/>
              </a:rPr>
              <a:t>i</a:t>
            </a:r>
            <a:r>
              <a:rPr sz="800" dirty="0">
                <a:latin typeface="Arial"/>
                <a:cs typeface="Arial"/>
              </a:rPr>
              <a:t>l</a:t>
            </a:r>
            <a:r>
              <a:rPr sz="800" spc="-40" dirty="0">
                <a:latin typeface="Arial"/>
                <a:cs typeface="Arial"/>
              </a:rPr>
              <a:t>d</a:t>
            </a:r>
            <a:r>
              <a:rPr sz="800" spc="-45" dirty="0">
                <a:latin typeface="Arial"/>
                <a:cs typeface="Arial"/>
              </a:rPr>
              <a:t>eva</a:t>
            </a:r>
            <a:r>
              <a:rPr sz="800" spc="-50" dirty="0">
                <a:latin typeface="Arial"/>
                <a:cs typeface="Arial"/>
              </a:rPr>
              <a:t>n</a:t>
            </a:r>
            <a:r>
              <a:rPr sz="800" spc="-70" dirty="0">
                <a:latin typeface="Arial"/>
                <a:cs typeface="Arial"/>
              </a:rPr>
              <a:t>g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title="Decorative"/>
          <p:cNvSpPr/>
          <p:nvPr/>
        </p:nvSpPr>
        <p:spPr>
          <a:xfrm>
            <a:off x="4458334" y="4678045"/>
            <a:ext cx="1147445" cy="342900"/>
          </a:xfrm>
          <a:custGeom>
            <a:avLst/>
            <a:gdLst/>
            <a:ahLst/>
            <a:cxnLst/>
            <a:rect l="l" t="t" r="r" b="b"/>
            <a:pathLst>
              <a:path w="1147445" h="342900">
                <a:moveTo>
                  <a:pt x="0" y="57150"/>
                </a:moveTo>
                <a:lnTo>
                  <a:pt x="4482" y="34879"/>
                </a:lnTo>
                <a:lnTo>
                  <a:pt x="16716" y="16716"/>
                </a:lnTo>
                <a:lnTo>
                  <a:pt x="34879" y="4482"/>
                </a:lnTo>
                <a:lnTo>
                  <a:pt x="57150" y="0"/>
                </a:lnTo>
                <a:lnTo>
                  <a:pt x="1090294" y="0"/>
                </a:lnTo>
                <a:lnTo>
                  <a:pt x="1112565" y="4482"/>
                </a:lnTo>
                <a:lnTo>
                  <a:pt x="1130728" y="16716"/>
                </a:lnTo>
                <a:lnTo>
                  <a:pt x="1142962" y="34879"/>
                </a:lnTo>
                <a:lnTo>
                  <a:pt x="1147444" y="57150"/>
                </a:lnTo>
                <a:lnTo>
                  <a:pt x="1147444" y="285750"/>
                </a:lnTo>
                <a:lnTo>
                  <a:pt x="1142962" y="308020"/>
                </a:lnTo>
                <a:lnTo>
                  <a:pt x="1130728" y="326183"/>
                </a:lnTo>
                <a:lnTo>
                  <a:pt x="1112565" y="338417"/>
                </a:lnTo>
                <a:lnTo>
                  <a:pt x="1090294" y="342900"/>
                </a:lnTo>
                <a:lnTo>
                  <a:pt x="57150" y="342900"/>
                </a:lnTo>
                <a:lnTo>
                  <a:pt x="34879" y="338417"/>
                </a:lnTo>
                <a:lnTo>
                  <a:pt x="16716" y="326183"/>
                </a:lnTo>
                <a:lnTo>
                  <a:pt x="4482" y="308020"/>
                </a:lnTo>
                <a:lnTo>
                  <a:pt x="0" y="285750"/>
                </a:lnTo>
                <a:lnTo>
                  <a:pt x="0" y="5715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4602164" y="4692136"/>
            <a:ext cx="715643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10" dirty="0">
                <a:latin typeface="Arial"/>
                <a:cs typeface="Arial"/>
              </a:rPr>
              <a:t>Mobil</a:t>
            </a:r>
            <a:r>
              <a:rPr sz="800" spc="-12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Nat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0" name="object 80" title="Decorative"/>
          <p:cNvSpPr/>
          <p:nvPr/>
        </p:nvSpPr>
        <p:spPr>
          <a:xfrm>
            <a:off x="5839459" y="2875915"/>
            <a:ext cx="1149350" cy="330835"/>
          </a:xfrm>
          <a:custGeom>
            <a:avLst/>
            <a:gdLst/>
            <a:ahLst/>
            <a:cxnLst/>
            <a:rect l="l" t="t" r="r" b="b"/>
            <a:pathLst>
              <a:path w="1149350" h="330835">
                <a:moveTo>
                  <a:pt x="0" y="55118"/>
                </a:moveTo>
                <a:lnTo>
                  <a:pt x="4325" y="33647"/>
                </a:lnTo>
                <a:lnTo>
                  <a:pt x="16128" y="16129"/>
                </a:lnTo>
                <a:lnTo>
                  <a:pt x="33647" y="4325"/>
                </a:lnTo>
                <a:lnTo>
                  <a:pt x="55117" y="0"/>
                </a:lnTo>
                <a:lnTo>
                  <a:pt x="1094232" y="0"/>
                </a:lnTo>
                <a:lnTo>
                  <a:pt x="1115702" y="4325"/>
                </a:lnTo>
                <a:lnTo>
                  <a:pt x="1133220" y="16128"/>
                </a:lnTo>
                <a:lnTo>
                  <a:pt x="1145024" y="33647"/>
                </a:lnTo>
                <a:lnTo>
                  <a:pt x="1149349" y="55118"/>
                </a:lnTo>
                <a:lnTo>
                  <a:pt x="1149349" y="275716"/>
                </a:lnTo>
                <a:lnTo>
                  <a:pt x="1145024" y="297187"/>
                </a:lnTo>
                <a:lnTo>
                  <a:pt x="1133220" y="314705"/>
                </a:lnTo>
                <a:lnTo>
                  <a:pt x="1115702" y="326509"/>
                </a:lnTo>
                <a:lnTo>
                  <a:pt x="1094232" y="330835"/>
                </a:lnTo>
                <a:lnTo>
                  <a:pt x="55117" y="330835"/>
                </a:lnTo>
                <a:lnTo>
                  <a:pt x="33647" y="326509"/>
                </a:lnTo>
                <a:lnTo>
                  <a:pt x="16128" y="314706"/>
                </a:lnTo>
                <a:lnTo>
                  <a:pt x="4325" y="297187"/>
                </a:lnTo>
                <a:lnTo>
                  <a:pt x="0" y="275716"/>
                </a:lnTo>
                <a:lnTo>
                  <a:pt x="0" y="5511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934583" y="2867380"/>
            <a:ext cx="927735" cy="2854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>
              <a:lnSpc>
                <a:spcPct val="116300"/>
              </a:lnSpc>
              <a:spcBef>
                <a:spcPts val="95"/>
              </a:spcBef>
            </a:pPr>
            <a:r>
              <a:rPr sz="800" spc="-40" dirty="0">
                <a:latin typeface="Arial"/>
                <a:cs typeface="Arial"/>
              </a:rPr>
              <a:t>Udegruppe </a:t>
            </a:r>
            <a:r>
              <a:rPr sz="800" spc="-30" dirty="0" err="1">
                <a:latin typeface="Arial"/>
                <a:cs typeface="Arial"/>
              </a:rPr>
              <a:t>Kollektiv</a:t>
            </a:r>
            <a:r>
              <a:rPr sz="800" spc="-30" dirty="0">
                <a:latin typeface="Arial"/>
                <a:cs typeface="Arial"/>
              </a:rPr>
              <a:t>-  </a:t>
            </a:r>
            <a:r>
              <a:rPr sz="800" spc="-40" dirty="0" err="1">
                <a:latin typeface="Arial"/>
                <a:cs typeface="Arial"/>
              </a:rPr>
              <a:t>huset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2" name="object 82" title="Decorative"/>
          <p:cNvSpPr/>
          <p:nvPr/>
        </p:nvSpPr>
        <p:spPr>
          <a:xfrm>
            <a:off x="5839459" y="4224020"/>
            <a:ext cx="1149350" cy="339725"/>
          </a:xfrm>
          <a:custGeom>
            <a:avLst/>
            <a:gdLst/>
            <a:ahLst/>
            <a:cxnLst/>
            <a:rect l="l" t="t" r="r" b="b"/>
            <a:pathLst>
              <a:path w="1149350" h="339725">
                <a:moveTo>
                  <a:pt x="0" y="56642"/>
                </a:moveTo>
                <a:lnTo>
                  <a:pt x="4456" y="34611"/>
                </a:lnTo>
                <a:lnTo>
                  <a:pt x="16605" y="16605"/>
                </a:lnTo>
                <a:lnTo>
                  <a:pt x="34611" y="4456"/>
                </a:lnTo>
                <a:lnTo>
                  <a:pt x="56641" y="0"/>
                </a:lnTo>
                <a:lnTo>
                  <a:pt x="1092708" y="0"/>
                </a:lnTo>
                <a:lnTo>
                  <a:pt x="1114738" y="4456"/>
                </a:lnTo>
                <a:lnTo>
                  <a:pt x="1132744" y="16605"/>
                </a:lnTo>
                <a:lnTo>
                  <a:pt x="1144893" y="34611"/>
                </a:lnTo>
                <a:lnTo>
                  <a:pt x="1149349" y="56642"/>
                </a:lnTo>
                <a:lnTo>
                  <a:pt x="1149349" y="283083"/>
                </a:lnTo>
                <a:lnTo>
                  <a:pt x="1144893" y="305113"/>
                </a:lnTo>
                <a:lnTo>
                  <a:pt x="1132744" y="323119"/>
                </a:lnTo>
                <a:lnTo>
                  <a:pt x="1114738" y="335268"/>
                </a:lnTo>
                <a:lnTo>
                  <a:pt x="1092708" y="339725"/>
                </a:lnTo>
                <a:lnTo>
                  <a:pt x="56641" y="339725"/>
                </a:lnTo>
                <a:lnTo>
                  <a:pt x="34611" y="335268"/>
                </a:lnTo>
                <a:lnTo>
                  <a:pt x="16605" y="323119"/>
                </a:lnTo>
                <a:lnTo>
                  <a:pt x="4456" y="305113"/>
                </a:lnTo>
                <a:lnTo>
                  <a:pt x="0" y="283083"/>
                </a:lnTo>
                <a:lnTo>
                  <a:pt x="0" y="5664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5983604" y="4237101"/>
            <a:ext cx="86233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45" dirty="0">
                <a:latin typeface="Arial"/>
                <a:cs typeface="Arial"/>
              </a:rPr>
              <a:t>Træning </a:t>
            </a:r>
            <a:r>
              <a:rPr sz="800" spc="-50" dirty="0">
                <a:latin typeface="Arial"/>
                <a:cs typeface="Arial"/>
              </a:rPr>
              <a:t>og</a:t>
            </a:r>
            <a:r>
              <a:rPr sz="800" spc="-12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Aktivitet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4" title="Decorative"/>
          <p:cNvSpPr/>
          <p:nvPr/>
        </p:nvSpPr>
        <p:spPr>
          <a:xfrm>
            <a:off x="5842634" y="5118735"/>
            <a:ext cx="1149350" cy="360680"/>
          </a:xfrm>
          <a:custGeom>
            <a:avLst/>
            <a:gdLst/>
            <a:ahLst/>
            <a:cxnLst/>
            <a:rect l="l" t="t" r="r" b="b"/>
            <a:pathLst>
              <a:path w="1149350" h="360679">
                <a:moveTo>
                  <a:pt x="0" y="60070"/>
                </a:moveTo>
                <a:lnTo>
                  <a:pt x="4724" y="36701"/>
                </a:lnTo>
                <a:lnTo>
                  <a:pt x="17605" y="17605"/>
                </a:lnTo>
                <a:lnTo>
                  <a:pt x="36701" y="4724"/>
                </a:lnTo>
                <a:lnTo>
                  <a:pt x="60070" y="0"/>
                </a:lnTo>
                <a:lnTo>
                  <a:pt x="1089279" y="0"/>
                </a:lnTo>
                <a:lnTo>
                  <a:pt x="1112648" y="4724"/>
                </a:lnTo>
                <a:lnTo>
                  <a:pt x="1131744" y="17605"/>
                </a:lnTo>
                <a:lnTo>
                  <a:pt x="1144625" y="36701"/>
                </a:lnTo>
                <a:lnTo>
                  <a:pt x="1149349" y="60070"/>
                </a:lnTo>
                <a:lnTo>
                  <a:pt x="1149349" y="300608"/>
                </a:lnTo>
                <a:lnTo>
                  <a:pt x="1144625" y="323978"/>
                </a:lnTo>
                <a:lnTo>
                  <a:pt x="1131744" y="343074"/>
                </a:lnTo>
                <a:lnTo>
                  <a:pt x="1112648" y="355955"/>
                </a:lnTo>
                <a:lnTo>
                  <a:pt x="1089279" y="360679"/>
                </a:lnTo>
                <a:lnTo>
                  <a:pt x="60070" y="360679"/>
                </a:lnTo>
                <a:lnTo>
                  <a:pt x="36701" y="355955"/>
                </a:lnTo>
                <a:lnTo>
                  <a:pt x="17605" y="343074"/>
                </a:lnTo>
                <a:lnTo>
                  <a:pt x="4724" y="323978"/>
                </a:lnTo>
                <a:lnTo>
                  <a:pt x="0" y="300608"/>
                </a:lnTo>
                <a:lnTo>
                  <a:pt x="0" y="60070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046089" y="5131689"/>
            <a:ext cx="7429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Administrationen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116192" y="5273421"/>
            <a:ext cx="48958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og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Pedeller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7" name="object 87" title="Decorative"/>
          <p:cNvSpPr/>
          <p:nvPr/>
        </p:nvSpPr>
        <p:spPr>
          <a:xfrm>
            <a:off x="5839459" y="3777615"/>
            <a:ext cx="1139190" cy="325755"/>
          </a:xfrm>
          <a:custGeom>
            <a:avLst/>
            <a:gdLst/>
            <a:ahLst/>
            <a:cxnLst/>
            <a:rect l="l" t="t" r="r" b="b"/>
            <a:pathLst>
              <a:path w="1139190" h="325754">
                <a:moveTo>
                  <a:pt x="0" y="54228"/>
                </a:moveTo>
                <a:lnTo>
                  <a:pt x="4260" y="33111"/>
                </a:lnTo>
                <a:lnTo>
                  <a:pt x="15890" y="15875"/>
                </a:lnTo>
                <a:lnTo>
                  <a:pt x="33164" y="4258"/>
                </a:lnTo>
                <a:lnTo>
                  <a:pt x="54355" y="0"/>
                </a:lnTo>
                <a:lnTo>
                  <a:pt x="1084834" y="0"/>
                </a:lnTo>
                <a:lnTo>
                  <a:pt x="1106025" y="4258"/>
                </a:lnTo>
                <a:lnTo>
                  <a:pt x="1123299" y="15875"/>
                </a:lnTo>
                <a:lnTo>
                  <a:pt x="1134929" y="33111"/>
                </a:lnTo>
                <a:lnTo>
                  <a:pt x="1139189" y="54228"/>
                </a:lnTo>
                <a:lnTo>
                  <a:pt x="1139189" y="271399"/>
                </a:lnTo>
                <a:lnTo>
                  <a:pt x="1134929" y="292590"/>
                </a:lnTo>
                <a:lnTo>
                  <a:pt x="1123299" y="309864"/>
                </a:lnTo>
                <a:lnTo>
                  <a:pt x="1106025" y="321494"/>
                </a:lnTo>
                <a:lnTo>
                  <a:pt x="1084834" y="325754"/>
                </a:lnTo>
                <a:lnTo>
                  <a:pt x="54355" y="325754"/>
                </a:lnTo>
                <a:lnTo>
                  <a:pt x="33164" y="321494"/>
                </a:lnTo>
                <a:lnTo>
                  <a:pt x="15890" y="309864"/>
                </a:lnTo>
                <a:lnTo>
                  <a:pt x="4260" y="292590"/>
                </a:lnTo>
                <a:lnTo>
                  <a:pt x="0" y="271399"/>
                </a:lnTo>
                <a:lnTo>
                  <a:pt x="0" y="54228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6277736" y="3787267"/>
            <a:ext cx="2641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Fårup</a:t>
            </a:r>
            <a:endParaRPr sz="800">
              <a:latin typeface="Arial"/>
              <a:cs typeface="Arial"/>
            </a:endParaRPr>
          </a:p>
        </p:txBody>
      </p:sp>
      <p:sp>
        <p:nvSpPr>
          <p:cNvPr id="89" name="object 89" title="Decorative"/>
          <p:cNvSpPr/>
          <p:nvPr/>
        </p:nvSpPr>
        <p:spPr>
          <a:xfrm>
            <a:off x="4451350" y="5125720"/>
            <a:ext cx="1160780" cy="347345"/>
          </a:xfrm>
          <a:custGeom>
            <a:avLst/>
            <a:gdLst/>
            <a:ahLst/>
            <a:cxnLst/>
            <a:rect l="l" t="t" r="r" b="b"/>
            <a:pathLst>
              <a:path w="1160779" h="347345">
                <a:moveTo>
                  <a:pt x="0" y="57912"/>
                </a:moveTo>
                <a:lnTo>
                  <a:pt x="4548" y="35361"/>
                </a:lnTo>
                <a:lnTo>
                  <a:pt x="16954" y="16954"/>
                </a:lnTo>
                <a:lnTo>
                  <a:pt x="35361" y="4548"/>
                </a:lnTo>
                <a:lnTo>
                  <a:pt x="57912" y="0"/>
                </a:lnTo>
                <a:lnTo>
                  <a:pt x="1102867" y="0"/>
                </a:lnTo>
                <a:lnTo>
                  <a:pt x="1125418" y="4548"/>
                </a:lnTo>
                <a:lnTo>
                  <a:pt x="1143825" y="16954"/>
                </a:lnTo>
                <a:lnTo>
                  <a:pt x="1156231" y="35361"/>
                </a:lnTo>
                <a:lnTo>
                  <a:pt x="1160779" y="57912"/>
                </a:lnTo>
                <a:lnTo>
                  <a:pt x="1160779" y="289433"/>
                </a:lnTo>
                <a:lnTo>
                  <a:pt x="1156231" y="311983"/>
                </a:lnTo>
                <a:lnTo>
                  <a:pt x="1143825" y="330390"/>
                </a:lnTo>
                <a:lnTo>
                  <a:pt x="1125418" y="342796"/>
                </a:lnTo>
                <a:lnTo>
                  <a:pt x="1102867" y="347345"/>
                </a:lnTo>
                <a:lnTo>
                  <a:pt x="57912" y="347345"/>
                </a:lnTo>
                <a:lnTo>
                  <a:pt x="35361" y="342796"/>
                </a:lnTo>
                <a:lnTo>
                  <a:pt x="16954" y="330390"/>
                </a:lnTo>
                <a:lnTo>
                  <a:pt x="4548" y="311983"/>
                </a:lnTo>
                <a:lnTo>
                  <a:pt x="0" y="289433"/>
                </a:lnTo>
                <a:lnTo>
                  <a:pt x="0" y="5791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627377" y="5168976"/>
            <a:ext cx="751032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a-DK" sz="800" spc="-10" dirty="0">
                <a:latin typeface="Arial"/>
                <a:cs typeface="Arial"/>
              </a:rPr>
              <a:t>Terneparken</a:t>
            </a:r>
            <a:endParaRPr lang="da-DK" sz="800" dirty="0">
              <a:latin typeface="Arial"/>
              <a:cs typeface="Arial"/>
            </a:endParaRPr>
          </a:p>
        </p:txBody>
      </p:sp>
      <p:sp>
        <p:nvSpPr>
          <p:cNvPr id="91" name="object 91" title="Decorative"/>
          <p:cNvSpPr/>
          <p:nvPr/>
        </p:nvSpPr>
        <p:spPr>
          <a:xfrm>
            <a:off x="4457700" y="4224020"/>
            <a:ext cx="1139190" cy="339725"/>
          </a:xfrm>
          <a:custGeom>
            <a:avLst/>
            <a:gdLst/>
            <a:ahLst/>
            <a:cxnLst/>
            <a:rect l="l" t="t" r="r" b="b"/>
            <a:pathLst>
              <a:path w="1139189" h="339725">
                <a:moveTo>
                  <a:pt x="0" y="56642"/>
                </a:moveTo>
                <a:lnTo>
                  <a:pt x="4456" y="34611"/>
                </a:lnTo>
                <a:lnTo>
                  <a:pt x="16605" y="16605"/>
                </a:lnTo>
                <a:lnTo>
                  <a:pt x="34611" y="4456"/>
                </a:lnTo>
                <a:lnTo>
                  <a:pt x="56641" y="0"/>
                </a:lnTo>
                <a:lnTo>
                  <a:pt x="1082548" y="0"/>
                </a:lnTo>
                <a:lnTo>
                  <a:pt x="1104578" y="4456"/>
                </a:lnTo>
                <a:lnTo>
                  <a:pt x="1122584" y="16605"/>
                </a:lnTo>
                <a:lnTo>
                  <a:pt x="1134733" y="34611"/>
                </a:lnTo>
                <a:lnTo>
                  <a:pt x="1139189" y="56642"/>
                </a:lnTo>
                <a:lnTo>
                  <a:pt x="1139189" y="283083"/>
                </a:lnTo>
                <a:lnTo>
                  <a:pt x="1134733" y="305113"/>
                </a:lnTo>
                <a:lnTo>
                  <a:pt x="1122584" y="323119"/>
                </a:lnTo>
                <a:lnTo>
                  <a:pt x="1104578" y="335268"/>
                </a:lnTo>
                <a:lnTo>
                  <a:pt x="1082548" y="339725"/>
                </a:lnTo>
                <a:lnTo>
                  <a:pt x="56641" y="339725"/>
                </a:lnTo>
                <a:lnTo>
                  <a:pt x="34611" y="335268"/>
                </a:lnTo>
                <a:lnTo>
                  <a:pt x="16605" y="323119"/>
                </a:lnTo>
                <a:lnTo>
                  <a:pt x="4456" y="305113"/>
                </a:lnTo>
                <a:lnTo>
                  <a:pt x="0" y="283083"/>
                </a:lnTo>
                <a:lnTo>
                  <a:pt x="0" y="56642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4494403" y="4216374"/>
            <a:ext cx="1065530" cy="1426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marR="5080" indent="-378460">
              <a:lnSpc>
                <a:spcPct val="116300"/>
              </a:lnSpc>
              <a:spcBef>
                <a:spcPts val="95"/>
              </a:spcBef>
            </a:pPr>
            <a:r>
              <a:rPr sz="800" spc="-40" dirty="0" err="1">
                <a:latin typeface="Arial"/>
                <a:cs typeface="Arial"/>
              </a:rPr>
              <a:t>Udegruppe</a:t>
            </a:r>
            <a:r>
              <a:rPr sz="800" spc="-4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Borup  </a:t>
            </a:r>
            <a:endParaRPr lang="da-DK" sz="800" spc="-30" dirty="0">
              <a:latin typeface="Arial"/>
              <a:cs typeface="Arial"/>
            </a:endParaRPr>
          </a:p>
        </p:txBody>
      </p:sp>
      <p:sp>
        <p:nvSpPr>
          <p:cNvPr id="93" name="object 93" title="Decorative"/>
          <p:cNvSpPr/>
          <p:nvPr/>
        </p:nvSpPr>
        <p:spPr>
          <a:xfrm>
            <a:off x="4464684" y="5599429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89" h="346710">
                <a:moveTo>
                  <a:pt x="0" y="57784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5" y="0"/>
                </a:lnTo>
                <a:lnTo>
                  <a:pt x="1081404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4"/>
                </a:lnTo>
                <a:lnTo>
                  <a:pt x="1139189" y="288924"/>
                </a:lnTo>
                <a:lnTo>
                  <a:pt x="1134643" y="311402"/>
                </a:lnTo>
                <a:lnTo>
                  <a:pt x="1122251" y="329771"/>
                </a:lnTo>
                <a:lnTo>
                  <a:pt x="1103882" y="342163"/>
                </a:lnTo>
                <a:lnTo>
                  <a:pt x="1081404" y="346709"/>
                </a:lnTo>
                <a:lnTo>
                  <a:pt x="57785" y="346709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4"/>
                </a:lnTo>
                <a:lnTo>
                  <a:pt x="0" y="577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4797678" y="5613273"/>
            <a:ext cx="4724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Arial"/>
                <a:cs typeface="Arial"/>
              </a:rPr>
              <a:t>Sygeplejen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5" name="object 95" title="Decorative"/>
          <p:cNvSpPr/>
          <p:nvPr/>
        </p:nvSpPr>
        <p:spPr>
          <a:xfrm>
            <a:off x="5839459" y="4671695"/>
            <a:ext cx="1132205" cy="360045"/>
          </a:xfrm>
          <a:custGeom>
            <a:avLst/>
            <a:gdLst/>
            <a:ahLst/>
            <a:cxnLst/>
            <a:rect l="l" t="t" r="r" b="b"/>
            <a:pathLst>
              <a:path w="1132204" h="360045">
                <a:moveTo>
                  <a:pt x="0" y="60071"/>
                </a:moveTo>
                <a:lnTo>
                  <a:pt x="4724" y="36701"/>
                </a:lnTo>
                <a:lnTo>
                  <a:pt x="17605" y="17605"/>
                </a:lnTo>
                <a:lnTo>
                  <a:pt x="36701" y="4724"/>
                </a:lnTo>
                <a:lnTo>
                  <a:pt x="60070" y="0"/>
                </a:lnTo>
                <a:lnTo>
                  <a:pt x="1072134" y="0"/>
                </a:lnTo>
                <a:lnTo>
                  <a:pt x="1095503" y="4724"/>
                </a:lnTo>
                <a:lnTo>
                  <a:pt x="1114599" y="17605"/>
                </a:lnTo>
                <a:lnTo>
                  <a:pt x="1127480" y="36701"/>
                </a:lnTo>
                <a:lnTo>
                  <a:pt x="1132205" y="60071"/>
                </a:lnTo>
                <a:lnTo>
                  <a:pt x="1132205" y="299974"/>
                </a:lnTo>
                <a:lnTo>
                  <a:pt x="1127480" y="323343"/>
                </a:lnTo>
                <a:lnTo>
                  <a:pt x="1114599" y="342439"/>
                </a:lnTo>
                <a:lnTo>
                  <a:pt x="1095503" y="355320"/>
                </a:lnTo>
                <a:lnTo>
                  <a:pt x="1072134" y="360045"/>
                </a:lnTo>
                <a:lnTo>
                  <a:pt x="60070" y="360045"/>
                </a:lnTo>
                <a:lnTo>
                  <a:pt x="36701" y="355320"/>
                </a:lnTo>
                <a:lnTo>
                  <a:pt x="17605" y="342439"/>
                </a:lnTo>
                <a:lnTo>
                  <a:pt x="4724" y="323343"/>
                </a:lnTo>
                <a:lnTo>
                  <a:pt x="0" y="299974"/>
                </a:lnTo>
                <a:lnTo>
                  <a:pt x="0" y="60071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6206109" y="4683633"/>
            <a:ext cx="4000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0" dirty="0">
                <a:latin typeface="Arial"/>
                <a:cs typeface="Arial"/>
              </a:rPr>
              <a:t>Caféerne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 title="Decorative"/>
          <p:cNvSpPr/>
          <p:nvPr/>
        </p:nvSpPr>
        <p:spPr>
          <a:xfrm>
            <a:off x="1983459" y="6962139"/>
            <a:ext cx="1140460" cy="445770"/>
          </a:xfrm>
          <a:custGeom>
            <a:avLst/>
            <a:gdLst/>
            <a:ahLst/>
            <a:cxnLst/>
            <a:rect l="l" t="t" r="r" b="b"/>
            <a:pathLst>
              <a:path w="1140460" h="445770">
                <a:moveTo>
                  <a:pt x="0" y="74294"/>
                </a:moveTo>
                <a:lnTo>
                  <a:pt x="5840" y="45375"/>
                </a:lnTo>
                <a:lnTo>
                  <a:pt x="21764" y="21759"/>
                </a:lnTo>
                <a:lnTo>
                  <a:pt x="45380" y="5838"/>
                </a:lnTo>
                <a:lnTo>
                  <a:pt x="74294" y="0"/>
                </a:lnTo>
                <a:lnTo>
                  <a:pt x="1066165" y="0"/>
                </a:lnTo>
                <a:lnTo>
                  <a:pt x="1095079" y="5838"/>
                </a:lnTo>
                <a:lnTo>
                  <a:pt x="1118695" y="21759"/>
                </a:lnTo>
                <a:lnTo>
                  <a:pt x="1134619" y="45375"/>
                </a:lnTo>
                <a:lnTo>
                  <a:pt x="1140459" y="74294"/>
                </a:lnTo>
                <a:lnTo>
                  <a:pt x="1140459" y="371474"/>
                </a:lnTo>
                <a:lnTo>
                  <a:pt x="1134619" y="400394"/>
                </a:lnTo>
                <a:lnTo>
                  <a:pt x="1118695" y="424010"/>
                </a:lnTo>
                <a:lnTo>
                  <a:pt x="1095079" y="439931"/>
                </a:lnTo>
                <a:lnTo>
                  <a:pt x="1066165" y="445769"/>
                </a:lnTo>
                <a:lnTo>
                  <a:pt x="74294" y="445769"/>
                </a:lnTo>
                <a:lnTo>
                  <a:pt x="45380" y="439931"/>
                </a:lnTo>
                <a:lnTo>
                  <a:pt x="21764" y="424010"/>
                </a:lnTo>
                <a:lnTo>
                  <a:pt x="5840" y="400394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2128292" y="6995274"/>
            <a:ext cx="897890" cy="3032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5080" indent="-268605">
              <a:lnSpc>
                <a:spcPct val="117500"/>
              </a:lnSpc>
              <a:spcBef>
                <a:spcPts val="100"/>
              </a:spcBef>
            </a:pPr>
            <a:r>
              <a:rPr lang="da-DK" sz="800" spc="-55" dirty="0">
                <a:latin typeface="Arial"/>
                <a:cs typeface="Arial"/>
              </a:rPr>
              <a:t>Omsorg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Område</a:t>
            </a:r>
            <a:endParaRPr lang="da-DK" sz="800" spc="-85" dirty="0">
              <a:latin typeface="Arial"/>
              <a:cs typeface="Arial"/>
            </a:endParaRPr>
          </a:p>
          <a:p>
            <a:pPr marL="280670" marR="5080" indent="-268605">
              <a:lnSpc>
                <a:spcPct val="117500"/>
              </a:lnSpc>
              <a:spcBef>
                <a:spcPts val="100"/>
              </a:spcBef>
            </a:pPr>
            <a:r>
              <a:rPr sz="800" spc="-100" dirty="0">
                <a:latin typeface="Arial"/>
                <a:cs typeface="Arial"/>
              </a:rPr>
              <a:t>NORD  </a:t>
            </a:r>
            <a:r>
              <a:rPr lang="da-DK" sz="800" spc="-40" dirty="0">
                <a:latin typeface="Arial"/>
                <a:cs typeface="Arial"/>
              </a:rPr>
              <a:t>17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9" name="object 99" title="Decorative"/>
          <p:cNvSpPr/>
          <p:nvPr/>
        </p:nvSpPr>
        <p:spPr>
          <a:xfrm>
            <a:off x="8430648" y="6915149"/>
            <a:ext cx="1143000" cy="445770"/>
          </a:xfrm>
          <a:custGeom>
            <a:avLst/>
            <a:gdLst/>
            <a:ahLst/>
            <a:cxnLst/>
            <a:rect l="l" t="t" r="r" b="b"/>
            <a:pathLst>
              <a:path w="1143000" h="445770">
                <a:moveTo>
                  <a:pt x="0" y="74294"/>
                </a:moveTo>
                <a:lnTo>
                  <a:pt x="5840" y="45375"/>
                </a:lnTo>
                <a:lnTo>
                  <a:pt x="21764" y="21759"/>
                </a:lnTo>
                <a:lnTo>
                  <a:pt x="45380" y="5838"/>
                </a:lnTo>
                <a:lnTo>
                  <a:pt x="74294" y="0"/>
                </a:lnTo>
                <a:lnTo>
                  <a:pt x="1068704" y="0"/>
                </a:lnTo>
                <a:lnTo>
                  <a:pt x="1097619" y="5838"/>
                </a:lnTo>
                <a:lnTo>
                  <a:pt x="1121235" y="21759"/>
                </a:lnTo>
                <a:lnTo>
                  <a:pt x="1137159" y="45375"/>
                </a:lnTo>
                <a:lnTo>
                  <a:pt x="1143000" y="74294"/>
                </a:lnTo>
                <a:lnTo>
                  <a:pt x="1143000" y="371474"/>
                </a:lnTo>
                <a:lnTo>
                  <a:pt x="1137159" y="400394"/>
                </a:lnTo>
                <a:lnTo>
                  <a:pt x="1121235" y="424010"/>
                </a:lnTo>
                <a:lnTo>
                  <a:pt x="1097619" y="439931"/>
                </a:lnTo>
                <a:lnTo>
                  <a:pt x="1068704" y="445769"/>
                </a:lnTo>
                <a:lnTo>
                  <a:pt x="74294" y="445769"/>
                </a:lnTo>
                <a:lnTo>
                  <a:pt x="45380" y="439931"/>
                </a:lnTo>
                <a:lnTo>
                  <a:pt x="21764" y="424010"/>
                </a:lnTo>
                <a:lnTo>
                  <a:pt x="5840" y="400394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8194428" y="6960875"/>
            <a:ext cx="80772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55" dirty="0">
                <a:latin typeface="Arial"/>
                <a:cs typeface="Arial"/>
              </a:rPr>
              <a:t>Omsorg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Område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135" dirty="0">
                <a:latin typeface="Arial"/>
                <a:cs typeface="Arial"/>
              </a:rPr>
              <a:t>SYD</a:t>
            </a:r>
            <a:r>
              <a:rPr lang="da-DK" sz="800" spc="-135" dirty="0">
                <a:latin typeface="Arial"/>
                <a:cs typeface="Arial"/>
              </a:rPr>
              <a:t>   15  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2" name="object 102" title="Decorative"/>
          <p:cNvSpPr/>
          <p:nvPr/>
        </p:nvSpPr>
        <p:spPr>
          <a:xfrm>
            <a:off x="4514374" y="6946279"/>
            <a:ext cx="1118870" cy="445770"/>
          </a:xfrm>
          <a:custGeom>
            <a:avLst/>
            <a:gdLst/>
            <a:ahLst/>
            <a:cxnLst/>
            <a:rect l="l" t="t" r="r" b="b"/>
            <a:pathLst>
              <a:path w="1118870" h="445770">
                <a:moveTo>
                  <a:pt x="0" y="74294"/>
                </a:moveTo>
                <a:lnTo>
                  <a:pt x="5840" y="45375"/>
                </a:lnTo>
                <a:lnTo>
                  <a:pt x="21764" y="21759"/>
                </a:lnTo>
                <a:lnTo>
                  <a:pt x="45380" y="5838"/>
                </a:lnTo>
                <a:lnTo>
                  <a:pt x="74295" y="0"/>
                </a:lnTo>
                <a:lnTo>
                  <a:pt x="1044575" y="0"/>
                </a:lnTo>
                <a:lnTo>
                  <a:pt x="1073489" y="5838"/>
                </a:lnTo>
                <a:lnTo>
                  <a:pt x="1097105" y="21759"/>
                </a:lnTo>
                <a:lnTo>
                  <a:pt x="1113029" y="45375"/>
                </a:lnTo>
                <a:lnTo>
                  <a:pt x="1118870" y="74294"/>
                </a:lnTo>
                <a:lnTo>
                  <a:pt x="1118870" y="371474"/>
                </a:lnTo>
                <a:lnTo>
                  <a:pt x="1113029" y="400394"/>
                </a:lnTo>
                <a:lnTo>
                  <a:pt x="1097105" y="424010"/>
                </a:lnTo>
                <a:lnTo>
                  <a:pt x="1073489" y="439931"/>
                </a:lnTo>
                <a:lnTo>
                  <a:pt x="1044575" y="445769"/>
                </a:lnTo>
                <a:lnTo>
                  <a:pt x="74295" y="445769"/>
                </a:lnTo>
                <a:lnTo>
                  <a:pt x="45380" y="439931"/>
                </a:lnTo>
                <a:lnTo>
                  <a:pt x="21764" y="424010"/>
                </a:lnTo>
                <a:lnTo>
                  <a:pt x="5840" y="400394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4658327" y="6964680"/>
            <a:ext cx="852805" cy="3032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7810" marR="5080" indent="-245745">
              <a:lnSpc>
                <a:spcPct val="117500"/>
              </a:lnSpc>
              <a:spcBef>
                <a:spcPts val="100"/>
              </a:spcBef>
            </a:pPr>
            <a:r>
              <a:rPr lang="da-DK" sz="800" spc="-55" dirty="0">
                <a:latin typeface="Arial"/>
                <a:cs typeface="Arial"/>
              </a:rPr>
              <a:t>Omsorg </a:t>
            </a:r>
            <a:r>
              <a:rPr sz="800" spc="-45" dirty="0">
                <a:latin typeface="Arial"/>
                <a:cs typeface="Arial"/>
              </a:rPr>
              <a:t>Område</a:t>
            </a:r>
            <a:endParaRPr lang="da-DK" sz="800" spc="-45" dirty="0">
              <a:latin typeface="Arial"/>
              <a:cs typeface="Arial"/>
            </a:endParaRPr>
          </a:p>
          <a:p>
            <a:pPr marL="257810" marR="5080" indent="-245745">
              <a:lnSpc>
                <a:spcPct val="117500"/>
              </a:lnSpc>
              <a:spcBef>
                <a:spcPts val="100"/>
              </a:spcBef>
            </a:pPr>
            <a:r>
              <a:rPr lang="da-DK" sz="800" spc="-125" dirty="0">
                <a:latin typeface="Arial"/>
                <a:cs typeface="Arial"/>
              </a:rPr>
              <a:t>V</a:t>
            </a:r>
            <a:r>
              <a:rPr sz="800" spc="-125" dirty="0">
                <a:latin typeface="Arial"/>
                <a:cs typeface="Arial"/>
              </a:rPr>
              <a:t>EST  </a:t>
            </a:r>
            <a:r>
              <a:rPr lang="da-DK" sz="800" spc="-40" dirty="0">
                <a:latin typeface="Arial"/>
                <a:cs typeface="Arial"/>
              </a:rPr>
              <a:t>14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4" name="object 104" title="Decorative"/>
          <p:cNvSpPr/>
          <p:nvPr/>
        </p:nvSpPr>
        <p:spPr>
          <a:xfrm>
            <a:off x="5808345" y="5615940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9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4" y="0"/>
                </a:lnTo>
                <a:lnTo>
                  <a:pt x="1081404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5"/>
                </a:lnTo>
                <a:lnTo>
                  <a:pt x="1139189" y="288925"/>
                </a:lnTo>
                <a:lnTo>
                  <a:pt x="1134643" y="311402"/>
                </a:lnTo>
                <a:lnTo>
                  <a:pt x="1122251" y="329771"/>
                </a:lnTo>
                <a:lnTo>
                  <a:pt x="1103882" y="342163"/>
                </a:lnTo>
                <a:lnTo>
                  <a:pt x="1081404" y="346710"/>
                </a:lnTo>
                <a:lnTo>
                  <a:pt x="57784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6154292" y="5630036"/>
            <a:ext cx="4464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30" dirty="0">
                <a:latin typeface="Arial"/>
                <a:cs typeface="Arial"/>
              </a:rPr>
              <a:t>o</a:t>
            </a:r>
            <a:r>
              <a:rPr sz="800" dirty="0">
                <a:latin typeface="Arial"/>
                <a:cs typeface="Arial"/>
              </a:rPr>
              <a:t>l</a:t>
            </a:r>
            <a:r>
              <a:rPr sz="800" spc="-50" dirty="0">
                <a:latin typeface="Arial"/>
                <a:cs typeface="Arial"/>
              </a:rPr>
              <a:t>ba</a:t>
            </a:r>
            <a:r>
              <a:rPr sz="800" spc="-45" dirty="0">
                <a:latin typeface="Arial"/>
                <a:cs typeface="Arial"/>
              </a:rPr>
              <a:t>kk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25" dirty="0">
                <a:latin typeface="Arial"/>
                <a:cs typeface="Arial"/>
              </a:rPr>
              <a:t>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6" name="object 106" title="Decorative"/>
          <p:cNvSpPr/>
          <p:nvPr/>
        </p:nvSpPr>
        <p:spPr>
          <a:xfrm>
            <a:off x="5828665" y="6040120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9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5" y="0"/>
                </a:lnTo>
                <a:lnTo>
                  <a:pt x="1081405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5"/>
                </a:lnTo>
                <a:lnTo>
                  <a:pt x="1139189" y="288925"/>
                </a:lnTo>
                <a:lnTo>
                  <a:pt x="1134643" y="311418"/>
                </a:lnTo>
                <a:lnTo>
                  <a:pt x="1122251" y="329785"/>
                </a:lnTo>
                <a:lnTo>
                  <a:pt x="1103882" y="342169"/>
                </a:lnTo>
                <a:lnTo>
                  <a:pt x="1081405" y="346710"/>
                </a:lnTo>
                <a:lnTo>
                  <a:pt x="57785" y="346710"/>
                </a:lnTo>
                <a:lnTo>
                  <a:pt x="35307" y="342169"/>
                </a:lnTo>
                <a:lnTo>
                  <a:pt x="16938" y="329785"/>
                </a:lnTo>
                <a:lnTo>
                  <a:pt x="4546" y="311418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9AC2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061328" y="6054090"/>
            <a:ext cx="6737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0" dirty="0">
                <a:latin typeface="Arial"/>
                <a:cs typeface="Arial"/>
              </a:rPr>
              <a:t>Randers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Kloster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8" name="object 108" title="Decorative"/>
          <p:cNvSpPr/>
          <p:nvPr/>
        </p:nvSpPr>
        <p:spPr>
          <a:xfrm>
            <a:off x="6369073" y="6886307"/>
            <a:ext cx="1118870" cy="445770"/>
          </a:xfrm>
          <a:custGeom>
            <a:avLst/>
            <a:gdLst/>
            <a:ahLst/>
            <a:cxnLst/>
            <a:rect l="l" t="t" r="r" b="b"/>
            <a:pathLst>
              <a:path w="1118870" h="445770">
                <a:moveTo>
                  <a:pt x="0" y="74294"/>
                </a:moveTo>
                <a:lnTo>
                  <a:pt x="5840" y="45375"/>
                </a:lnTo>
                <a:lnTo>
                  <a:pt x="21764" y="21759"/>
                </a:lnTo>
                <a:lnTo>
                  <a:pt x="45380" y="5838"/>
                </a:lnTo>
                <a:lnTo>
                  <a:pt x="74295" y="0"/>
                </a:lnTo>
                <a:lnTo>
                  <a:pt x="1044575" y="0"/>
                </a:lnTo>
                <a:lnTo>
                  <a:pt x="1073489" y="5838"/>
                </a:lnTo>
                <a:lnTo>
                  <a:pt x="1097105" y="21759"/>
                </a:lnTo>
                <a:lnTo>
                  <a:pt x="1113029" y="45375"/>
                </a:lnTo>
                <a:lnTo>
                  <a:pt x="1118870" y="74294"/>
                </a:lnTo>
                <a:lnTo>
                  <a:pt x="1118870" y="371474"/>
                </a:lnTo>
                <a:lnTo>
                  <a:pt x="1113029" y="400394"/>
                </a:lnTo>
                <a:lnTo>
                  <a:pt x="1097105" y="424010"/>
                </a:lnTo>
                <a:lnTo>
                  <a:pt x="1073489" y="439931"/>
                </a:lnTo>
                <a:lnTo>
                  <a:pt x="1044575" y="445769"/>
                </a:lnTo>
                <a:lnTo>
                  <a:pt x="74295" y="445769"/>
                </a:lnTo>
                <a:lnTo>
                  <a:pt x="45380" y="439931"/>
                </a:lnTo>
                <a:lnTo>
                  <a:pt x="21764" y="424010"/>
                </a:lnTo>
                <a:lnTo>
                  <a:pt x="5840" y="400394"/>
                </a:lnTo>
                <a:lnTo>
                  <a:pt x="0" y="371474"/>
                </a:lnTo>
                <a:lnTo>
                  <a:pt x="0" y="74294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6518910" y="6997537"/>
            <a:ext cx="1008380" cy="290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marR="5080" indent="-338455">
              <a:lnSpc>
                <a:spcPct val="117500"/>
              </a:lnSpc>
              <a:spcBef>
                <a:spcPts val="100"/>
              </a:spcBef>
            </a:pPr>
            <a:r>
              <a:rPr sz="800" spc="-45" dirty="0">
                <a:latin typeface="Arial"/>
                <a:cs typeface="Arial"/>
              </a:rPr>
              <a:t>Selvejende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institutioner</a:t>
            </a:r>
            <a:r>
              <a:rPr sz="800" spc="-10" dirty="0">
                <a:latin typeface="Arial"/>
                <a:cs typeface="Arial"/>
              </a:rPr>
              <a:t>  </a:t>
            </a:r>
            <a:r>
              <a:rPr lang="da-DK" sz="800" spc="-40" dirty="0">
                <a:latin typeface="Arial"/>
                <a:cs typeface="Arial"/>
              </a:rPr>
              <a:t>2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1" name="object 111" title="Decorative"/>
          <p:cNvSpPr/>
          <p:nvPr/>
        </p:nvSpPr>
        <p:spPr>
          <a:xfrm>
            <a:off x="5145404" y="914400"/>
            <a:ext cx="1139190" cy="466725"/>
          </a:xfrm>
          <a:custGeom>
            <a:avLst/>
            <a:gdLst/>
            <a:ahLst/>
            <a:cxnLst/>
            <a:rect l="l" t="t" r="r" b="b"/>
            <a:pathLst>
              <a:path w="1139189" h="466725">
                <a:moveTo>
                  <a:pt x="0" y="77850"/>
                </a:moveTo>
                <a:lnTo>
                  <a:pt x="6107" y="47523"/>
                </a:lnTo>
                <a:lnTo>
                  <a:pt x="22764" y="22780"/>
                </a:lnTo>
                <a:lnTo>
                  <a:pt x="47470" y="6109"/>
                </a:lnTo>
                <a:lnTo>
                  <a:pt x="77724" y="0"/>
                </a:lnTo>
                <a:lnTo>
                  <a:pt x="1061339" y="0"/>
                </a:lnTo>
                <a:lnTo>
                  <a:pt x="1091666" y="6109"/>
                </a:lnTo>
                <a:lnTo>
                  <a:pt x="1116409" y="22780"/>
                </a:lnTo>
                <a:lnTo>
                  <a:pt x="1133080" y="47523"/>
                </a:lnTo>
                <a:lnTo>
                  <a:pt x="1139190" y="77850"/>
                </a:lnTo>
                <a:lnTo>
                  <a:pt x="1139190" y="388874"/>
                </a:lnTo>
                <a:lnTo>
                  <a:pt x="1133080" y="419201"/>
                </a:lnTo>
                <a:lnTo>
                  <a:pt x="1116409" y="443944"/>
                </a:lnTo>
                <a:lnTo>
                  <a:pt x="1091666" y="460615"/>
                </a:lnTo>
                <a:lnTo>
                  <a:pt x="1061339" y="466725"/>
                </a:lnTo>
                <a:lnTo>
                  <a:pt x="77724" y="466725"/>
                </a:lnTo>
                <a:lnTo>
                  <a:pt x="47470" y="460615"/>
                </a:lnTo>
                <a:lnTo>
                  <a:pt x="22764" y="443944"/>
                </a:lnTo>
                <a:lnTo>
                  <a:pt x="6107" y="419201"/>
                </a:lnTo>
                <a:lnTo>
                  <a:pt x="0" y="388874"/>
                </a:lnTo>
                <a:lnTo>
                  <a:pt x="0" y="77850"/>
                </a:lnTo>
                <a:close/>
              </a:path>
            </a:pathLst>
          </a:custGeom>
          <a:ln w="25399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5274690" y="975106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3" name="object 113" title="Decorative"/>
          <p:cNvSpPr/>
          <p:nvPr/>
        </p:nvSpPr>
        <p:spPr>
          <a:xfrm>
            <a:off x="449580" y="1494155"/>
            <a:ext cx="9832340" cy="1270"/>
          </a:xfrm>
          <a:custGeom>
            <a:avLst/>
            <a:gdLst/>
            <a:ahLst/>
            <a:cxnLst/>
            <a:rect l="l" t="t" r="r" b="b"/>
            <a:pathLst>
              <a:path w="9832340" h="1269">
                <a:moveTo>
                  <a:pt x="0" y="0"/>
                </a:moveTo>
                <a:lnTo>
                  <a:pt x="9832340" y="1270"/>
                </a:lnTo>
              </a:path>
            </a:pathLst>
          </a:custGeom>
          <a:ln w="25399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 title="Decorative"/>
          <p:cNvSpPr/>
          <p:nvPr/>
        </p:nvSpPr>
        <p:spPr>
          <a:xfrm>
            <a:off x="323851" y="1554480"/>
            <a:ext cx="1036319" cy="455930"/>
          </a:xfrm>
          <a:custGeom>
            <a:avLst/>
            <a:gdLst/>
            <a:ahLst/>
            <a:cxnLst/>
            <a:rect l="l" t="t" r="r" b="b"/>
            <a:pathLst>
              <a:path w="1036319" h="455930">
                <a:moveTo>
                  <a:pt x="960373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30"/>
                </a:lnTo>
                <a:lnTo>
                  <a:pt x="1036319" y="455930"/>
                </a:lnTo>
                <a:lnTo>
                  <a:pt x="1036319" y="75946"/>
                </a:lnTo>
                <a:lnTo>
                  <a:pt x="960373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493076" y="1676222"/>
            <a:ext cx="6978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7" name="object 117" title="Decorative"/>
          <p:cNvSpPr/>
          <p:nvPr/>
        </p:nvSpPr>
        <p:spPr>
          <a:xfrm>
            <a:off x="5137784" y="1597660"/>
            <a:ext cx="1142365" cy="339090"/>
          </a:xfrm>
          <a:custGeom>
            <a:avLst/>
            <a:gdLst/>
            <a:ahLst/>
            <a:cxnLst/>
            <a:rect l="l" t="t" r="r" b="b"/>
            <a:pathLst>
              <a:path w="1142364" h="339089">
                <a:moveTo>
                  <a:pt x="0" y="56514"/>
                </a:moveTo>
                <a:lnTo>
                  <a:pt x="4437" y="34504"/>
                </a:lnTo>
                <a:lnTo>
                  <a:pt x="16541" y="16541"/>
                </a:lnTo>
                <a:lnTo>
                  <a:pt x="34504" y="4437"/>
                </a:lnTo>
                <a:lnTo>
                  <a:pt x="56514" y="0"/>
                </a:lnTo>
                <a:lnTo>
                  <a:pt x="1085850" y="0"/>
                </a:lnTo>
                <a:lnTo>
                  <a:pt x="1107860" y="4437"/>
                </a:lnTo>
                <a:lnTo>
                  <a:pt x="1125823" y="16541"/>
                </a:lnTo>
                <a:lnTo>
                  <a:pt x="1137927" y="34504"/>
                </a:lnTo>
                <a:lnTo>
                  <a:pt x="1142364" y="56514"/>
                </a:lnTo>
                <a:lnTo>
                  <a:pt x="1142364" y="282575"/>
                </a:lnTo>
                <a:lnTo>
                  <a:pt x="1137927" y="304585"/>
                </a:lnTo>
                <a:lnTo>
                  <a:pt x="1125823" y="322548"/>
                </a:lnTo>
                <a:lnTo>
                  <a:pt x="1107860" y="334652"/>
                </a:lnTo>
                <a:lnTo>
                  <a:pt x="1085850" y="339089"/>
                </a:lnTo>
                <a:lnTo>
                  <a:pt x="56514" y="339089"/>
                </a:lnTo>
                <a:lnTo>
                  <a:pt x="34504" y="334652"/>
                </a:lnTo>
                <a:lnTo>
                  <a:pt x="16541" y="322548"/>
                </a:lnTo>
                <a:lnTo>
                  <a:pt x="4437" y="304585"/>
                </a:lnTo>
                <a:lnTo>
                  <a:pt x="0" y="282575"/>
                </a:lnTo>
                <a:lnTo>
                  <a:pt x="0" y="56514"/>
                </a:lnTo>
                <a:close/>
              </a:path>
            </a:pathLst>
          </a:custGeom>
          <a:ln w="25399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5574919" y="1653286"/>
            <a:ext cx="2654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800" spc="-155" dirty="0">
                <a:latin typeface="Arial"/>
                <a:cs typeface="Arial"/>
              </a:rPr>
              <a:t>Omsorg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9" name="object 119" title="Decorative"/>
          <p:cNvSpPr/>
          <p:nvPr/>
        </p:nvSpPr>
        <p:spPr>
          <a:xfrm>
            <a:off x="5718175" y="1378585"/>
            <a:ext cx="0" cy="217804"/>
          </a:xfrm>
          <a:custGeom>
            <a:avLst/>
            <a:gdLst/>
            <a:ahLst/>
            <a:cxnLst/>
            <a:rect l="l" t="t" r="r" b="b"/>
            <a:pathLst>
              <a:path h="217805">
                <a:moveTo>
                  <a:pt x="0" y="0"/>
                </a:moveTo>
                <a:lnTo>
                  <a:pt x="0" y="217804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 title="Decorative"/>
          <p:cNvSpPr/>
          <p:nvPr/>
        </p:nvSpPr>
        <p:spPr>
          <a:xfrm>
            <a:off x="2280920" y="2271395"/>
            <a:ext cx="1140460" cy="351790"/>
          </a:xfrm>
          <a:custGeom>
            <a:avLst/>
            <a:gdLst/>
            <a:ahLst/>
            <a:cxnLst/>
            <a:rect l="l" t="t" r="r" b="b"/>
            <a:pathLst>
              <a:path w="1140460" h="351789">
                <a:moveTo>
                  <a:pt x="0" y="58674"/>
                </a:moveTo>
                <a:lnTo>
                  <a:pt x="4613" y="35843"/>
                </a:lnTo>
                <a:lnTo>
                  <a:pt x="17192" y="17192"/>
                </a:lnTo>
                <a:lnTo>
                  <a:pt x="35843" y="4613"/>
                </a:lnTo>
                <a:lnTo>
                  <a:pt x="58674" y="0"/>
                </a:lnTo>
                <a:lnTo>
                  <a:pt x="1081785" y="0"/>
                </a:lnTo>
                <a:lnTo>
                  <a:pt x="1104616" y="4613"/>
                </a:lnTo>
                <a:lnTo>
                  <a:pt x="1123267" y="17192"/>
                </a:lnTo>
                <a:lnTo>
                  <a:pt x="1135846" y="35843"/>
                </a:lnTo>
                <a:lnTo>
                  <a:pt x="1140459" y="58674"/>
                </a:lnTo>
                <a:lnTo>
                  <a:pt x="1140459" y="293116"/>
                </a:lnTo>
                <a:lnTo>
                  <a:pt x="1135846" y="315946"/>
                </a:lnTo>
                <a:lnTo>
                  <a:pt x="1123267" y="334597"/>
                </a:lnTo>
                <a:lnTo>
                  <a:pt x="1104616" y="347176"/>
                </a:lnTo>
                <a:lnTo>
                  <a:pt x="1081785" y="351790"/>
                </a:lnTo>
                <a:lnTo>
                  <a:pt x="58674" y="351790"/>
                </a:lnTo>
                <a:lnTo>
                  <a:pt x="35843" y="347176"/>
                </a:lnTo>
                <a:lnTo>
                  <a:pt x="17192" y="334597"/>
                </a:lnTo>
                <a:lnTo>
                  <a:pt x="4613" y="315946"/>
                </a:lnTo>
                <a:lnTo>
                  <a:pt x="0" y="293116"/>
                </a:lnTo>
                <a:lnTo>
                  <a:pt x="0" y="58674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2669794" y="2260447"/>
            <a:ext cx="36322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244" marR="5080" indent="-43180">
              <a:lnSpc>
                <a:spcPct val="118700"/>
              </a:lnSpc>
              <a:spcBef>
                <a:spcPts val="10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100" dirty="0">
                <a:latin typeface="Arial"/>
                <a:cs typeface="Arial"/>
              </a:rPr>
              <a:t>NORD</a:t>
            </a:r>
            <a:endParaRPr sz="800">
              <a:latin typeface="Arial"/>
              <a:cs typeface="Arial"/>
            </a:endParaRPr>
          </a:p>
        </p:txBody>
      </p:sp>
      <p:sp>
        <p:nvSpPr>
          <p:cNvPr id="122" name="object 122" title="Decorative"/>
          <p:cNvSpPr/>
          <p:nvPr/>
        </p:nvSpPr>
        <p:spPr>
          <a:xfrm>
            <a:off x="451484" y="2054225"/>
            <a:ext cx="9825990" cy="0"/>
          </a:xfrm>
          <a:custGeom>
            <a:avLst/>
            <a:gdLst/>
            <a:ahLst/>
            <a:cxnLst/>
            <a:rect l="l" t="t" r="r" b="b"/>
            <a:pathLst>
              <a:path w="9825990">
                <a:moveTo>
                  <a:pt x="0" y="0"/>
                </a:moveTo>
                <a:lnTo>
                  <a:pt x="9825990" y="0"/>
                </a:lnTo>
              </a:path>
            </a:pathLst>
          </a:custGeom>
          <a:ln w="25400">
            <a:solidFill>
              <a:srgbClr val="99132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 title="Decorative"/>
          <p:cNvSpPr/>
          <p:nvPr/>
        </p:nvSpPr>
        <p:spPr>
          <a:xfrm>
            <a:off x="5712459" y="1951355"/>
            <a:ext cx="0" cy="318770"/>
          </a:xfrm>
          <a:custGeom>
            <a:avLst/>
            <a:gdLst/>
            <a:ahLst/>
            <a:cxnLst/>
            <a:rect l="l" t="t" r="r" b="b"/>
            <a:pathLst>
              <a:path h="318769">
                <a:moveTo>
                  <a:pt x="0" y="0"/>
                </a:moveTo>
                <a:lnTo>
                  <a:pt x="0" y="31877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 title="Decorative"/>
          <p:cNvSpPr/>
          <p:nvPr/>
        </p:nvSpPr>
        <p:spPr>
          <a:xfrm>
            <a:off x="326708" y="2132787"/>
            <a:ext cx="1025525" cy="481965"/>
          </a:xfrm>
          <a:custGeom>
            <a:avLst/>
            <a:gdLst/>
            <a:ahLst/>
            <a:cxnLst/>
            <a:rect l="l" t="t" r="r" b="b"/>
            <a:pathLst>
              <a:path w="1025525" h="481964">
                <a:moveTo>
                  <a:pt x="945134" y="0"/>
                </a:moveTo>
                <a:lnTo>
                  <a:pt x="0" y="0"/>
                </a:lnTo>
                <a:lnTo>
                  <a:pt x="0" y="401574"/>
                </a:lnTo>
                <a:lnTo>
                  <a:pt x="80327" y="481965"/>
                </a:lnTo>
                <a:lnTo>
                  <a:pt x="1025525" y="481965"/>
                </a:lnTo>
                <a:lnTo>
                  <a:pt x="1025525" y="80391"/>
                </a:lnTo>
                <a:lnTo>
                  <a:pt x="945134" y="0"/>
                </a:lnTo>
                <a:close/>
              </a:path>
            </a:pathLst>
          </a:custGeom>
          <a:solidFill>
            <a:srgbClr val="9913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470852" y="2194559"/>
            <a:ext cx="742315" cy="3327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45745" marR="5080" indent="-233679">
              <a:lnSpc>
                <a:spcPct val="102000"/>
              </a:lnSpc>
              <a:spcBef>
                <a:spcPts val="70"/>
              </a:spcBef>
            </a:pPr>
            <a:r>
              <a:rPr sz="1000" spc="-60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0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Område  </a:t>
            </a:r>
            <a:r>
              <a:rPr sz="1000" spc="-9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27" name="object 127" title="Decorative"/>
          <p:cNvSpPr/>
          <p:nvPr/>
        </p:nvSpPr>
        <p:spPr>
          <a:xfrm>
            <a:off x="454025" y="2722245"/>
            <a:ext cx="9832340" cy="1270"/>
          </a:xfrm>
          <a:custGeom>
            <a:avLst/>
            <a:gdLst/>
            <a:ahLst/>
            <a:cxnLst/>
            <a:rect l="l" t="t" r="r" b="b"/>
            <a:pathLst>
              <a:path w="9832340" h="1269">
                <a:moveTo>
                  <a:pt x="0" y="1270"/>
                </a:moveTo>
                <a:lnTo>
                  <a:pt x="9832340" y="0"/>
                </a:lnTo>
              </a:path>
            </a:pathLst>
          </a:custGeom>
          <a:ln w="25399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 title="Decorative"/>
          <p:cNvSpPr/>
          <p:nvPr/>
        </p:nvSpPr>
        <p:spPr>
          <a:xfrm>
            <a:off x="278765" y="2714980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969391" y="0"/>
                </a:moveTo>
                <a:lnTo>
                  <a:pt x="0" y="0"/>
                </a:lnTo>
                <a:lnTo>
                  <a:pt x="0" y="299466"/>
                </a:lnTo>
                <a:lnTo>
                  <a:pt x="59905" y="359410"/>
                </a:lnTo>
                <a:lnTo>
                  <a:pt x="1029335" y="359410"/>
                </a:lnTo>
                <a:lnTo>
                  <a:pt x="1029335" y="59944"/>
                </a:lnTo>
                <a:lnTo>
                  <a:pt x="96939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 title="Decorative"/>
          <p:cNvSpPr/>
          <p:nvPr/>
        </p:nvSpPr>
        <p:spPr>
          <a:xfrm>
            <a:off x="278765" y="2714625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0" y="0"/>
                </a:moveTo>
                <a:lnTo>
                  <a:pt x="969391" y="0"/>
                </a:lnTo>
                <a:lnTo>
                  <a:pt x="1029335" y="59944"/>
                </a:lnTo>
                <a:lnTo>
                  <a:pt x="1029335" y="359410"/>
                </a:lnTo>
                <a:lnTo>
                  <a:pt x="59905" y="359410"/>
                </a:lnTo>
                <a:lnTo>
                  <a:pt x="0" y="29946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521335" y="2783205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31" name="object 131" title="Decorative"/>
          <p:cNvSpPr/>
          <p:nvPr/>
        </p:nvSpPr>
        <p:spPr>
          <a:xfrm>
            <a:off x="282575" y="307883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 title="Decorative"/>
          <p:cNvSpPr/>
          <p:nvPr/>
        </p:nvSpPr>
        <p:spPr>
          <a:xfrm>
            <a:off x="282575" y="308546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4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613663" y="3134080"/>
            <a:ext cx="707390" cy="3124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 dirty="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6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34" name="object 134" title="Decorative"/>
          <p:cNvSpPr/>
          <p:nvPr/>
        </p:nvSpPr>
        <p:spPr>
          <a:xfrm>
            <a:off x="2863214" y="2628900"/>
            <a:ext cx="8890" cy="3550285"/>
          </a:xfrm>
          <a:custGeom>
            <a:avLst/>
            <a:gdLst/>
            <a:ahLst/>
            <a:cxnLst/>
            <a:rect l="l" t="t" r="r" b="b"/>
            <a:pathLst>
              <a:path w="8889" h="3550285">
                <a:moveTo>
                  <a:pt x="8890" y="0"/>
                </a:moveTo>
                <a:lnTo>
                  <a:pt x="0" y="3550285"/>
                </a:lnTo>
              </a:path>
            </a:pathLst>
          </a:custGeom>
          <a:ln w="25399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 title="Decorative"/>
          <p:cNvSpPr/>
          <p:nvPr/>
        </p:nvSpPr>
        <p:spPr>
          <a:xfrm>
            <a:off x="2738754" y="616648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 title="Decorative"/>
          <p:cNvSpPr/>
          <p:nvPr/>
        </p:nvSpPr>
        <p:spPr>
          <a:xfrm>
            <a:off x="317500" y="967741"/>
            <a:ext cx="1036319" cy="451484"/>
          </a:xfrm>
          <a:custGeom>
            <a:avLst/>
            <a:gdLst/>
            <a:ahLst/>
            <a:cxnLst/>
            <a:rect l="l" t="t" r="r" b="b"/>
            <a:pathLst>
              <a:path w="1036319" h="451484">
                <a:moveTo>
                  <a:pt x="961009" y="0"/>
                </a:moveTo>
                <a:lnTo>
                  <a:pt x="0" y="0"/>
                </a:lnTo>
                <a:lnTo>
                  <a:pt x="0" y="376174"/>
                </a:lnTo>
                <a:lnTo>
                  <a:pt x="75247" y="451485"/>
                </a:lnTo>
                <a:lnTo>
                  <a:pt x="1036319" y="451485"/>
                </a:lnTo>
                <a:lnTo>
                  <a:pt x="1036319" y="75311"/>
                </a:lnTo>
                <a:lnTo>
                  <a:pt x="96100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491806" y="1073397"/>
            <a:ext cx="6991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39" name="object 139" title="Decorative"/>
          <p:cNvSpPr/>
          <p:nvPr/>
        </p:nvSpPr>
        <p:spPr>
          <a:xfrm>
            <a:off x="8005444" y="2270760"/>
            <a:ext cx="1143000" cy="358140"/>
          </a:xfrm>
          <a:custGeom>
            <a:avLst/>
            <a:gdLst/>
            <a:ahLst/>
            <a:cxnLst/>
            <a:rect l="l" t="t" r="r" b="b"/>
            <a:pathLst>
              <a:path w="1143000" h="358139">
                <a:moveTo>
                  <a:pt x="0" y="59689"/>
                </a:moveTo>
                <a:lnTo>
                  <a:pt x="4683" y="36433"/>
                </a:lnTo>
                <a:lnTo>
                  <a:pt x="17462" y="17462"/>
                </a:lnTo>
                <a:lnTo>
                  <a:pt x="36433" y="4683"/>
                </a:lnTo>
                <a:lnTo>
                  <a:pt x="59689" y="0"/>
                </a:lnTo>
                <a:lnTo>
                  <a:pt x="1083309" y="0"/>
                </a:lnTo>
                <a:lnTo>
                  <a:pt x="1106566" y="4683"/>
                </a:lnTo>
                <a:lnTo>
                  <a:pt x="1125537" y="17462"/>
                </a:lnTo>
                <a:lnTo>
                  <a:pt x="1138316" y="36433"/>
                </a:lnTo>
                <a:lnTo>
                  <a:pt x="1143000" y="59689"/>
                </a:lnTo>
                <a:lnTo>
                  <a:pt x="1143000" y="298450"/>
                </a:lnTo>
                <a:lnTo>
                  <a:pt x="1138316" y="321706"/>
                </a:lnTo>
                <a:lnTo>
                  <a:pt x="1125537" y="340677"/>
                </a:lnTo>
                <a:lnTo>
                  <a:pt x="1106566" y="353456"/>
                </a:lnTo>
                <a:lnTo>
                  <a:pt x="1083309" y="358139"/>
                </a:lnTo>
                <a:lnTo>
                  <a:pt x="59689" y="358139"/>
                </a:lnTo>
                <a:lnTo>
                  <a:pt x="36433" y="353456"/>
                </a:lnTo>
                <a:lnTo>
                  <a:pt x="17462" y="340677"/>
                </a:lnTo>
                <a:lnTo>
                  <a:pt x="4683" y="321706"/>
                </a:lnTo>
                <a:lnTo>
                  <a:pt x="0" y="298450"/>
                </a:lnTo>
                <a:lnTo>
                  <a:pt x="0" y="59689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8396478" y="2282698"/>
            <a:ext cx="363220" cy="2717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2235" marR="5080" indent="-90170">
              <a:lnSpc>
                <a:spcPct val="101299"/>
              </a:lnSpc>
              <a:spcBef>
                <a:spcPts val="9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5" dirty="0">
                <a:latin typeface="Arial"/>
                <a:cs typeface="Arial"/>
              </a:rPr>
              <a:t>å</a:t>
            </a:r>
            <a:r>
              <a:rPr sz="800" spc="-50" dirty="0">
                <a:latin typeface="Arial"/>
                <a:cs typeface="Arial"/>
              </a:rPr>
              <a:t>d</a:t>
            </a:r>
            <a:r>
              <a:rPr sz="800" spc="-30" dirty="0">
                <a:latin typeface="Arial"/>
                <a:cs typeface="Arial"/>
              </a:rPr>
              <a:t>e  </a:t>
            </a:r>
            <a:r>
              <a:rPr sz="800" spc="-130" dirty="0">
                <a:latin typeface="Arial"/>
                <a:cs typeface="Arial"/>
              </a:rPr>
              <a:t>SYD</a:t>
            </a:r>
            <a:endParaRPr sz="800">
              <a:latin typeface="Arial"/>
              <a:cs typeface="Arial"/>
            </a:endParaRPr>
          </a:p>
        </p:txBody>
      </p:sp>
      <p:sp>
        <p:nvSpPr>
          <p:cNvPr id="141" name="object 141" title="Decorative"/>
          <p:cNvSpPr/>
          <p:nvPr/>
        </p:nvSpPr>
        <p:spPr>
          <a:xfrm>
            <a:off x="461010" y="6842028"/>
            <a:ext cx="9824720" cy="2540"/>
          </a:xfrm>
          <a:custGeom>
            <a:avLst/>
            <a:gdLst/>
            <a:ahLst/>
            <a:cxnLst/>
            <a:rect l="l" t="t" r="r" b="b"/>
            <a:pathLst>
              <a:path w="9824720" h="2540">
                <a:moveTo>
                  <a:pt x="0" y="2540"/>
                </a:moveTo>
                <a:lnTo>
                  <a:pt x="9824720" y="0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 title="Decorative"/>
          <p:cNvSpPr/>
          <p:nvPr/>
        </p:nvSpPr>
        <p:spPr>
          <a:xfrm>
            <a:off x="2750820" y="527240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 title="Decorative"/>
          <p:cNvSpPr/>
          <p:nvPr/>
        </p:nvSpPr>
        <p:spPr>
          <a:xfrm>
            <a:off x="2741295" y="479679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 title="Decorative"/>
          <p:cNvSpPr/>
          <p:nvPr/>
        </p:nvSpPr>
        <p:spPr>
          <a:xfrm>
            <a:off x="2758439" y="434467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 title="Decorative"/>
          <p:cNvSpPr/>
          <p:nvPr/>
        </p:nvSpPr>
        <p:spPr>
          <a:xfrm>
            <a:off x="2743835" y="342709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 title="Decorative"/>
          <p:cNvSpPr/>
          <p:nvPr/>
        </p:nvSpPr>
        <p:spPr>
          <a:xfrm>
            <a:off x="2749550" y="297434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 title="Decorative"/>
          <p:cNvSpPr/>
          <p:nvPr/>
        </p:nvSpPr>
        <p:spPr>
          <a:xfrm>
            <a:off x="2862579" y="2171065"/>
            <a:ext cx="5719445" cy="0"/>
          </a:xfrm>
          <a:custGeom>
            <a:avLst/>
            <a:gdLst/>
            <a:ahLst/>
            <a:cxnLst/>
            <a:rect l="l" t="t" r="r" b="b"/>
            <a:pathLst>
              <a:path w="5719445">
                <a:moveTo>
                  <a:pt x="0" y="0"/>
                </a:moveTo>
                <a:lnTo>
                  <a:pt x="5719445" y="0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 title="Decorative"/>
          <p:cNvSpPr/>
          <p:nvPr/>
        </p:nvSpPr>
        <p:spPr>
          <a:xfrm>
            <a:off x="2854960" y="2175510"/>
            <a:ext cx="1905" cy="99695"/>
          </a:xfrm>
          <a:custGeom>
            <a:avLst/>
            <a:gdLst/>
            <a:ahLst/>
            <a:cxnLst/>
            <a:rect l="l" t="t" r="r" b="b"/>
            <a:pathLst>
              <a:path w="1905" h="99694">
                <a:moveTo>
                  <a:pt x="0" y="0"/>
                </a:moveTo>
                <a:lnTo>
                  <a:pt x="1904" y="99694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 title="Decorative"/>
          <p:cNvSpPr/>
          <p:nvPr/>
        </p:nvSpPr>
        <p:spPr>
          <a:xfrm>
            <a:off x="8576309" y="2629535"/>
            <a:ext cx="0" cy="3550285"/>
          </a:xfrm>
          <a:custGeom>
            <a:avLst/>
            <a:gdLst/>
            <a:ahLst/>
            <a:cxnLst/>
            <a:rect l="l" t="t" r="r" b="b"/>
            <a:pathLst>
              <a:path h="3550285">
                <a:moveTo>
                  <a:pt x="0" y="0"/>
                </a:moveTo>
                <a:lnTo>
                  <a:pt x="0" y="3550284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 title="Decorative"/>
          <p:cNvSpPr/>
          <p:nvPr/>
        </p:nvSpPr>
        <p:spPr>
          <a:xfrm>
            <a:off x="8452484" y="296608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 title="Decorative"/>
          <p:cNvSpPr/>
          <p:nvPr/>
        </p:nvSpPr>
        <p:spPr>
          <a:xfrm>
            <a:off x="8456930" y="343027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 title="Decorative"/>
          <p:cNvSpPr/>
          <p:nvPr/>
        </p:nvSpPr>
        <p:spPr>
          <a:xfrm>
            <a:off x="8467090" y="388810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 title="Decorative"/>
          <p:cNvSpPr/>
          <p:nvPr/>
        </p:nvSpPr>
        <p:spPr>
          <a:xfrm>
            <a:off x="8455025" y="4348479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 title="Decorative"/>
          <p:cNvSpPr/>
          <p:nvPr/>
        </p:nvSpPr>
        <p:spPr>
          <a:xfrm>
            <a:off x="8456294" y="481076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 title="Decorative"/>
          <p:cNvSpPr/>
          <p:nvPr/>
        </p:nvSpPr>
        <p:spPr>
          <a:xfrm>
            <a:off x="8475980" y="617474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 title="Decorative"/>
          <p:cNvSpPr/>
          <p:nvPr/>
        </p:nvSpPr>
        <p:spPr>
          <a:xfrm>
            <a:off x="8569959" y="2175510"/>
            <a:ext cx="0" cy="99695"/>
          </a:xfrm>
          <a:custGeom>
            <a:avLst/>
            <a:gdLst/>
            <a:ahLst/>
            <a:cxnLst/>
            <a:rect l="l" t="t" r="r" b="b"/>
            <a:pathLst>
              <a:path h="99694">
                <a:moveTo>
                  <a:pt x="0" y="0"/>
                </a:moveTo>
                <a:lnTo>
                  <a:pt x="0" y="99694"/>
                </a:lnTo>
              </a:path>
            </a:pathLst>
          </a:custGeom>
          <a:ln w="25400">
            <a:solidFill>
              <a:srgbClr val="99132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 title="Decorative"/>
          <p:cNvSpPr/>
          <p:nvPr/>
        </p:nvSpPr>
        <p:spPr>
          <a:xfrm>
            <a:off x="2743200" y="387604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 title="Decorative"/>
          <p:cNvSpPr/>
          <p:nvPr/>
        </p:nvSpPr>
        <p:spPr>
          <a:xfrm>
            <a:off x="2739389" y="570611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 title="Decorative"/>
          <p:cNvSpPr/>
          <p:nvPr/>
        </p:nvSpPr>
        <p:spPr>
          <a:xfrm>
            <a:off x="8481059" y="526986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 title="Decorative"/>
          <p:cNvSpPr/>
          <p:nvPr/>
        </p:nvSpPr>
        <p:spPr>
          <a:xfrm>
            <a:off x="8475344" y="570865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 title="Decorative"/>
          <p:cNvSpPr/>
          <p:nvPr/>
        </p:nvSpPr>
        <p:spPr>
          <a:xfrm>
            <a:off x="5137784" y="2270125"/>
            <a:ext cx="1140460" cy="351790"/>
          </a:xfrm>
          <a:custGeom>
            <a:avLst/>
            <a:gdLst/>
            <a:ahLst/>
            <a:cxnLst/>
            <a:rect l="l" t="t" r="r" b="b"/>
            <a:pathLst>
              <a:path w="1140460" h="351789">
                <a:moveTo>
                  <a:pt x="0" y="58674"/>
                </a:moveTo>
                <a:lnTo>
                  <a:pt x="4613" y="35843"/>
                </a:lnTo>
                <a:lnTo>
                  <a:pt x="17192" y="17192"/>
                </a:lnTo>
                <a:lnTo>
                  <a:pt x="35843" y="4613"/>
                </a:lnTo>
                <a:lnTo>
                  <a:pt x="58674" y="0"/>
                </a:lnTo>
                <a:lnTo>
                  <a:pt x="1081786" y="0"/>
                </a:lnTo>
                <a:lnTo>
                  <a:pt x="1104616" y="4613"/>
                </a:lnTo>
                <a:lnTo>
                  <a:pt x="1123267" y="17192"/>
                </a:lnTo>
                <a:lnTo>
                  <a:pt x="1135846" y="35843"/>
                </a:lnTo>
                <a:lnTo>
                  <a:pt x="1140460" y="58674"/>
                </a:lnTo>
                <a:lnTo>
                  <a:pt x="1140460" y="293115"/>
                </a:lnTo>
                <a:lnTo>
                  <a:pt x="1135846" y="315946"/>
                </a:lnTo>
                <a:lnTo>
                  <a:pt x="1123267" y="334597"/>
                </a:lnTo>
                <a:lnTo>
                  <a:pt x="1104616" y="347176"/>
                </a:lnTo>
                <a:lnTo>
                  <a:pt x="1081786" y="351789"/>
                </a:lnTo>
                <a:lnTo>
                  <a:pt x="58674" y="351789"/>
                </a:lnTo>
                <a:lnTo>
                  <a:pt x="35843" y="347176"/>
                </a:lnTo>
                <a:lnTo>
                  <a:pt x="17192" y="334597"/>
                </a:lnTo>
                <a:lnTo>
                  <a:pt x="4613" y="315946"/>
                </a:lnTo>
                <a:lnTo>
                  <a:pt x="0" y="293115"/>
                </a:lnTo>
                <a:lnTo>
                  <a:pt x="0" y="58674"/>
                </a:lnTo>
                <a:close/>
              </a:path>
            </a:pathLst>
          </a:custGeom>
          <a:ln w="25400">
            <a:solidFill>
              <a:srgbClr val="9913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/>
          <p:nvPr/>
        </p:nvSpPr>
        <p:spPr>
          <a:xfrm>
            <a:off x="5527675" y="2258923"/>
            <a:ext cx="36322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marR="5080" indent="-66040">
              <a:lnSpc>
                <a:spcPct val="118700"/>
              </a:lnSpc>
              <a:spcBef>
                <a:spcPts val="100"/>
              </a:spcBef>
            </a:pPr>
            <a:r>
              <a:rPr sz="800" spc="-95" dirty="0">
                <a:latin typeface="Arial"/>
                <a:cs typeface="Arial"/>
              </a:rPr>
              <a:t>O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0" dirty="0">
                <a:latin typeface="Arial"/>
                <a:cs typeface="Arial"/>
              </a:rPr>
              <a:t>r</a:t>
            </a:r>
            <a:r>
              <a:rPr sz="800" spc="-40" dirty="0">
                <a:latin typeface="Arial"/>
                <a:cs typeface="Arial"/>
              </a:rPr>
              <a:t>åde  </a:t>
            </a:r>
            <a:r>
              <a:rPr sz="800" spc="-125" dirty="0">
                <a:latin typeface="Arial"/>
                <a:cs typeface="Arial"/>
              </a:rPr>
              <a:t>VEST</a:t>
            </a:r>
            <a:endParaRPr sz="800">
              <a:latin typeface="Arial"/>
              <a:cs typeface="Arial"/>
            </a:endParaRPr>
          </a:p>
        </p:txBody>
      </p:sp>
      <p:sp>
        <p:nvSpPr>
          <p:cNvPr id="163" name="object 163" title="Decorative"/>
          <p:cNvSpPr/>
          <p:nvPr/>
        </p:nvSpPr>
        <p:spPr>
          <a:xfrm>
            <a:off x="5712459" y="2629535"/>
            <a:ext cx="0" cy="3081020"/>
          </a:xfrm>
          <a:custGeom>
            <a:avLst/>
            <a:gdLst/>
            <a:ahLst/>
            <a:cxnLst/>
            <a:rect l="l" t="t" r="r" b="b"/>
            <a:pathLst>
              <a:path h="3081020">
                <a:moveTo>
                  <a:pt x="0" y="0"/>
                </a:moveTo>
                <a:lnTo>
                  <a:pt x="0" y="308102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 title="Decorative"/>
          <p:cNvSpPr/>
          <p:nvPr/>
        </p:nvSpPr>
        <p:spPr>
          <a:xfrm>
            <a:off x="5601970" y="297243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 title="Decorative"/>
          <p:cNvSpPr/>
          <p:nvPr/>
        </p:nvSpPr>
        <p:spPr>
          <a:xfrm>
            <a:off x="5610859" y="342455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 title="Decorative"/>
          <p:cNvSpPr/>
          <p:nvPr/>
        </p:nvSpPr>
        <p:spPr>
          <a:xfrm>
            <a:off x="5619750" y="434530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 title="Decorative"/>
          <p:cNvSpPr/>
          <p:nvPr/>
        </p:nvSpPr>
        <p:spPr>
          <a:xfrm>
            <a:off x="5593715" y="481076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 title="Decorative"/>
          <p:cNvSpPr/>
          <p:nvPr/>
        </p:nvSpPr>
        <p:spPr>
          <a:xfrm>
            <a:off x="5610859" y="527113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69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 title="Decorative"/>
          <p:cNvSpPr/>
          <p:nvPr/>
        </p:nvSpPr>
        <p:spPr>
          <a:xfrm>
            <a:off x="5605779" y="3886835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7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 title="Decorative"/>
          <p:cNvSpPr/>
          <p:nvPr/>
        </p:nvSpPr>
        <p:spPr>
          <a:xfrm>
            <a:off x="5612765" y="570992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 title="Decorative"/>
          <p:cNvSpPr/>
          <p:nvPr/>
        </p:nvSpPr>
        <p:spPr>
          <a:xfrm>
            <a:off x="418974" y="6876415"/>
            <a:ext cx="1036955" cy="567055"/>
          </a:xfrm>
          <a:custGeom>
            <a:avLst/>
            <a:gdLst/>
            <a:ahLst/>
            <a:cxnLst/>
            <a:rect l="l" t="t" r="r" b="b"/>
            <a:pathLst>
              <a:path w="1036955" h="567054">
                <a:moveTo>
                  <a:pt x="942467" y="0"/>
                </a:moveTo>
                <a:lnTo>
                  <a:pt x="0" y="0"/>
                </a:lnTo>
                <a:lnTo>
                  <a:pt x="0" y="472541"/>
                </a:lnTo>
                <a:lnTo>
                  <a:pt x="94513" y="567055"/>
                </a:lnTo>
                <a:lnTo>
                  <a:pt x="1036955" y="567055"/>
                </a:lnTo>
                <a:lnTo>
                  <a:pt x="1036955" y="94513"/>
                </a:lnTo>
                <a:lnTo>
                  <a:pt x="942467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 title="Decorative"/>
          <p:cNvSpPr/>
          <p:nvPr/>
        </p:nvSpPr>
        <p:spPr>
          <a:xfrm>
            <a:off x="430530" y="6876415"/>
            <a:ext cx="1036955" cy="567055"/>
          </a:xfrm>
          <a:custGeom>
            <a:avLst/>
            <a:gdLst/>
            <a:ahLst/>
            <a:cxnLst/>
            <a:rect l="l" t="t" r="r" b="b"/>
            <a:pathLst>
              <a:path w="1036955" h="567054">
                <a:moveTo>
                  <a:pt x="0" y="0"/>
                </a:moveTo>
                <a:lnTo>
                  <a:pt x="942467" y="0"/>
                </a:lnTo>
                <a:lnTo>
                  <a:pt x="1036955" y="94513"/>
                </a:lnTo>
                <a:lnTo>
                  <a:pt x="1036955" y="567055"/>
                </a:lnTo>
                <a:lnTo>
                  <a:pt x="94513" y="567055"/>
                </a:lnTo>
                <a:lnTo>
                  <a:pt x="0" y="472541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461010" y="6981858"/>
            <a:ext cx="899160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4" name="object 174" title="Decorative"/>
          <p:cNvSpPr/>
          <p:nvPr/>
        </p:nvSpPr>
        <p:spPr>
          <a:xfrm>
            <a:off x="282575" y="370522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6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4"/>
                </a:lnTo>
                <a:lnTo>
                  <a:pt x="950341" y="0"/>
                </a:lnTo>
                <a:close/>
              </a:path>
            </a:pathLst>
          </a:custGeom>
          <a:solidFill>
            <a:srgbClr val="9AC2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537845" y="3754807"/>
            <a:ext cx="536575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">
              <a:lnSpc>
                <a:spcPct val="116300"/>
              </a:lnSpc>
              <a:spcBef>
                <a:spcPts val="95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Selvejende 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-65" dirty="0">
                <a:solidFill>
                  <a:srgbClr val="FFFFFF"/>
                </a:solidFill>
                <a:latin typeface="Arial"/>
                <a:cs typeface="Arial"/>
              </a:rPr>
              <a:t>ns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800" spc="-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7" name="object 177" title="Decorative"/>
          <p:cNvSpPr/>
          <p:nvPr/>
        </p:nvSpPr>
        <p:spPr>
          <a:xfrm>
            <a:off x="7153909" y="1718310"/>
            <a:ext cx="0" cy="4460875"/>
          </a:xfrm>
          <a:custGeom>
            <a:avLst/>
            <a:gdLst/>
            <a:ahLst/>
            <a:cxnLst/>
            <a:rect l="l" t="t" r="r" b="b"/>
            <a:pathLst>
              <a:path h="4460875">
                <a:moveTo>
                  <a:pt x="0" y="0"/>
                </a:moveTo>
                <a:lnTo>
                  <a:pt x="0" y="4460875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 title="Decorative"/>
          <p:cNvSpPr/>
          <p:nvPr/>
        </p:nvSpPr>
        <p:spPr>
          <a:xfrm>
            <a:off x="6286500" y="1716405"/>
            <a:ext cx="867410" cy="1905"/>
          </a:xfrm>
          <a:custGeom>
            <a:avLst/>
            <a:gdLst/>
            <a:ahLst/>
            <a:cxnLst/>
            <a:rect l="l" t="t" r="r" b="b"/>
            <a:pathLst>
              <a:path w="867409" h="1905">
                <a:moveTo>
                  <a:pt x="0" y="1905"/>
                </a:moveTo>
                <a:lnTo>
                  <a:pt x="867409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 title="Decorative"/>
          <p:cNvSpPr/>
          <p:nvPr/>
        </p:nvSpPr>
        <p:spPr>
          <a:xfrm>
            <a:off x="6967855" y="5765165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29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 title="Decorative"/>
          <p:cNvSpPr/>
          <p:nvPr/>
        </p:nvSpPr>
        <p:spPr>
          <a:xfrm>
            <a:off x="6981190" y="616331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1727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04" title="Decorative"/>
          <p:cNvSpPr/>
          <p:nvPr/>
        </p:nvSpPr>
        <p:spPr>
          <a:xfrm>
            <a:off x="245744" y="6034723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9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4" y="0"/>
                </a:lnTo>
                <a:lnTo>
                  <a:pt x="1081404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5"/>
                </a:lnTo>
                <a:lnTo>
                  <a:pt x="1139189" y="288925"/>
                </a:lnTo>
                <a:lnTo>
                  <a:pt x="1134643" y="311402"/>
                </a:lnTo>
                <a:lnTo>
                  <a:pt x="1122251" y="329771"/>
                </a:lnTo>
                <a:lnTo>
                  <a:pt x="1103882" y="342163"/>
                </a:lnTo>
                <a:lnTo>
                  <a:pt x="1081404" y="346710"/>
                </a:lnTo>
                <a:lnTo>
                  <a:pt x="57784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Madservice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Kronjylland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04" title="Decorative"/>
          <p:cNvSpPr/>
          <p:nvPr/>
        </p:nvSpPr>
        <p:spPr>
          <a:xfrm>
            <a:off x="244157" y="5569218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90" h="346710">
                <a:moveTo>
                  <a:pt x="0" y="57785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4" y="0"/>
                </a:lnTo>
                <a:lnTo>
                  <a:pt x="1081404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5"/>
                </a:lnTo>
                <a:lnTo>
                  <a:pt x="1139189" y="288925"/>
                </a:lnTo>
                <a:lnTo>
                  <a:pt x="1134643" y="311402"/>
                </a:lnTo>
                <a:lnTo>
                  <a:pt x="1122251" y="329771"/>
                </a:lnTo>
                <a:lnTo>
                  <a:pt x="1103882" y="342163"/>
                </a:lnTo>
                <a:lnTo>
                  <a:pt x="1081404" y="346710"/>
                </a:lnTo>
                <a:lnTo>
                  <a:pt x="57784" y="346710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5"/>
                </a:lnTo>
                <a:lnTo>
                  <a:pt x="0" y="5778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Hjælpemiddelhuset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77" title="Decorative"/>
          <p:cNvSpPr/>
          <p:nvPr/>
        </p:nvSpPr>
        <p:spPr>
          <a:xfrm>
            <a:off x="1525269" y="1981364"/>
            <a:ext cx="0" cy="4460875"/>
          </a:xfrm>
          <a:custGeom>
            <a:avLst/>
            <a:gdLst/>
            <a:ahLst/>
            <a:cxnLst/>
            <a:rect l="l" t="t" r="r" b="b"/>
            <a:pathLst>
              <a:path h="4460875">
                <a:moveTo>
                  <a:pt x="0" y="0"/>
                </a:moveTo>
                <a:lnTo>
                  <a:pt x="0" y="4460875"/>
                </a:lnTo>
              </a:path>
            </a:pathLst>
          </a:custGeom>
          <a:ln w="25400">
            <a:solidFill>
              <a:srgbClr val="9AC2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93" title="Decorative"/>
          <p:cNvSpPr/>
          <p:nvPr/>
        </p:nvSpPr>
        <p:spPr>
          <a:xfrm>
            <a:off x="4464476" y="6047740"/>
            <a:ext cx="1139190" cy="346710"/>
          </a:xfrm>
          <a:custGeom>
            <a:avLst/>
            <a:gdLst/>
            <a:ahLst/>
            <a:cxnLst/>
            <a:rect l="l" t="t" r="r" b="b"/>
            <a:pathLst>
              <a:path w="1139189" h="346710">
                <a:moveTo>
                  <a:pt x="0" y="57784"/>
                </a:moveTo>
                <a:lnTo>
                  <a:pt x="4546" y="35307"/>
                </a:lnTo>
                <a:lnTo>
                  <a:pt x="16938" y="16938"/>
                </a:lnTo>
                <a:lnTo>
                  <a:pt x="35307" y="4546"/>
                </a:lnTo>
                <a:lnTo>
                  <a:pt x="57785" y="0"/>
                </a:lnTo>
                <a:lnTo>
                  <a:pt x="1081404" y="0"/>
                </a:lnTo>
                <a:lnTo>
                  <a:pt x="1103882" y="4546"/>
                </a:lnTo>
                <a:lnTo>
                  <a:pt x="1122251" y="16938"/>
                </a:lnTo>
                <a:lnTo>
                  <a:pt x="1134643" y="35307"/>
                </a:lnTo>
                <a:lnTo>
                  <a:pt x="1139189" y="57784"/>
                </a:lnTo>
                <a:lnTo>
                  <a:pt x="1139189" y="288924"/>
                </a:lnTo>
                <a:lnTo>
                  <a:pt x="1134643" y="311402"/>
                </a:lnTo>
                <a:lnTo>
                  <a:pt x="1122251" y="329771"/>
                </a:lnTo>
                <a:lnTo>
                  <a:pt x="1103882" y="342163"/>
                </a:lnTo>
                <a:lnTo>
                  <a:pt x="1081404" y="346709"/>
                </a:lnTo>
                <a:lnTo>
                  <a:pt x="57785" y="346709"/>
                </a:lnTo>
                <a:lnTo>
                  <a:pt x="35307" y="342163"/>
                </a:lnTo>
                <a:lnTo>
                  <a:pt x="16938" y="329771"/>
                </a:lnTo>
                <a:lnTo>
                  <a:pt x="4546" y="311402"/>
                </a:lnTo>
                <a:lnTo>
                  <a:pt x="0" y="288924"/>
                </a:lnTo>
                <a:lnTo>
                  <a:pt x="0" y="57784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Tekstfelt 114"/>
          <p:cNvSpPr txBox="1"/>
          <p:nvPr/>
        </p:nvSpPr>
        <p:spPr>
          <a:xfrm>
            <a:off x="4535044" y="6043181"/>
            <a:ext cx="1307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Vedligeholdende træning og frivillighed</a:t>
            </a:r>
          </a:p>
        </p:txBody>
      </p:sp>
      <p:sp>
        <p:nvSpPr>
          <p:cNvPr id="125" name="Titel 124"/>
          <p:cNvSpPr>
            <a:spLocks noGrp="1"/>
          </p:cNvSpPr>
          <p:nvPr>
            <p:ph type="title" idx="4294967295"/>
          </p:nvPr>
        </p:nvSpPr>
        <p:spPr>
          <a:xfrm>
            <a:off x="444500" y="433833"/>
            <a:ext cx="915670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6) Omsorg</a:t>
            </a:r>
          </a:p>
        </p:txBody>
      </p:sp>
      <p:sp>
        <p:nvSpPr>
          <p:cNvPr id="110" name="object 34" title="Decorative">
            <a:extLst>
              <a:ext uri="{FF2B5EF4-FFF2-40B4-BE49-F238E27FC236}">
                <a16:creationId xmlns:a16="http://schemas.microsoft.com/office/drawing/2014/main" id="{ACE58180-154D-2FFA-D939-61A6E5046621}"/>
              </a:ext>
            </a:extLst>
          </p:cNvPr>
          <p:cNvSpPr/>
          <p:nvPr/>
        </p:nvSpPr>
        <p:spPr>
          <a:xfrm>
            <a:off x="1601469" y="6461199"/>
            <a:ext cx="1137285" cy="339090"/>
          </a:xfrm>
          <a:custGeom>
            <a:avLst/>
            <a:gdLst/>
            <a:ahLst/>
            <a:cxnLst/>
            <a:rect l="l" t="t" r="r" b="b"/>
            <a:pathLst>
              <a:path w="1137285" h="339089">
                <a:moveTo>
                  <a:pt x="0" y="56515"/>
                </a:moveTo>
                <a:lnTo>
                  <a:pt x="4437" y="34504"/>
                </a:lnTo>
                <a:lnTo>
                  <a:pt x="16541" y="16541"/>
                </a:lnTo>
                <a:lnTo>
                  <a:pt x="34504" y="4437"/>
                </a:lnTo>
                <a:lnTo>
                  <a:pt x="56515" y="0"/>
                </a:lnTo>
                <a:lnTo>
                  <a:pt x="1080770" y="0"/>
                </a:lnTo>
                <a:lnTo>
                  <a:pt x="1102780" y="4437"/>
                </a:lnTo>
                <a:lnTo>
                  <a:pt x="1120743" y="16541"/>
                </a:lnTo>
                <a:lnTo>
                  <a:pt x="1132847" y="34504"/>
                </a:lnTo>
                <a:lnTo>
                  <a:pt x="1137285" y="56515"/>
                </a:lnTo>
                <a:lnTo>
                  <a:pt x="1137285" y="282575"/>
                </a:lnTo>
                <a:lnTo>
                  <a:pt x="1132847" y="304574"/>
                </a:lnTo>
                <a:lnTo>
                  <a:pt x="1120743" y="322538"/>
                </a:lnTo>
                <a:lnTo>
                  <a:pt x="1102780" y="334649"/>
                </a:lnTo>
                <a:lnTo>
                  <a:pt x="1080770" y="339090"/>
                </a:lnTo>
                <a:lnTo>
                  <a:pt x="56515" y="339090"/>
                </a:lnTo>
                <a:lnTo>
                  <a:pt x="34504" y="334649"/>
                </a:lnTo>
                <a:lnTo>
                  <a:pt x="16541" y="322538"/>
                </a:lnTo>
                <a:lnTo>
                  <a:pt x="4437" y="304574"/>
                </a:lnTo>
                <a:lnTo>
                  <a:pt x="0" y="282575"/>
                </a:lnTo>
                <a:lnTo>
                  <a:pt x="0" y="56515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r>
              <a:rPr lang="da-DK" sz="800" dirty="0"/>
              <a:t> Huset Nyvang</a:t>
            </a:r>
            <a:endParaRPr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1938" y="6844995"/>
            <a:ext cx="77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0" dirty="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title="Decorative"/>
          <p:cNvSpPr/>
          <p:nvPr/>
        </p:nvSpPr>
        <p:spPr>
          <a:xfrm>
            <a:off x="1941195" y="2399665"/>
            <a:ext cx="1252797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93950" y="2394178"/>
            <a:ext cx="695325" cy="15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17700"/>
              </a:lnSpc>
              <a:spcBef>
                <a:spcPts val="100"/>
              </a:spcBef>
            </a:pPr>
            <a:r>
              <a:rPr lang="da-DK" sz="800" spc="-60" dirty="0">
                <a:latin typeface="Arial"/>
                <a:cs typeface="Arial"/>
              </a:rPr>
              <a:t>Sundhedspleje</a:t>
            </a:r>
            <a:r>
              <a:rPr sz="800" spc="5" dirty="0">
                <a:latin typeface="Arial"/>
                <a:cs typeface="Arial"/>
              </a:rPr>
              <a:t> 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 title="Decorative"/>
          <p:cNvSpPr/>
          <p:nvPr/>
        </p:nvSpPr>
        <p:spPr>
          <a:xfrm>
            <a:off x="3693021" y="2388869"/>
            <a:ext cx="1224000" cy="456565"/>
          </a:xfrm>
          <a:custGeom>
            <a:avLst/>
            <a:gdLst/>
            <a:ahLst/>
            <a:cxnLst/>
            <a:rect l="l" t="t" r="r" b="b"/>
            <a:pathLst>
              <a:path w="1595120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19046" y="0"/>
                </a:lnTo>
                <a:lnTo>
                  <a:pt x="1548667" y="5974"/>
                </a:lnTo>
                <a:lnTo>
                  <a:pt x="1572847" y="22272"/>
                </a:lnTo>
                <a:lnTo>
                  <a:pt x="1589145" y="46452"/>
                </a:lnTo>
                <a:lnTo>
                  <a:pt x="1595119" y="76073"/>
                </a:lnTo>
                <a:lnTo>
                  <a:pt x="1595119" y="380492"/>
                </a:lnTo>
                <a:lnTo>
                  <a:pt x="1589145" y="410112"/>
                </a:lnTo>
                <a:lnTo>
                  <a:pt x="1572847" y="434292"/>
                </a:lnTo>
                <a:lnTo>
                  <a:pt x="1548667" y="450590"/>
                </a:lnTo>
                <a:lnTo>
                  <a:pt x="1519046" y="456565"/>
                </a:lnTo>
                <a:lnTo>
                  <a:pt x="76072" y="456565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2"/>
                </a:lnTo>
                <a:lnTo>
                  <a:pt x="0" y="76073"/>
                </a:lnTo>
                <a:close/>
              </a:path>
            </a:pathLst>
          </a:custGeom>
          <a:ln w="25400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41000" y="2521585"/>
            <a:ext cx="1120140" cy="1586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7830" marR="5080" indent="-405765">
              <a:lnSpc>
                <a:spcPct val="119100"/>
              </a:lnSpc>
              <a:spcBef>
                <a:spcPts val="95"/>
              </a:spcBef>
            </a:pPr>
            <a:r>
              <a:rPr lang="da-DK" sz="800" spc="-55" dirty="0">
                <a:latin typeface="Arial"/>
                <a:cs typeface="Arial"/>
              </a:rPr>
              <a:t>Ta</a:t>
            </a:r>
            <a:r>
              <a:rPr sz="800" spc="-25" dirty="0" err="1">
                <a:latin typeface="Arial"/>
                <a:cs typeface="Arial"/>
              </a:rPr>
              <a:t>ndpleje</a:t>
            </a:r>
            <a:r>
              <a:rPr lang="da-DK" sz="800" spc="-25" dirty="0">
                <a:latin typeface="Arial"/>
                <a:cs typeface="Arial"/>
              </a:rPr>
              <a:t>n </a:t>
            </a:r>
            <a:r>
              <a:rPr sz="800" spc="-25" dirty="0">
                <a:latin typeface="Arial"/>
                <a:cs typeface="Arial"/>
              </a:rPr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" name="object 7" title="Decorative"/>
          <p:cNvSpPr/>
          <p:nvPr/>
        </p:nvSpPr>
        <p:spPr>
          <a:xfrm>
            <a:off x="1945004" y="3209925"/>
            <a:ext cx="1599565" cy="445770"/>
          </a:xfrm>
          <a:custGeom>
            <a:avLst/>
            <a:gdLst/>
            <a:ahLst/>
            <a:cxnLst/>
            <a:rect l="l" t="t" r="r" b="b"/>
            <a:pathLst>
              <a:path w="1599564" h="445770">
                <a:moveTo>
                  <a:pt x="0" y="74294"/>
                </a:moveTo>
                <a:lnTo>
                  <a:pt x="5840" y="45380"/>
                </a:lnTo>
                <a:lnTo>
                  <a:pt x="21764" y="21764"/>
                </a:lnTo>
                <a:lnTo>
                  <a:pt x="45380" y="5840"/>
                </a:lnTo>
                <a:lnTo>
                  <a:pt x="74294" y="0"/>
                </a:lnTo>
                <a:lnTo>
                  <a:pt x="1525270" y="0"/>
                </a:lnTo>
                <a:lnTo>
                  <a:pt x="1554184" y="5840"/>
                </a:lnTo>
                <a:lnTo>
                  <a:pt x="1577800" y="21764"/>
                </a:lnTo>
                <a:lnTo>
                  <a:pt x="1593724" y="45380"/>
                </a:lnTo>
                <a:lnTo>
                  <a:pt x="1599565" y="74294"/>
                </a:lnTo>
                <a:lnTo>
                  <a:pt x="1599565" y="371475"/>
                </a:lnTo>
                <a:lnTo>
                  <a:pt x="1593724" y="400389"/>
                </a:lnTo>
                <a:lnTo>
                  <a:pt x="1577800" y="424005"/>
                </a:lnTo>
                <a:lnTo>
                  <a:pt x="1554184" y="439929"/>
                </a:lnTo>
                <a:lnTo>
                  <a:pt x="1525270" y="445769"/>
                </a:lnTo>
                <a:lnTo>
                  <a:pt x="74294" y="445769"/>
                </a:lnTo>
                <a:lnTo>
                  <a:pt x="45380" y="439929"/>
                </a:lnTo>
                <a:lnTo>
                  <a:pt x="21764" y="424005"/>
                </a:lnTo>
                <a:lnTo>
                  <a:pt x="5840" y="400389"/>
                </a:lnTo>
                <a:lnTo>
                  <a:pt x="0" y="371475"/>
                </a:lnTo>
                <a:lnTo>
                  <a:pt x="0" y="74294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50922" y="3207232"/>
            <a:ext cx="390525" cy="30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069" marR="5080" indent="-40005">
              <a:lnSpc>
                <a:spcPct val="116300"/>
              </a:lnSpc>
              <a:spcBef>
                <a:spcPts val="95"/>
              </a:spcBef>
            </a:pP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30" dirty="0">
                <a:latin typeface="Arial"/>
                <a:cs typeface="Arial"/>
              </a:rPr>
              <a:t>undh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15" dirty="0">
                <a:latin typeface="Arial"/>
                <a:cs typeface="Arial"/>
              </a:rPr>
              <a:t>d  </a:t>
            </a:r>
            <a:r>
              <a:rPr lang="da-DK" sz="800" spc="-40" dirty="0">
                <a:latin typeface="Arial"/>
                <a:cs typeface="Arial"/>
              </a:rPr>
              <a:t>8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AMG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10" title="Decorative"/>
          <p:cNvSpPr/>
          <p:nvPr/>
        </p:nvSpPr>
        <p:spPr>
          <a:xfrm>
            <a:off x="2967354" y="910590"/>
            <a:ext cx="1598930" cy="461645"/>
          </a:xfrm>
          <a:custGeom>
            <a:avLst/>
            <a:gdLst/>
            <a:ahLst/>
            <a:cxnLst/>
            <a:rect l="l" t="t" r="r" b="b"/>
            <a:pathLst>
              <a:path w="1598929" h="461644">
                <a:moveTo>
                  <a:pt x="0" y="76962"/>
                </a:moveTo>
                <a:lnTo>
                  <a:pt x="6042" y="46988"/>
                </a:lnTo>
                <a:lnTo>
                  <a:pt x="22526" y="22526"/>
                </a:lnTo>
                <a:lnTo>
                  <a:pt x="46988" y="6042"/>
                </a:lnTo>
                <a:lnTo>
                  <a:pt x="76962" y="0"/>
                </a:lnTo>
                <a:lnTo>
                  <a:pt x="1521968" y="0"/>
                </a:lnTo>
                <a:lnTo>
                  <a:pt x="1551941" y="6042"/>
                </a:lnTo>
                <a:lnTo>
                  <a:pt x="1576403" y="22526"/>
                </a:lnTo>
                <a:lnTo>
                  <a:pt x="1592887" y="46988"/>
                </a:lnTo>
                <a:lnTo>
                  <a:pt x="1598930" y="76962"/>
                </a:lnTo>
                <a:lnTo>
                  <a:pt x="1598930" y="384683"/>
                </a:lnTo>
                <a:lnTo>
                  <a:pt x="1592887" y="414656"/>
                </a:lnTo>
                <a:lnTo>
                  <a:pt x="1576403" y="439118"/>
                </a:lnTo>
                <a:lnTo>
                  <a:pt x="1551941" y="455602"/>
                </a:lnTo>
                <a:lnTo>
                  <a:pt x="1521968" y="461645"/>
                </a:lnTo>
                <a:lnTo>
                  <a:pt x="76962" y="461645"/>
                </a:lnTo>
                <a:lnTo>
                  <a:pt x="46988" y="455602"/>
                </a:lnTo>
                <a:lnTo>
                  <a:pt x="22526" y="439118"/>
                </a:lnTo>
                <a:lnTo>
                  <a:pt x="6042" y="414656"/>
                </a:lnTo>
                <a:lnTo>
                  <a:pt x="0" y="384683"/>
                </a:lnTo>
                <a:lnTo>
                  <a:pt x="0" y="76962"/>
                </a:lnTo>
                <a:close/>
              </a:path>
            </a:pathLst>
          </a:custGeom>
          <a:ln w="25399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25114" y="972058"/>
            <a:ext cx="8845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0" dirty="0">
                <a:latin typeface="Arial"/>
                <a:cs typeface="Arial"/>
              </a:rPr>
              <a:t>Hovedudvalget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title="Decorative"/>
          <p:cNvSpPr/>
          <p:nvPr/>
        </p:nvSpPr>
        <p:spPr>
          <a:xfrm>
            <a:off x="447040" y="793750"/>
            <a:ext cx="1036319" cy="451484"/>
          </a:xfrm>
          <a:custGeom>
            <a:avLst/>
            <a:gdLst/>
            <a:ahLst/>
            <a:cxnLst/>
            <a:rect l="l" t="t" r="r" b="b"/>
            <a:pathLst>
              <a:path w="1036319" h="451484">
                <a:moveTo>
                  <a:pt x="961009" y="0"/>
                </a:moveTo>
                <a:lnTo>
                  <a:pt x="0" y="0"/>
                </a:lnTo>
                <a:lnTo>
                  <a:pt x="0" y="376174"/>
                </a:lnTo>
                <a:lnTo>
                  <a:pt x="75247" y="451485"/>
                </a:lnTo>
                <a:lnTo>
                  <a:pt x="1036319" y="451485"/>
                </a:lnTo>
                <a:lnTo>
                  <a:pt x="1036319" y="75311"/>
                </a:lnTo>
                <a:lnTo>
                  <a:pt x="961009" y="0"/>
                </a:lnTo>
                <a:close/>
              </a:path>
            </a:pathLst>
          </a:custGeom>
          <a:solidFill>
            <a:srgbClr val="7C7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 title="Decorative"/>
          <p:cNvSpPr/>
          <p:nvPr/>
        </p:nvSpPr>
        <p:spPr>
          <a:xfrm>
            <a:off x="447040" y="793750"/>
            <a:ext cx="1036319" cy="451484"/>
          </a:xfrm>
          <a:custGeom>
            <a:avLst/>
            <a:gdLst/>
            <a:ahLst/>
            <a:cxnLst/>
            <a:rect l="l" t="t" r="r" b="b"/>
            <a:pathLst>
              <a:path w="1036319" h="451484">
                <a:moveTo>
                  <a:pt x="0" y="0"/>
                </a:moveTo>
                <a:lnTo>
                  <a:pt x="961009" y="0"/>
                </a:lnTo>
                <a:lnTo>
                  <a:pt x="1036319" y="75311"/>
                </a:lnTo>
                <a:lnTo>
                  <a:pt x="1036319" y="451485"/>
                </a:lnTo>
                <a:lnTo>
                  <a:pt x="75247" y="451485"/>
                </a:lnTo>
                <a:lnTo>
                  <a:pt x="0" y="37617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C7A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7944" y="915670"/>
            <a:ext cx="6991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0" dirty="0">
                <a:solidFill>
                  <a:srgbClr val="FFFFFF"/>
                </a:solidFill>
                <a:latin typeface="Arial"/>
                <a:cs typeface="Arial"/>
              </a:rPr>
              <a:t>Hoved</a:t>
            </a:r>
            <a:r>
              <a:rPr sz="11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 title="Decorative"/>
          <p:cNvSpPr/>
          <p:nvPr/>
        </p:nvSpPr>
        <p:spPr>
          <a:xfrm>
            <a:off x="454025" y="1485900"/>
            <a:ext cx="9832340" cy="0"/>
          </a:xfrm>
          <a:custGeom>
            <a:avLst/>
            <a:gdLst/>
            <a:ahLst/>
            <a:cxnLst/>
            <a:rect l="l" t="t" r="r" b="b"/>
            <a:pathLst>
              <a:path w="9832340">
                <a:moveTo>
                  <a:pt x="0" y="0"/>
                </a:moveTo>
                <a:lnTo>
                  <a:pt x="9832340" y="0"/>
                </a:lnTo>
              </a:path>
            </a:pathLst>
          </a:custGeom>
          <a:ln w="25400">
            <a:solidFill>
              <a:srgbClr val="1C3579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 title="Decorative"/>
          <p:cNvSpPr/>
          <p:nvPr/>
        </p:nvSpPr>
        <p:spPr>
          <a:xfrm>
            <a:off x="453390" y="148590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949579" y="0"/>
                </a:moveTo>
                <a:lnTo>
                  <a:pt x="0" y="0"/>
                </a:lnTo>
                <a:lnTo>
                  <a:pt x="0" y="379984"/>
                </a:lnTo>
                <a:lnTo>
                  <a:pt x="75984" y="455929"/>
                </a:lnTo>
                <a:lnTo>
                  <a:pt x="1025525" y="455929"/>
                </a:lnTo>
                <a:lnTo>
                  <a:pt x="1025525" y="75946"/>
                </a:lnTo>
                <a:lnTo>
                  <a:pt x="949579" y="0"/>
                </a:lnTo>
                <a:close/>
              </a:path>
            </a:pathLst>
          </a:custGeom>
          <a:solidFill>
            <a:srgbClr val="1C3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 title="Decorative"/>
          <p:cNvSpPr/>
          <p:nvPr/>
        </p:nvSpPr>
        <p:spPr>
          <a:xfrm>
            <a:off x="453390" y="1485900"/>
            <a:ext cx="1025525" cy="455930"/>
          </a:xfrm>
          <a:custGeom>
            <a:avLst/>
            <a:gdLst/>
            <a:ahLst/>
            <a:cxnLst/>
            <a:rect l="l" t="t" r="r" b="b"/>
            <a:pathLst>
              <a:path w="1025525" h="455930">
                <a:moveTo>
                  <a:pt x="0" y="0"/>
                </a:moveTo>
                <a:lnTo>
                  <a:pt x="949579" y="0"/>
                </a:lnTo>
                <a:lnTo>
                  <a:pt x="1025525" y="75946"/>
                </a:lnTo>
                <a:lnTo>
                  <a:pt x="1025525" y="455929"/>
                </a:lnTo>
                <a:lnTo>
                  <a:pt x="75984" y="455929"/>
                </a:lnTo>
                <a:lnTo>
                  <a:pt x="0" y="37998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6712" y="1557274"/>
            <a:ext cx="697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5" dirty="0">
                <a:solidFill>
                  <a:srgbClr val="FFFFFF"/>
                </a:solidFill>
                <a:latin typeface="Arial"/>
                <a:cs typeface="Arial"/>
              </a:rPr>
              <a:t>Sektor</a:t>
            </a:r>
            <a:r>
              <a:rPr sz="11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title="Decorative"/>
          <p:cNvSpPr/>
          <p:nvPr/>
        </p:nvSpPr>
        <p:spPr>
          <a:xfrm>
            <a:off x="2972435" y="1583690"/>
            <a:ext cx="1598930" cy="456565"/>
          </a:xfrm>
          <a:custGeom>
            <a:avLst/>
            <a:gdLst/>
            <a:ahLst/>
            <a:cxnLst/>
            <a:rect l="l" t="t" r="r" b="b"/>
            <a:pathLst>
              <a:path w="1598929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2" y="0"/>
                </a:lnTo>
                <a:lnTo>
                  <a:pt x="1522856" y="0"/>
                </a:lnTo>
                <a:lnTo>
                  <a:pt x="1552477" y="5974"/>
                </a:lnTo>
                <a:lnTo>
                  <a:pt x="1576657" y="22272"/>
                </a:lnTo>
                <a:lnTo>
                  <a:pt x="1592955" y="46452"/>
                </a:lnTo>
                <a:lnTo>
                  <a:pt x="1598929" y="76073"/>
                </a:lnTo>
                <a:lnTo>
                  <a:pt x="1598929" y="380491"/>
                </a:lnTo>
                <a:lnTo>
                  <a:pt x="1592955" y="410112"/>
                </a:lnTo>
                <a:lnTo>
                  <a:pt x="1576657" y="434292"/>
                </a:lnTo>
                <a:lnTo>
                  <a:pt x="1552477" y="450590"/>
                </a:lnTo>
                <a:lnTo>
                  <a:pt x="1522856" y="456564"/>
                </a:lnTo>
                <a:lnTo>
                  <a:pt x="76072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1C35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576573" y="1645666"/>
            <a:ext cx="3905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65" dirty="0">
                <a:latin typeface="Arial"/>
                <a:cs typeface="Arial"/>
              </a:rPr>
              <a:t>S</a:t>
            </a:r>
            <a:r>
              <a:rPr sz="800" spc="-30" dirty="0">
                <a:latin typeface="Arial"/>
                <a:cs typeface="Arial"/>
              </a:rPr>
              <a:t>undh</a:t>
            </a:r>
            <a:r>
              <a:rPr sz="800" spc="-50" dirty="0">
                <a:latin typeface="Arial"/>
                <a:cs typeface="Arial"/>
              </a:rPr>
              <a:t>e</a:t>
            </a:r>
            <a:r>
              <a:rPr sz="800" spc="-25" dirty="0"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 title="Decorative"/>
          <p:cNvSpPr/>
          <p:nvPr/>
        </p:nvSpPr>
        <p:spPr>
          <a:xfrm>
            <a:off x="454659" y="2168525"/>
            <a:ext cx="9826625" cy="1270"/>
          </a:xfrm>
          <a:custGeom>
            <a:avLst/>
            <a:gdLst/>
            <a:ahLst/>
            <a:cxnLst/>
            <a:rect l="l" t="t" r="r" b="b"/>
            <a:pathLst>
              <a:path w="9826625" h="1269">
                <a:moveTo>
                  <a:pt x="0" y="1269"/>
                </a:moveTo>
                <a:lnTo>
                  <a:pt x="9826625" y="0"/>
                </a:lnTo>
              </a:path>
            </a:pathLst>
          </a:custGeom>
          <a:ln w="25400">
            <a:solidFill>
              <a:srgbClr val="F5851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title="Decorative"/>
          <p:cNvSpPr/>
          <p:nvPr/>
        </p:nvSpPr>
        <p:spPr>
          <a:xfrm>
            <a:off x="453390" y="2169160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969391" y="0"/>
                </a:moveTo>
                <a:lnTo>
                  <a:pt x="0" y="0"/>
                </a:lnTo>
                <a:lnTo>
                  <a:pt x="0" y="299465"/>
                </a:lnTo>
                <a:lnTo>
                  <a:pt x="59905" y="359409"/>
                </a:lnTo>
                <a:lnTo>
                  <a:pt x="1029335" y="359409"/>
                </a:lnTo>
                <a:lnTo>
                  <a:pt x="1029335" y="59943"/>
                </a:lnTo>
                <a:lnTo>
                  <a:pt x="96939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 title="Decorative"/>
          <p:cNvSpPr/>
          <p:nvPr/>
        </p:nvSpPr>
        <p:spPr>
          <a:xfrm>
            <a:off x="453390" y="2169160"/>
            <a:ext cx="1029335" cy="359410"/>
          </a:xfrm>
          <a:custGeom>
            <a:avLst/>
            <a:gdLst/>
            <a:ahLst/>
            <a:cxnLst/>
            <a:rect l="l" t="t" r="r" b="b"/>
            <a:pathLst>
              <a:path w="1029335" h="359410">
                <a:moveTo>
                  <a:pt x="0" y="0"/>
                </a:moveTo>
                <a:lnTo>
                  <a:pt x="969391" y="0"/>
                </a:lnTo>
                <a:lnTo>
                  <a:pt x="1029335" y="59943"/>
                </a:lnTo>
                <a:lnTo>
                  <a:pt x="1029335" y="359409"/>
                </a:lnTo>
                <a:lnTo>
                  <a:pt x="59905" y="359409"/>
                </a:lnTo>
                <a:lnTo>
                  <a:pt x="0" y="2994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54812" y="2227834"/>
            <a:ext cx="6267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65" dirty="0">
                <a:solidFill>
                  <a:srgbClr val="FFFFFF"/>
                </a:solidFill>
                <a:latin typeface="Arial"/>
                <a:cs typeface="Arial"/>
              </a:rPr>
              <a:t>Lokal</a:t>
            </a:r>
            <a:r>
              <a:rPr sz="11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title="Decorative"/>
          <p:cNvSpPr/>
          <p:nvPr/>
        </p:nvSpPr>
        <p:spPr>
          <a:xfrm>
            <a:off x="452755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950341" y="0"/>
                </a:moveTo>
                <a:lnTo>
                  <a:pt x="0" y="0"/>
                </a:lnTo>
                <a:lnTo>
                  <a:pt x="0" y="375665"/>
                </a:lnTo>
                <a:lnTo>
                  <a:pt x="75145" y="450850"/>
                </a:lnTo>
                <a:lnTo>
                  <a:pt x="1025525" y="450850"/>
                </a:lnTo>
                <a:lnTo>
                  <a:pt x="1025525" y="75183"/>
                </a:lnTo>
                <a:lnTo>
                  <a:pt x="950341" y="0"/>
                </a:lnTo>
                <a:close/>
              </a:path>
            </a:pathLst>
          </a:custGeom>
          <a:solidFill>
            <a:srgbClr val="F58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 title="Decorative"/>
          <p:cNvSpPr/>
          <p:nvPr/>
        </p:nvSpPr>
        <p:spPr>
          <a:xfrm>
            <a:off x="452755" y="2521585"/>
            <a:ext cx="1025525" cy="450850"/>
          </a:xfrm>
          <a:custGeom>
            <a:avLst/>
            <a:gdLst/>
            <a:ahLst/>
            <a:cxnLst/>
            <a:rect l="l" t="t" r="r" b="b"/>
            <a:pathLst>
              <a:path w="1025525" h="450850">
                <a:moveTo>
                  <a:pt x="0" y="0"/>
                </a:moveTo>
                <a:lnTo>
                  <a:pt x="950341" y="0"/>
                </a:lnTo>
                <a:lnTo>
                  <a:pt x="1025525" y="75183"/>
                </a:lnTo>
                <a:lnTo>
                  <a:pt x="1025525" y="450850"/>
                </a:lnTo>
                <a:lnTo>
                  <a:pt x="75145" y="450850"/>
                </a:lnTo>
                <a:lnTo>
                  <a:pt x="0" y="37566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12140" y="2573248"/>
            <a:ext cx="707390" cy="3092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Personalemøder</a:t>
            </a:r>
            <a:endParaRPr sz="8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55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m. </a:t>
            </a:r>
            <a:r>
              <a:rPr sz="800" spc="-70" dirty="0">
                <a:solidFill>
                  <a:srgbClr val="FFFFFF"/>
                </a:solidFill>
                <a:latin typeface="Arial"/>
                <a:cs typeface="Arial"/>
              </a:rPr>
              <a:t>MED</a:t>
            </a:r>
            <a:r>
              <a:rPr sz="8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status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 title="Decorative"/>
          <p:cNvSpPr/>
          <p:nvPr/>
        </p:nvSpPr>
        <p:spPr>
          <a:xfrm>
            <a:off x="3775075" y="2040255"/>
            <a:ext cx="0" cy="233679"/>
          </a:xfrm>
          <a:custGeom>
            <a:avLst/>
            <a:gdLst/>
            <a:ahLst/>
            <a:cxnLst/>
            <a:rect l="l" t="t" r="r" b="b"/>
            <a:pathLst>
              <a:path h="233680">
                <a:moveTo>
                  <a:pt x="0" y="0"/>
                </a:moveTo>
                <a:lnTo>
                  <a:pt x="0" y="23368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 title="Decorative"/>
          <p:cNvSpPr/>
          <p:nvPr/>
        </p:nvSpPr>
        <p:spPr>
          <a:xfrm>
            <a:off x="3775709" y="1375410"/>
            <a:ext cx="0" cy="213360"/>
          </a:xfrm>
          <a:custGeom>
            <a:avLst/>
            <a:gdLst/>
            <a:ahLst/>
            <a:cxnLst/>
            <a:rect l="l" t="t" r="r" b="b"/>
            <a:pathLst>
              <a:path h="213359">
                <a:moveTo>
                  <a:pt x="0" y="0"/>
                </a:moveTo>
                <a:lnTo>
                  <a:pt x="0" y="213359"/>
                </a:lnTo>
              </a:path>
            </a:pathLst>
          </a:custGeom>
          <a:ln w="25400">
            <a:solidFill>
              <a:srgbClr val="1C357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 title="Decorative"/>
          <p:cNvSpPr/>
          <p:nvPr/>
        </p:nvSpPr>
        <p:spPr>
          <a:xfrm>
            <a:off x="2741295" y="228536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 title="Decorative"/>
          <p:cNvSpPr/>
          <p:nvPr/>
        </p:nvSpPr>
        <p:spPr>
          <a:xfrm>
            <a:off x="4794884" y="2285365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557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 title="Decorative"/>
          <p:cNvSpPr/>
          <p:nvPr/>
        </p:nvSpPr>
        <p:spPr>
          <a:xfrm>
            <a:off x="467994" y="3086100"/>
            <a:ext cx="9848850" cy="5715"/>
          </a:xfrm>
          <a:custGeom>
            <a:avLst/>
            <a:gdLst/>
            <a:ahLst/>
            <a:cxnLst/>
            <a:rect l="l" t="t" r="r" b="b"/>
            <a:pathLst>
              <a:path w="9848850" h="5714">
                <a:moveTo>
                  <a:pt x="0" y="0"/>
                </a:moveTo>
                <a:lnTo>
                  <a:pt x="9848850" y="5714"/>
                </a:lnTo>
              </a:path>
            </a:pathLst>
          </a:custGeom>
          <a:ln w="25399">
            <a:solidFill>
              <a:srgbClr val="6DB62B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 title="Decorative"/>
          <p:cNvSpPr/>
          <p:nvPr/>
        </p:nvSpPr>
        <p:spPr>
          <a:xfrm>
            <a:off x="472440" y="3083560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941704" y="0"/>
                </a:moveTo>
                <a:lnTo>
                  <a:pt x="0" y="0"/>
                </a:lnTo>
                <a:lnTo>
                  <a:pt x="0" y="476250"/>
                </a:lnTo>
                <a:lnTo>
                  <a:pt x="95250" y="571500"/>
                </a:lnTo>
                <a:lnTo>
                  <a:pt x="1036954" y="571500"/>
                </a:lnTo>
                <a:lnTo>
                  <a:pt x="1036954" y="95250"/>
                </a:lnTo>
                <a:lnTo>
                  <a:pt x="941704" y="0"/>
                </a:lnTo>
                <a:close/>
              </a:path>
            </a:pathLst>
          </a:custGeom>
          <a:solidFill>
            <a:srgbClr val="6DB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 title="Decorative"/>
          <p:cNvSpPr/>
          <p:nvPr/>
        </p:nvSpPr>
        <p:spPr>
          <a:xfrm>
            <a:off x="472440" y="3083560"/>
            <a:ext cx="1036955" cy="571500"/>
          </a:xfrm>
          <a:custGeom>
            <a:avLst/>
            <a:gdLst/>
            <a:ahLst/>
            <a:cxnLst/>
            <a:rect l="l" t="t" r="r" b="b"/>
            <a:pathLst>
              <a:path w="1036955" h="571500">
                <a:moveTo>
                  <a:pt x="0" y="0"/>
                </a:moveTo>
                <a:lnTo>
                  <a:pt x="941704" y="0"/>
                </a:lnTo>
                <a:lnTo>
                  <a:pt x="1036954" y="95250"/>
                </a:lnTo>
                <a:lnTo>
                  <a:pt x="1036954" y="571500"/>
                </a:lnTo>
                <a:lnTo>
                  <a:pt x="95250" y="571500"/>
                </a:lnTo>
                <a:lnTo>
                  <a:pt x="0" y="47625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6DB6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42036" y="3105124"/>
            <a:ext cx="899160" cy="454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16900"/>
              </a:lnSpc>
              <a:spcBef>
                <a:spcPts val="105"/>
              </a:spcBef>
            </a:pP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Antal      </a:t>
            </a:r>
            <a:r>
              <a:rPr sz="800" b="1" spc="-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jd</a:t>
            </a:r>
            <a:r>
              <a:rPr sz="800" b="1" spc="-9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ø</a:t>
            </a:r>
            <a:r>
              <a:rPr sz="800" b="1" spc="-1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6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800" b="1" spc="-7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r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800" b="1" spc="-25" dirty="0">
                <a:solidFill>
                  <a:srgbClr val="FFFFFF"/>
                </a:solidFill>
                <a:latin typeface="Arial"/>
                <a:cs typeface="Arial"/>
              </a:rPr>
              <a:t>alt</a:t>
            </a:r>
            <a:r>
              <a:rPr sz="8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(AMG)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" title="Decorative"/>
          <p:cNvSpPr/>
          <p:nvPr/>
        </p:nvSpPr>
        <p:spPr>
          <a:xfrm>
            <a:off x="5317650" y="2395854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Tekstfelt 37"/>
          <p:cNvSpPr txBox="1"/>
          <p:nvPr/>
        </p:nvSpPr>
        <p:spPr>
          <a:xfrm>
            <a:off x="5393725" y="2416390"/>
            <a:ext cx="814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Rehabilitering</a:t>
            </a:r>
            <a:b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" title="Decorative"/>
          <p:cNvSpPr/>
          <p:nvPr/>
        </p:nvSpPr>
        <p:spPr>
          <a:xfrm>
            <a:off x="6856203" y="2378415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Tekstfelt 39"/>
          <p:cNvSpPr txBox="1"/>
          <p:nvPr/>
        </p:nvSpPr>
        <p:spPr>
          <a:xfrm>
            <a:off x="6900240" y="2409497"/>
            <a:ext cx="99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err="1">
                <a:latin typeface="Arial" panose="020B0604020202020204" pitchFamily="34" charset="0"/>
                <a:cs typeface="Arial" panose="020B0604020202020204" pitchFamily="34" charset="0"/>
              </a:rPr>
              <a:t>Sundhedsremme</a:t>
            </a:r>
            <a:r>
              <a:rPr lang="da-DK" sz="800" dirty="0">
                <a:latin typeface="Arial" panose="020B0604020202020204" pitchFamily="34" charset="0"/>
                <a:cs typeface="Arial" panose="020B0604020202020204" pitchFamily="34" charset="0"/>
              </a:rPr>
              <a:t> og Forebyggelse</a:t>
            </a:r>
          </a:p>
          <a:p>
            <a:endParaRPr lang="da-DK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32" title="Decorative"/>
          <p:cNvSpPr/>
          <p:nvPr/>
        </p:nvSpPr>
        <p:spPr>
          <a:xfrm>
            <a:off x="2740977" y="2273934"/>
            <a:ext cx="5653723" cy="136526"/>
          </a:xfrm>
          <a:custGeom>
            <a:avLst/>
            <a:gdLst/>
            <a:ahLst/>
            <a:cxnLst/>
            <a:rect l="l" t="t" r="r" b="b"/>
            <a:pathLst>
              <a:path w="3890645">
                <a:moveTo>
                  <a:pt x="0" y="0"/>
                </a:moveTo>
                <a:lnTo>
                  <a:pt x="3890645" y="0"/>
                </a:lnTo>
              </a:path>
            </a:pathLst>
          </a:custGeom>
          <a:ln w="25400">
            <a:solidFill>
              <a:srgbClr val="F58516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itel 27"/>
          <p:cNvSpPr>
            <a:spLocks noGrp="1"/>
          </p:cNvSpPr>
          <p:nvPr>
            <p:ph type="title" idx="4294967295"/>
          </p:nvPr>
        </p:nvSpPr>
        <p:spPr>
          <a:xfrm>
            <a:off x="444501" y="433833"/>
            <a:ext cx="960755" cy="228909"/>
          </a:xfrm>
        </p:spPr>
        <p:txBody>
          <a:bodyPr vert="horz" wrap="square" lIns="0" tIns="13335" rIns="0" bIns="0" anchor="t" anchorCtr="0"/>
          <a:lstStyle/>
          <a:p>
            <a:pPr algn="l"/>
            <a:r>
              <a:rPr lang="da-DK" sz="1400" b="1">
                <a:solidFill>
                  <a:srgbClr val="000000"/>
                </a:solidFill>
                <a:latin typeface="Times New Roman" panose="02020603050405020304" pitchFamily="18" charset="0"/>
              </a:rPr>
              <a:t>7) Sundhed</a:t>
            </a:r>
          </a:p>
        </p:txBody>
      </p:sp>
      <p:sp>
        <p:nvSpPr>
          <p:cNvPr id="9" name="object 3" title="Decorative">
            <a:extLst>
              <a:ext uri="{FF2B5EF4-FFF2-40B4-BE49-F238E27FC236}">
                <a16:creationId xmlns:a16="http://schemas.microsoft.com/office/drawing/2014/main" id="{513AE7C7-D1B7-712E-1890-A01D33743B6A}"/>
              </a:ext>
            </a:extLst>
          </p:cNvPr>
          <p:cNvSpPr/>
          <p:nvPr/>
        </p:nvSpPr>
        <p:spPr>
          <a:xfrm>
            <a:off x="8368446" y="2395853"/>
            <a:ext cx="1260000" cy="456565"/>
          </a:xfrm>
          <a:custGeom>
            <a:avLst/>
            <a:gdLst/>
            <a:ahLst/>
            <a:cxnLst/>
            <a:rect l="l" t="t" r="r" b="b"/>
            <a:pathLst>
              <a:path w="1599564" h="456564">
                <a:moveTo>
                  <a:pt x="0" y="76073"/>
                </a:moveTo>
                <a:lnTo>
                  <a:pt x="5974" y="46452"/>
                </a:lnTo>
                <a:lnTo>
                  <a:pt x="22272" y="22272"/>
                </a:lnTo>
                <a:lnTo>
                  <a:pt x="46452" y="5974"/>
                </a:lnTo>
                <a:lnTo>
                  <a:pt x="76073" y="0"/>
                </a:lnTo>
                <a:lnTo>
                  <a:pt x="1523492" y="0"/>
                </a:lnTo>
                <a:lnTo>
                  <a:pt x="1553112" y="5974"/>
                </a:lnTo>
                <a:lnTo>
                  <a:pt x="1577292" y="22272"/>
                </a:lnTo>
                <a:lnTo>
                  <a:pt x="1593590" y="46452"/>
                </a:lnTo>
                <a:lnTo>
                  <a:pt x="1599565" y="76073"/>
                </a:lnTo>
                <a:lnTo>
                  <a:pt x="1599565" y="380491"/>
                </a:lnTo>
                <a:lnTo>
                  <a:pt x="1593590" y="410112"/>
                </a:lnTo>
                <a:lnTo>
                  <a:pt x="1577292" y="434292"/>
                </a:lnTo>
                <a:lnTo>
                  <a:pt x="1553112" y="450590"/>
                </a:lnTo>
                <a:lnTo>
                  <a:pt x="1523492" y="456564"/>
                </a:lnTo>
                <a:lnTo>
                  <a:pt x="76073" y="456564"/>
                </a:lnTo>
                <a:lnTo>
                  <a:pt x="46452" y="450590"/>
                </a:lnTo>
                <a:lnTo>
                  <a:pt x="22272" y="434292"/>
                </a:lnTo>
                <a:lnTo>
                  <a:pt x="5974" y="410112"/>
                </a:lnTo>
                <a:lnTo>
                  <a:pt x="0" y="380491"/>
                </a:lnTo>
                <a:lnTo>
                  <a:pt x="0" y="76073"/>
                </a:lnTo>
                <a:close/>
              </a:path>
            </a:pathLst>
          </a:custGeom>
          <a:ln w="25399">
            <a:solidFill>
              <a:srgbClr val="F58516"/>
            </a:solidFill>
          </a:ln>
        </p:spPr>
        <p:txBody>
          <a:bodyPr wrap="square" lIns="0" tIns="0" rIns="0" bIns="0" rtlCol="0"/>
          <a:lstStyle/>
          <a:p>
            <a:endParaRPr lang="da-DK"/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1297003E-E5A0-47C2-12C5-019F6E83451B}"/>
              </a:ext>
            </a:extLst>
          </p:cNvPr>
          <p:cNvSpPr txBox="1"/>
          <p:nvPr/>
        </p:nvSpPr>
        <p:spPr>
          <a:xfrm>
            <a:off x="8368446" y="2357802"/>
            <a:ext cx="11226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800" b="0" i="0" dirty="0">
                <a:solidFill>
                  <a:srgbClr val="696969"/>
                </a:solidFill>
                <a:effectLst/>
                <a:latin typeface="Arial" panose="020B0604020202020204" pitchFamily="34" charset="0"/>
              </a:rPr>
              <a:t>AMG - Høre/Syn + Administration/</a:t>
            </a:r>
            <a:r>
              <a:rPr lang="da-DK" sz="800" b="0" i="0" dirty="0" err="1">
                <a:solidFill>
                  <a:srgbClr val="696969"/>
                </a:solidFill>
                <a:effectLst/>
                <a:latin typeface="Arial" panose="020B0604020202020204" pitchFamily="34" charset="0"/>
              </a:rPr>
              <a:t>Pedel-ler</a:t>
            </a:r>
            <a:endParaRPr lang="da-DK" sz="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e89282b7-ed75-4407-ae96-fefb512d06e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ArrayOfCustomXmlValue>
  <CustomXmlValue>
    <Key>SbsysQueryParameter_Kladde.SagID</Key>
    <Value>bb42xmknmPkOhWHondbHUA==</Value>
  </CustomXmlValue>
  <CustomXmlValue>
    <Key>SbsysQueryParameter_Kladde.Navn</Key>
    <Value>IU8aLTNitP7B5qW229aDGqdvXXy6kVTn+XA+CUu/iTlDQcZ9BviQv57+1JKV+KgBdkR4MyM53VDnPsS6OcyebPZH/02A/jvREJ5AcvpLxDk3DY/kSlfgvXdGveKS3LrN</Value>
  </CustomXmlValue>
  <CustomXmlValue>
    <Key>SbsysQueryParameter_Kladde.Beskrivelse</Key>
    <Value>LNEa53Mmug9+FLM0YDJsKw==</Value>
  </CustomXmlValue>
  <CustomXmlValue>
    <Key>SbsysQueryParameter_ActionType</Key>
    <Value>+L5FpbW5+CYsuhremmpIMg==</Value>
  </CustomXmlValue>
  <CustomXmlValue>
    <Key>SbsysQueryParameter_Urls.KladdeData</Key>
    <Value>o1Da6z7UCqvO3qvDQMht3mLMi3Dw9vEDvhXCWXBuMtr3FVp2OODWfCpoW1aBgKq6EqZVUXS2JPa0qmaX4HilGw==</Value>
  </CustomXmlValue>
  <CustomXmlValue>
    <Key>SbsysQueryParameter_Urls.Part</Key>
    <Value>LNEa53Mmug9+FLM0YDJsKw==</Value>
  </CustomXmlValue>
  <CustomXmlValue>
    <Key>SbsysQueryParameter_Urls.Sag</Key>
    <Value>o1Da6z7UCqvO3qvDQMht3mLMi3Dw9vEDvhXCWXBuMtp2QbzwQRMQaMKJrMMaxPk0</Value>
  </CustomXmlValue>
  <CustomXmlValue>
    <Key>SbsysQueryParameter_Urls.Filcheckud</Key>
    <Value>o1Da6z7UCqvO3qvDQMht3mLMi3Dw9vEDvhXCWXBuMtr3FVp2OODWfCpoW1aBgKq6s2SJ52SNJ8e47gCW6XxyoP7Z7oz/GYi+8RTJTLic6mE=</Value>
  </CustomXmlValue>
  <CustomXmlValue>
    <Key>SbsysQueryParameter_Urls.Filcheckind</Key>
    <Value>o1Da6z7UCqvO3qvDQMht3mLMi3Dw9vEDvhXCWXBuMtr3FVp2OODWfCpoW1aBgKq6IYLmB+kgXlE2agkncho4dQ==</Value>
  </CustomXmlValue>
  <CustomXmlValue>
    <Key>SbsysQueryParameter_Urls.Fortrydcheckud</Key>
    <Value>o1Da6z7UCqvO3qvDQMht3mLMi3Dw9vEDvhXCWXBuMtr3FVp2OODWfCpoW1aBgKq6m+jFwetJMbj22pUemNDh+Q==</Value>
  </CustomXmlValue>
  <CustomXmlValue>
    <Key>SbsysQueryParameter_Urls.Redirect</Key>
    <Value>PCi1o22u0kAwdYAi9UARFTyhyurpmX+BOHV0wRW5aJQjE2o6KJ3OH9rAV1izeZmTdF5SITbzFotkaRqIXJBPow==</Value>
  </CustomXmlValue>
  <CustomXmlValue>
    <Key>SbsysQueryParameter_Token.Token</Key>
    <Value>ichHTmY7utHPkDresDS0GE+xtKJ8pbzMYU/THiJ/y40T8r4RG9JefYBIVzt+6/Jr6o7xj71reMBI0wR+XeYVjLuZV1X7YEgM9YsGbOccz1yQFfU2bVbZiAfUNgVzWYpcpHbC1YOFUb1ig+8QLFIBz+WJbq+FSeQ2Lkx8qEhGEvb50/SijRIVRWfEgXuZP0Hs7sXH+PfSaVnBtSLTNH2i9Sizv4jQN9aHq41c7RMFLulIVn3Fgphcodhu+jfbEG7TYEJl1lHz+OxUSCilk9w4q77UzUFtyyCkr/kqd4uUWRWmQRiotKi9RbLKAZh+r1u8aUz6qMTwgrQiHrU0mAOg1omBczU5S1LUdTlyfvQ69eYFattD9xdnIhG6sscuHgasXEaBMj+L9+G6LlYfhURH1OJwP2+35xJTY0frdyevu8V57zOzLOFR2oCUQ8y+UF5oNFyxOlnngOw5tWfFudnz/ECSog5CXQLfZ1pRsdHSte6yQv7cDaDNrceqwSG0zlHVaxuNTiQKwBHJ/7QJTq2LCacypb5YeCYuB3BlapACaxaZqcoPQHwbWXTxRcnwTBNCaDdFMx1Rvnp9V3mxkV9vSoZKg1STCf/XDt7t+T5IzjA71CApPvzTiV9bmX8I4WHjgJ9TDgukcW9gORu8EqkhAIkl4TUN34yTT4jiKiu6hxF68vc4uRxfKk/IV/Uhlk3D1hFLxMlaTdl18wEjTKrW7kcNoTJF9MFgp+2qdnh/q8lZzXtNKn1Yfr5KsWWch95V6bG1qNQc6YqOBaKdy2SVSyt9i8iSJqx2ndv1iLTK0zWPCwDETUMDqk4MfwbJOcB0pk4cx6gf152c1UbJCIfWo+dn6D8dD5OkB/umc7IsHE/9ssPJHBqqIkvoGNOcZ/8PPPu3GUy+UMESGs9/dC1mRcdCat76YhZ7HQ8ji9eZrjaflD71/6fYuoXHw+nKRJ9/Uk4HeyLY8UObfo+4qQ+yQ6XSPAKXMIVbSbSDawxdf3iH5hfgRxbDSRHP0MAWR4vBTIgz1ce2/6nUj5tRVq+vZlGfWixf7WfD7PkmrRIR6FeQfVlkwHwm37dyn97T504xDtqihJzfA+BQun9/Ed5DAwUTpVnve1xm3s2ADRqS10uLkQ6969WFRrov1dKd1SAKzdF8X1mfajV7hks2lJD5SKVBwxHEsxdPAyUqGf4i/UoJvyD8K6FspNeirAiqgVNdJLT4CLKgxvpy3PFYUdcum93fmTg2WdbR/3vuUUNJyjIvW6nfvWmwe4frykJ+DJ+K56vfXe7Lud/bB188mcXpu4UCs6UGKzRHOEvbD8cAEVmxIUk2QSQYd4k5UuzzJnMvFutMTsriYRcUdpC4oD95W7GWJuD1kNBeYr+Xkg57bhHlyl0cf0g3FHshobc41s1mb9BROXmkRliqNrg2V1mqdAvWhCF/IpKfcuDXUO8BfH1cn42kF/9bt+Ogopkq9rZQ3i7DEpzqlm0Oj6/20/LL1Kuh/HTcWqpFQWBUz78QtZ+Wawh3a56OkJFrXTt72hJiU3ePxjjiiBUZEhqTa5KtPua7jiFrm6zYY06V4nlrawuZHfAfsBuzVjIv12s3n0RbMCYLQGRzcQJ0NIluT1x4uCRKULiMSggkIIvmTjU9lkmZsnYQ3CVgcgnmGhY4UTAGKcZ02IRd1qc6H4Jo8keEmp08h+bOkrP8Mkc7/z0DEd4IMlqOi6GsdP1Q/+aklN37rVDDOzLDSBI8i6DVjKIbyrOhNH/Eax960doMJo66k3ofkJQDFCdXEtgOa9blNUpDRb40S8oG1CU1G28mY1se6Dl4YrJLBfuC/a1Ua11h37H9QBhaHbp4cv+KGCT0ilzwjqkza8Hu8ZAQQ9v1Qtz2eTkF6VC4qolFSfz/QpZMUj7Cj+W7qziI7A2kOCP1n5mqj+rpFoRnK2qLQD1QoCJahBy/WITKwJzkDDj4e1b9il+WL+ue+bXSebXJvE0gmr12DVq44XZgTE8NbZK2FbsA4i0nvfpw13FnieqrFdjhZQen5jXUnqr1908agAsErfPefRwAlsByQL/HODxFBpcUvaL0D+pD8k3Y8sckoJUI7mQIfSQ/VkYJw+zKWK3trF00HYxHbFdOHavva/9oxuaZ8mWKQjpNKjs4z3itvrFXFLKUzgD24XPaWecWXMD2BYjMV1GvbL+rUh0By5T5qwcdlqOvp496tbEFurG5U6dmZvzBdKMCnd8tQm2arBl1IJ0uljdWGBnBO4typBerKCkEHgI+oqvZ2w6J14VExAYA5wkmHvPoMihNFNke8JtjGBKagvO7NMFD5Szj9TMy6JDkg/xx7HFjKLLvwgrAfPjG2y7KAP+BNhik2ctViy8jalVph+Sr0A8kwV/0KXxHlorE3zs0uX8bYJBpTcC8wYkYnzyuT277bzRfy7jg9IMbg2Rgwb2WHo71buMKMSNXfRXTjmCu8CcRM8CgXdDr/hMnJJcfyjhkJmMmd63h3BGDmntiS8FgsG0TRHi1qJmitIxCSsbZ5oC37+DYPtMfiyqh01EgCZ9awkzRxVI+xBbSynlLUrfFJdmCNNjG008oaIHcENPMeUf+F6JGUV30aohcz9mazgXbsjB614APT9KYiNE0fAvErpFXQZLshtFjVhvKlaPAu9o/0jVk3249IFhXLiAKFo6qKWVarZDdT1WuOyR7LW/58WD5mHq4d5M16DWFUKkWUHlzasqcKGh/hinIpruobUHxwkGCbBmSQpVuwdoDsMQj/9avSAlyu7qTwQJ4t8j6yyD2/ffqE75f12uI9Vje1rXlULFalH+layVsZD6kaUg9lIfnCGGUhJAOg/cVLtE+tUPMYIU9L9zRVRTyUMplCekiCYQQmPQgf0zV6aFLluCZF+rtlwtszJNFGiOCXan2y2SduG/bntgKrLTDtx0IZ3OJ4N8YNO1VmfOyehvjtMAeisaKvFw70KK6NYHMDt6o00LHCfy5p7NyoWR5eXXmJ3AOl6CK1A/fOKy3/71P</Value>
  </CustomXmlValue>
  <CustomXmlValue>
    <Key>SbsysQueryParameter_Token.Exp</Key>
    <Value>CL65ds0WDLeXaz9p1Zkz9A==</Value>
  </CustomXmlValue>
  <CustomXmlValue>
    <Key>SbsysQueryParameter_Token.RefreshToken</Key>
    <Value>ichHTmY7utHPkDresDS0GE+xtKJ8pbzMYU/THiJ/y40T8r4RG9JefYBIVzt+6/Jr6o7xj71reMBI0wR+XeYVjLuZV1X7YEgM9YsGbOccz1yQFfU2bVbZiAfUNgVzWYpcpHbC1YOFUb1ig+8QLFIBzx2YvqgyC4Le+Xjb7LLFZlGO0Hlp+Op9sS+q9sk5vPvJ2WMa9+DN2VeGAnjPwqljusxa3AwiuA+uaZ2CUkqO0J5cjDHA/AO98s+8I97jtPbAFqSeqDRs62TdiwE2DfQ0HPl2klmRrAb1M0EI/TlMVKSAJmbgwVQuLVfaCPf9u/7r9D3a4graSqGVs9jM9gLvmeyxJrIFwRPyLFFO5wqyCjSFJDPHLIjc1UEkUG3aGsHVE5is6DqokNUJtrooJWGN6Rc12OSGXIAhtqXvWFU/6iDKkqCoeXJ9M45OZ6JudsE+d4dtbo/Gvn0CIhrLBfBNfoNnGvER1lIihI6GFI8FtQ3MhZQ3FETmuJdoSnUtCFgvYqfe94cXe7LJbgrkex1p5DTqGHc5lKy32vvvHw07UEZGUf7BDRJjVfaBSH6hLiebAj3A3KqUnEa192KR9Wx4JHkcJMK+8r8Uie41mRbvnIJjq5rPhLG62SaVp+lANslIYgbcLmuiVFKmZSxmQG1jdKvUhcQCgWBcTRPTk4lsWbPg3sG9952N4O2tEXekYHbzTBwBGQaK6KLW3MMjaEodsAPjvl2T2XVJXGATKmqwZmqLVtX1yn9PBI53zEd7XELa2K0MjZVrOf3xJ/zQTBhRnhwdlBNTJeL6u4mLmzFUqMz5Yh20k4+9bebKThSPxyKSFW9JidistFhpLlzBX5tULzwKDreZKgJ+PSH+eXp8P0MxLxevF9170d4cMwmOCQh53FPDsjCK241ya6iOr/LxW9NPZIpydZyyicOv+D5ZBXiTER+rnk3FdYt2Lc56kaDn9TC3ZcWSkR7awU5xBD8/LaQOYAZFCeZ3Summ1STraG5brHYzkFyDgrtFfGSjD+r91i4PgTyNsSGZTst/WjeU1uSZjxHJTghYy+S0GjbDU0bsyWNvMjnaVE9Mv1uiUHFvNhNmOoSF4JH/vDCMzRiheYBFngxg3R67e0zZgb01P8SUxhZMjt01zUq+UAGDi3Vxi6GaYhKX2qH7dQo95OanlrWaNhyeuTnjuozD4x1Ip8CazJWVjH2q7PMY8qqGW/NDNj4vXKYEMyJtH9/N8Eq4N0X5u4nBigaEUbItOPHgJOGTPiZWyitF1h46IuAd+v/PvrA26YODqtFTODoHhoOe6n59I6WibAud2sKD+QAjDpJoosXLnjLYOw4LYhTGwokPjS0vjTlcp/Lp+mw9tIls7HnneCyQPEk70QDwmo4eJCKzY1vkcnR1zdHpeCQZ+anudYGY0aWMsdi0s1wIAYFGVmVJgUk3FTyUJpr37IvZg0ha8IEY5CQqzJKlsBkglKLXR6AlGKtw42aZoG4i/HhJSM27wgeJfqCIh/b2nga7FD2Abrd9ZnXC72T9aBPPjXuKU0Y+dUQ0RA7XOXPaPUsMptRj+flIJ0OeayAuEEILmaVggRwCHt0XRnol2K1CN3ZqvhP5wFEe2lR4WNiSAikndN1JATE88JSC5KZSQTnmbJ6/3QPytdSfofrUxZCquh8uVQ0G5lOhVlDOOHj2Yk5OGYiGGSFpXzwN9BoTzoiMYgI4GDF6wrHT7Iasmo4p81+aTjSL0t5urOoCORgr+3gyMLdINVGJvv6imkWA3vCWGPHgMtfx5IKT425+wAroqNzsZrGOGSoYI0JYrphLFTV5ggNS44DHJ/llCFm4gBAxhdzrbV+7U637uNrBa5HHZuxOQHfAushxf4TxfLzAIYauJS3en5vdZ6uFNWaG309dYc2Z2j/7vB4XVt9mE2fs2HU22LWpx77AM/QFCLvVjVZtgsKTXPwY2UsEb+PD+lcDvzA7eUII1UnQ7di1T8NdQIpjxlO3kaiBf53A0eDKJdEyjEGu8sVfoQ9N00oQeZihPyAWLRSH8rR7Xp9fSJZA7jYDvasUAiy0EibSTu1i2nf1bpixq+SjHvXCyGv9KS3RHs1gxakJDDE8/5u79XL/mI5jh412JSH9TXcDM9qBq7MsXGMetxJ8s9tbUHkU5ma8ax/hcTpuyokKEvqrdp6bHPK6+6FdqDJi0fyxfUaTkDFyoU7zZ76GQC5bAzDBryl7sQ3ZAINJvHrqMHnvDeDv9wnYhw3+7dHRMvMNf+JssTjIcBZoyOUUJV92H4kPs68nRvAu2I0dgtSZ+6PkTb/fGAY4CNCMrWkGIL2dU45xaVOUOwQHm8kPIKX9kMYx8xyBq9vmabyu2o/hTsQKg9X7kuRaMsGY20NfRCCcp8zEKaMNrNTS/fP/OvpF/ddw3JcUDP4qzENYHwj56HwYB1RZ3NUF8qEVrVUMn2cK0Ebso/DgJDhhyVWN9btlWqKbdRIPgUPSN9zsQfOSfSpFoS70r1KEhV1DZVQMgjZob7guNmHC9VGFn+7YHmw9Iox2wN8ucQLiO3REr9dlEAaBljB4ZWvHAqDimqdHuwvxsviZGFq4uGvvLor3hE6/BZLpUeX3kQE=</Value>
  </CustomXmlValue>
  <CustomXmlValue>
    <Key>SbsysQueryParameter_Token.RefreshUrl</Key>
    <Value>PCi1o22u0kAwdYAi9UARFTyhyurpmX+BOHV0wRW5aJSMXz86olKrdfYNWIJsXAX32SWICNdKq0S5EOPwx0sCaQK3khOY3pgjUpOnOUqQ4w/bM2gVS1GYXhB9Whk6XnF4</Value>
  </CustomXmlValue>
  <CustomXmlValue>
    <Key>SbsysQueryParameter_Token.RefreshUser</Key>
    <Value>qppdQQ5Mmy5BfYYBTM68PAQuV56TjfSYjBP4hcKMORs=</Value>
  </CustomXmlValue>
  <CustomXmlValue>
    <Key>SbsysQueryParameter_Token.RefreshPwd</Key>
    <Value>cBsnhOaCtQF67ZGrCZxgBODWTQA8dFZRpbAuv5ceBOnHlCOc/nGHWU+AARSKBNih</Value>
  </CustomXmlValue>
</ArrayOfCustomXmlValue>
</file>

<file path=customXml/itemProps1.xml><?xml version="1.0" encoding="utf-8"?>
<ds:datastoreItem xmlns:ds="http://schemas.openxmlformats.org/officeDocument/2006/customXml" ds:itemID="{A4283407-A9BD-4487-8095-8DA21AECDE6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989</Words>
  <Application>Microsoft Office PowerPoint</Application>
  <PresentationFormat>Brugerdefineret</PresentationFormat>
  <Paragraphs>371</Paragraphs>
  <Slides>12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MED-struktur og arbejdsmiljøorganisation i  Randers Kommune 2023</vt:lpstr>
      <vt:lpstr>1) Administration</vt:lpstr>
      <vt:lpstr>Stabe og sekretariater på de fire fagforvaltninger</vt:lpstr>
      <vt:lpstr>2) Børn – Område; Nordøst, Sydøst, Midt, Sydvest, Nordvest, Selvejende institutioner og Dagplejen</vt:lpstr>
      <vt:lpstr>3) Skole</vt:lpstr>
      <vt:lpstr>4) Familie</vt:lpstr>
      <vt:lpstr>5) Kultur</vt:lpstr>
      <vt:lpstr>6) Omsorg</vt:lpstr>
      <vt:lpstr>7) Sundhed</vt:lpstr>
      <vt:lpstr>8) Social</vt:lpstr>
      <vt:lpstr>9) Arbejdsmarked</vt:lpstr>
      <vt:lpstr>10) Sprogcenter Randers, Driftsafdelingen, Affaldsterminalen og Ejendomsservice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Med-struktur og arbejdsmiljøorganisation i Randrs Kommune - December 2021</dc:title>
  <dc:creator>Asbjørn Solheim Madsen</dc:creator>
  <cp:lastModifiedBy>Stine Svenstrup</cp:lastModifiedBy>
  <cp:revision>90</cp:revision>
  <dcterms:created xsi:type="dcterms:W3CDTF">2017-12-14T08:21:56Z</dcterms:created>
  <dcterms:modified xsi:type="dcterms:W3CDTF">2024-04-15T08:13:17Z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2017-12-14T00:00:00Z</vt:filetime>
  </property>
  <property fmtid="{D5CDD505-2E9C-101B-9397-08002B2CF9AE}" pid="5" name="CustomXMLID">
    <vt:lpwstr>{A4283407-A9BD-4487-8095-8DA21AECDE66}</vt:lpwstr>
  </property>
  <property fmtid="{D5CDD505-2E9C-101B-9397-08002B2CF9AE}" pid="6" name="IntegrationType">
    <vt:lpwstr>SBSYSWeb</vt:lpwstr>
  </property>
</Properties>
</file>