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8777A-B62B-41FD-B2C4-0D9B61D3D015}" type="datetimeFigureOut">
              <a:rPr lang="da-DK" smtClean="0"/>
              <a:t>19-09-2019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130B-B623-4B2D-8F6A-45D8638E55E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1779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8777A-B62B-41FD-B2C4-0D9B61D3D015}" type="datetimeFigureOut">
              <a:rPr lang="da-DK" smtClean="0"/>
              <a:t>19-09-2019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130B-B623-4B2D-8F6A-45D8638E55E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9467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8777A-B62B-41FD-B2C4-0D9B61D3D015}" type="datetimeFigureOut">
              <a:rPr lang="da-DK" smtClean="0"/>
              <a:t>19-09-2019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130B-B623-4B2D-8F6A-45D8638E55E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8487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8777A-B62B-41FD-B2C4-0D9B61D3D015}" type="datetimeFigureOut">
              <a:rPr lang="da-DK" smtClean="0"/>
              <a:t>19-09-2019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130B-B623-4B2D-8F6A-45D8638E55E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149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8777A-B62B-41FD-B2C4-0D9B61D3D015}" type="datetimeFigureOut">
              <a:rPr lang="da-DK" smtClean="0"/>
              <a:t>19-09-2019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130B-B623-4B2D-8F6A-45D8638E55E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4716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8777A-B62B-41FD-B2C4-0D9B61D3D015}" type="datetimeFigureOut">
              <a:rPr lang="da-DK" smtClean="0"/>
              <a:t>19-09-2019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130B-B623-4B2D-8F6A-45D8638E55E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18771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8777A-B62B-41FD-B2C4-0D9B61D3D015}" type="datetimeFigureOut">
              <a:rPr lang="da-DK" smtClean="0"/>
              <a:t>19-09-2019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130B-B623-4B2D-8F6A-45D8638E55E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2255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8777A-B62B-41FD-B2C4-0D9B61D3D015}" type="datetimeFigureOut">
              <a:rPr lang="da-DK" smtClean="0"/>
              <a:t>19-09-2019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130B-B623-4B2D-8F6A-45D8638E55E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2480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8777A-B62B-41FD-B2C4-0D9B61D3D015}" type="datetimeFigureOut">
              <a:rPr lang="da-DK" smtClean="0"/>
              <a:t>19-09-2019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130B-B623-4B2D-8F6A-45D8638E55E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2668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8777A-B62B-41FD-B2C4-0D9B61D3D015}" type="datetimeFigureOut">
              <a:rPr lang="da-DK" smtClean="0"/>
              <a:t>19-09-2019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130B-B623-4B2D-8F6A-45D8638E55E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35925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8777A-B62B-41FD-B2C4-0D9B61D3D015}" type="datetimeFigureOut">
              <a:rPr lang="da-DK" smtClean="0"/>
              <a:t>19-09-2019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130B-B623-4B2D-8F6A-45D8638E55E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84213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8777A-B62B-41FD-B2C4-0D9B61D3D015}" type="datetimeFigureOut">
              <a:rPr lang="da-DK" smtClean="0"/>
              <a:t>19-09-2019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1130B-B623-4B2D-8F6A-45D8638E55E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373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/>
        </p:nvSpPr>
        <p:spPr>
          <a:xfrm>
            <a:off x="5084914" y="713807"/>
            <a:ext cx="1935892" cy="9308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/>
              <a:t>Randers Kommune som attraktiv arbejdsplads</a:t>
            </a:r>
            <a:endParaRPr lang="da-DK" sz="1400" dirty="0"/>
          </a:p>
        </p:txBody>
      </p:sp>
      <p:sp>
        <p:nvSpPr>
          <p:cNvPr id="7" name="Rektangel 6"/>
          <p:cNvSpPr/>
          <p:nvPr/>
        </p:nvSpPr>
        <p:spPr>
          <a:xfrm>
            <a:off x="850683" y="2038870"/>
            <a:ext cx="2681411" cy="57881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 smtClean="0"/>
              <a:t>Understøtte lederens opgave med </a:t>
            </a:r>
            <a:br>
              <a:rPr lang="da-DK" sz="1100" dirty="0" smtClean="0"/>
            </a:br>
            <a:r>
              <a:rPr lang="da-DK" sz="1100" dirty="0" smtClean="0"/>
              <a:t>rekruttering og onboarding</a:t>
            </a:r>
            <a:endParaRPr lang="da-DK" sz="1100" dirty="0"/>
          </a:p>
        </p:txBody>
      </p:sp>
      <p:sp>
        <p:nvSpPr>
          <p:cNvPr id="8" name="Rektangel 7"/>
          <p:cNvSpPr/>
          <p:nvPr/>
        </p:nvSpPr>
        <p:spPr>
          <a:xfrm>
            <a:off x="4712155" y="2043636"/>
            <a:ext cx="2681411" cy="57881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 smtClean="0"/>
              <a:t>God modtagelse og fastholdelse af nye medarbejdere</a:t>
            </a:r>
            <a:endParaRPr lang="da-DK" sz="1100" dirty="0"/>
          </a:p>
        </p:txBody>
      </p:sp>
      <p:sp>
        <p:nvSpPr>
          <p:cNvPr id="9" name="Rektangel 8"/>
          <p:cNvSpPr/>
          <p:nvPr/>
        </p:nvSpPr>
        <p:spPr>
          <a:xfrm>
            <a:off x="850683" y="2770608"/>
            <a:ext cx="2681411" cy="578816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 smtClean="0"/>
              <a:t>Smidig, professionel og sammenhængende proces</a:t>
            </a:r>
            <a:endParaRPr lang="da-DK" sz="1100" dirty="0"/>
          </a:p>
        </p:txBody>
      </p:sp>
      <p:sp>
        <p:nvSpPr>
          <p:cNvPr id="10" name="Rektangel 9"/>
          <p:cNvSpPr/>
          <p:nvPr/>
        </p:nvSpPr>
        <p:spPr>
          <a:xfrm>
            <a:off x="4712155" y="2770608"/>
            <a:ext cx="2681411" cy="578816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 smtClean="0"/>
              <a:t>Grundig, relevant og imødekommende introduktionsforløb </a:t>
            </a:r>
            <a:endParaRPr lang="da-DK" sz="1100" dirty="0"/>
          </a:p>
        </p:txBody>
      </p:sp>
      <p:sp>
        <p:nvSpPr>
          <p:cNvPr id="11" name="Rektangel 10"/>
          <p:cNvSpPr/>
          <p:nvPr/>
        </p:nvSpPr>
        <p:spPr>
          <a:xfrm>
            <a:off x="4712155" y="3349424"/>
            <a:ext cx="2681411" cy="40430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100" i="1" dirty="0" smtClean="0">
                <a:solidFill>
                  <a:schemeClr val="tx1"/>
                </a:solidFill>
              </a:rPr>
              <a:t>Høj tilfredshed og høj fastholdelsesgrad blandt nye medarbejdere</a:t>
            </a:r>
            <a:endParaRPr lang="da-DK" sz="1100" i="1" dirty="0">
              <a:solidFill>
                <a:schemeClr val="tx1"/>
              </a:solidFill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850683" y="3349424"/>
            <a:ext cx="2681411" cy="8998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da-DK" sz="1100" i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100" i="1" dirty="0" smtClean="0">
                <a:solidFill>
                  <a:schemeClr val="tx1"/>
                </a:solidFill>
              </a:rPr>
              <a:t>Minimering af adm. tidsforbrug forbundet med en ansættelse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100" i="1" dirty="0" smtClean="0">
                <a:solidFill>
                  <a:schemeClr val="tx1"/>
                </a:solidFill>
              </a:rPr>
              <a:t>Ingen fejl - og tidskrævende tilbageløb - i processen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1100" i="1" dirty="0">
              <a:solidFill>
                <a:schemeClr val="tx1"/>
              </a:solidFill>
            </a:endParaRPr>
          </a:p>
        </p:txBody>
      </p:sp>
      <p:cxnSp>
        <p:nvCxnSpPr>
          <p:cNvPr id="14" name="Lige forbindelse 13"/>
          <p:cNvCxnSpPr>
            <a:stCxn id="6" idx="2"/>
            <a:endCxn id="7" idx="0"/>
          </p:cNvCxnSpPr>
          <p:nvPr/>
        </p:nvCxnSpPr>
        <p:spPr>
          <a:xfrm flipH="1">
            <a:off x="2191389" y="1644683"/>
            <a:ext cx="3861471" cy="3941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Lige forbindelse 15"/>
          <p:cNvCxnSpPr>
            <a:stCxn id="6" idx="2"/>
            <a:endCxn id="8" idx="0"/>
          </p:cNvCxnSpPr>
          <p:nvPr/>
        </p:nvCxnSpPr>
        <p:spPr>
          <a:xfrm>
            <a:off x="6052860" y="1644683"/>
            <a:ext cx="1" cy="398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Lige forbindelse 19"/>
          <p:cNvCxnSpPr>
            <a:stCxn id="7" idx="2"/>
            <a:endCxn id="9" idx="0"/>
          </p:cNvCxnSpPr>
          <p:nvPr/>
        </p:nvCxnSpPr>
        <p:spPr>
          <a:xfrm>
            <a:off x="2191389" y="2617686"/>
            <a:ext cx="0" cy="1529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Lige forbindelse 23"/>
          <p:cNvCxnSpPr>
            <a:stCxn id="8" idx="2"/>
            <a:endCxn id="10" idx="0"/>
          </p:cNvCxnSpPr>
          <p:nvPr/>
        </p:nvCxnSpPr>
        <p:spPr>
          <a:xfrm>
            <a:off x="6052861" y="2622452"/>
            <a:ext cx="0" cy="1481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ktangel 40"/>
          <p:cNvSpPr/>
          <p:nvPr/>
        </p:nvSpPr>
        <p:spPr>
          <a:xfrm>
            <a:off x="10238059" y="439445"/>
            <a:ext cx="985994" cy="18657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/>
              <a:t>Formål</a:t>
            </a:r>
            <a:endParaRPr lang="da-DK" sz="1400" dirty="0"/>
          </a:p>
        </p:txBody>
      </p:sp>
      <p:sp>
        <p:nvSpPr>
          <p:cNvPr id="42" name="Rektangel 41"/>
          <p:cNvSpPr/>
          <p:nvPr/>
        </p:nvSpPr>
        <p:spPr>
          <a:xfrm>
            <a:off x="10238059" y="715562"/>
            <a:ext cx="985994" cy="1865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/>
              <a:t>Mål</a:t>
            </a:r>
            <a:endParaRPr lang="da-DK" sz="1400" dirty="0"/>
          </a:p>
        </p:txBody>
      </p:sp>
      <p:sp>
        <p:nvSpPr>
          <p:cNvPr id="43" name="Rektangel 42"/>
          <p:cNvSpPr/>
          <p:nvPr/>
        </p:nvSpPr>
        <p:spPr>
          <a:xfrm>
            <a:off x="10238059" y="991679"/>
            <a:ext cx="985994" cy="18657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Succeskriterier</a:t>
            </a:r>
            <a:endParaRPr lang="da-DK" sz="1400" dirty="0">
              <a:solidFill>
                <a:schemeClr val="tx1"/>
              </a:solidFill>
            </a:endParaRPr>
          </a:p>
        </p:txBody>
      </p:sp>
      <p:sp>
        <p:nvSpPr>
          <p:cNvPr id="44" name="Rektangel 43"/>
          <p:cNvSpPr/>
          <p:nvPr/>
        </p:nvSpPr>
        <p:spPr>
          <a:xfrm>
            <a:off x="10238059" y="1270978"/>
            <a:ext cx="985994" cy="18657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/>
              <a:t>Leverancer</a:t>
            </a:r>
            <a:endParaRPr lang="da-DK" sz="1400" dirty="0"/>
          </a:p>
        </p:txBody>
      </p:sp>
      <p:sp>
        <p:nvSpPr>
          <p:cNvPr id="45" name="Rektangel 44"/>
          <p:cNvSpPr/>
          <p:nvPr/>
        </p:nvSpPr>
        <p:spPr>
          <a:xfrm>
            <a:off x="850683" y="5361942"/>
            <a:ext cx="2107670" cy="8147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 dirty="0" smtClean="0"/>
              <a:t>Et samlet overblik over alle faser </a:t>
            </a:r>
            <a:br>
              <a:rPr lang="da-DK" sz="1000" dirty="0" smtClean="0"/>
            </a:br>
            <a:r>
              <a:rPr lang="da-DK" sz="1000" dirty="0" smtClean="0"/>
              <a:t>og opgaver i den samlede proces </a:t>
            </a:r>
            <a:br>
              <a:rPr lang="da-DK" sz="1000" dirty="0" smtClean="0"/>
            </a:br>
            <a:r>
              <a:rPr lang="da-DK" sz="1000" dirty="0" smtClean="0"/>
              <a:t>for rekruttering, onboarding </a:t>
            </a:r>
            <a:br>
              <a:rPr lang="da-DK" sz="1000" dirty="0" smtClean="0"/>
            </a:br>
            <a:r>
              <a:rPr lang="da-DK" sz="1000" dirty="0" smtClean="0"/>
              <a:t>og </a:t>
            </a:r>
            <a:r>
              <a:rPr lang="da-DK" sz="1000" dirty="0" err="1" smtClean="0"/>
              <a:t>offboarding</a:t>
            </a:r>
            <a:endParaRPr lang="da-DK" sz="1000" dirty="0"/>
          </a:p>
        </p:txBody>
      </p:sp>
      <p:sp>
        <p:nvSpPr>
          <p:cNvPr id="46" name="Rektangel 45"/>
          <p:cNvSpPr/>
          <p:nvPr/>
        </p:nvSpPr>
        <p:spPr>
          <a:xfrm>
            <a:off x="3642827" y="5361939"/>
            <a:ext cx="2107670" cy="8147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 dirty="0" smtClean="0"/>
              <a:t>Identifikation og gennemførelse af effektiviserings-/forbedringsforslag</a:t>
            </a:r>
            <a:endParaRPr lang="da-DK" sz="1000" dirty="0"/>
          </a:p>
        </p:txBody>
      </p:sp>
      <p:sp>
        <p:nvSpPr>
          <p:cNvPr id="47" name="Rektangel 46"/>
          <p:cNvSpPr/>
          <p:nvPr/>
        </p:nvSpPr>
        <p:spPr>
          <a:xfrm>
            <a:off x="6355222" y="5361938"/>
            <a:ext cx="2107670" cy="8147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 dirty="0" smtClean="0"/>
              <a:t>En drejebog og et samlet overblik over konkrete hjælpeværktøjer og skabeloner</a:t>
            </a:r>
            <a:endParaRPr lang="da-DK" sz="1000" dirty="0"/>
          </a:p>
        </p:txBody>
      </p:sp>
      <p:sp>
        <p:nvSpPr>
          <p:cNvPr id="69" name="Nedadgående pil 68"/>
          <p:cNvSpPr/>
          <p:nvPr/>
        </p:nvSpPr>
        <p:spPr>
          <a:xfrm>
            <a:off x="382318" y="2333044"/>
            <a:ext cx="406400" cy="1523672"/>
          </a:xfrm>
          <a:prstGeom prst="down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da-DK" sz="1400" i="1" dirty="0" smtClean="0"/>
              <a:t>Hvordan?</a:t>
            </a:r>
            <a:endParaRPr lang="da-DK" sz="1400" i="1" dirty="0"/>
          </a:p>
        </p:txBody>
      </p:sp>
      <p:sp>
        <p:nvSpPr>
          <p:cNvPr id="70" name="Nedadgående pil 69"/>
          <p:cNvSpPr/>
          <p:nvPr/>
        </p:nvSpPr>
        <p:spPr>
          <a:xfrm rot="10800000">
            <a:off x="57453" y="2220377"/>
            <a:ext cx="406400" cy="1523672"/>
          </a:xfrm>
          <a:prstGeom prst="down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a-DK" sz="1400" i="1" dirty="0" smtClean="0"/>
              <a:t>Hvorfor?</a:t>
            </a:r>
            <a:endParaRPr lang="da-DK" sz="1400" i="1" dirty="0"/>
          </a:p>
        </p:txBody>
      </p:sp>
      <p:sp>
        <p:nvSpPr>
          <p:cNvPr id="48" name="Rektangel 47"/>
          <p:cNvSpPr/>
          <p:nvPr/>
        </p:nvSpPr>
        <p:spPr>
          <a:xfrm>
            <a:off x="8573626" y="2033959"/>
            <a:ext cx="2681411" cy="57881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/>
              <a:t>En positiv, lærerig og effektiv afsked med medarbejdere</a:t>
            </a:r>
          </a:p>
        </p:txBody>
      </p:sp>
      <p:cxnSp>
        <p:nvCxnSpPr>
          <p:cNvPr id="49" name="Lige forbindelse 48"/>
          <p:cNvCxnSpPr>
            <a:stCxn id="6" idx="2"/>
            <a:endCxn id="48" idx="0"/>
          </p:cNvCxnSpPr>
          <p:nvPr/>
        </p:nvCxnSpPr>
        <p:spPr>
          <a:xfrm>
            <a:off x="6052860" y="1644683"/>
            <a:ext cx="3861472" cy="3892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ktangel 65"/>
          <p:cNvSpPr/>
          <p:nvPr/>
        </p:nvSpPr>
        <p:spPr>
          <a:xfrm>
            <a:off x="8573625" y="2766442"/>
            <a:ext cx="2681411" cy="578816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 smtClean="0"/>
              <a:t>Smidig og effektiv fratrædelsesproces</a:t>
            </a:r>
          </a:p>
        </p:txBody>
      </p:sp>
      <p:sp>
        <p:nvSpPr>
          <p:cNvPr id="68" name="Rektangel 67"/>
          <p:cNvSpPr/>
          <p:nvPr/>
        </p:nvSpPr>
        <p:spPr>
          <a:xfrm>
            <a:off x="8573625" y="3339747"/>
            <a:ext cx="2681411" cy="40430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100" i="1" dirty="0" smtClean="0">
                <a:solidFill>
                  <a:schemeClr val="tx1"/>
                </a:solidFill>
              </a:rPr>
              <a:t>Minimering </a:t>
            </a:r>
            <a:r>
              <a:rPr lang="da-DK" sz="1100" i="1" dirty="0">
                <a:solidFill>
                  <a:schemeClr val="tx1"/>
                </a:solidFill>
              </a:rPr>
              <a:t>af administrativt tidsforbrug forbundet med en fratrædelse.</a:t>
            </a:r>
          </a:p>
        </p:txBody>
      </p:sp>
      <p:cxnSp>
        <p:nvCxnSpPr>
          <p:cNvPr id="71" name="Lige forbindelse 70"/>
          <p:cNvCxnSpPr>
            <a:stCxn id="48" idx="2"/>
            <a:endCxn id="66" idx="0"/>
          </p:cNvCxnSpPr>
          <p:nvPr/>
        </p:nvCxnSpPr>
        <p:spPr>
          <a:xfrm flipH="1">
            <a:off x="9914331" y="2612775"/>
            <a:ext cx="1" cy="1536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ktangel 71"/>
          <p:cNvSpPr/>
          <p:nvPr/>
        </p:nvSpPr>
        <p:spPr>
          <a:xfrm>
            <a:off x="9147366" y="5361939"/>
            <a:ext cx="2107670" cy="8147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/>
              <a:t>Eventuelt digital understøttelse af den samlede proces (eller dele af den samlede proces).</a:t>
            </a:r>
            <a:endParaRPr lang="da-DK" sz="1000" dirty="0"/>
          </a:p>
        </p:txBody>
      </p:sp>
      <p:cxnSp>
        <p:nvCxnSpPr>
          <p:cNvPr id="75" name="Lige forbindelse 74"/>
          <p:cNvCxnSpPr>
            <a:stCxn id="12" idx="2"/>
            <a:endCxn id="91" idx="5"/>
          </p:cNvCxnSpPr>
          <p:nvPr/>
        </p:nvCxnSpPr>
        <p:spPr>
          <a:xfrm>
            <a:off x="2191389" y="4249271"/>
            <a:ext cx="3547129" cy="268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Lige forbindelse 76"/>
          <p:cNvCxnSpPr>
            <a:stCxn id="11" idx="2"/>
          </p:cNvCxnSpPr>
          <p:nvPr/>
        </p:nvCxnSpPr>
        <p:spPr>
          <a:xfrm flipH="1">
            <a:off x="6052860" y="3753726"/>
            <a:ext cx="1" cy="6250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Lige forbindelse 78"/>
          <p:cNvCxnSpPr>
            <a:stCxn id="68" idx="2"/>
            <a:endCxn id="91" idx="0"/>
          </p:cNvCxnSpPr>
          <p:nvPr/>
        </p:nvCxnSpPr>
        <p:spPr>
          <a:xfrm flipH="1">
            <a:off x="6367202" y="3744049"/>
            <a:ext cx="3547129" cy="7734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Lige forbindelse 80"/>
          <p:cNvCxnSpPr>
            <a:stCxn id="45" idx="0"/>
            <a:endCxn id="91" idx="4"/>
          </p:cNvCxnSpPr>
          <p:nvPr/>
        </p:nvCxnSpPr>
        <p:spPr>
          <a:xfrm flipV="1">
            <a:off x="1904518" y="4812859"/>
            <a:ext cx="3756362" cy="5490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Lige forbindelse 82"/>
          <p:cNvCxnSpPr>
            <a:stCxn id="46" idx="0"/>
            <a:endCxn id="91" idx="3"/>
          </p:cNvCxnSpPr>
          <p:nvPr/>
        </p:nvCxnSpPr>
        <p:spPr>
          <a:xfrm flipV="1">
            <a:off x="4696662" y="5049697"/>
            <a:ext cx="1181752" cy="3122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Lige forbindelse 84"/>
          <p:cNvCxnSpPr>
            <a:stCxn id="47" idx="0"/>
            <a:endCxn id="91" idx="2"/>
          </p:cNvCxnSpPr>
          <p:nvPr/>
        </p:nvCxnSpPr>
        <p:spPr>
          <a:xfrm flipH="1" flipV="1">
            <a:off x="6227306" y="5049697"/>
            <a:ext cx="1181751" cy="3122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Lige forbindelse 86"/>
          <p:cNvCxnSpPr>
            <a:stCxn id="72" idx="0"/>
          </p:cNvCxnSpPr>
          <p:nvPr/>
        </p:nvCxnSpPr>
        <p:spPr>
          <a:xfrm flipH="1" flipV="1">
            <a:off x="6414241" y="4812430"/>
            <a:ext cx="3786960" cy="5495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7-takket stjerne 90"/>
          <p:cNvSpPr/>
          <p:nvPr/>
        </p:nvSpPr>
        <p:spPr>
          <a:xfrm>
            <a:off x="5660882" y="4386093"/>
            <a:ext cx="783956" cy="663601"/>
          </a:xfrm>
          <a:prstGeom prst="star7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7813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123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>Randers 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Birgitte Wendelboe Stobberup</dc:creator>
  <cp:lastModifiedBy>Hannah Klokmose Lauridsen</cp:lastModifiedBy>
  <cp:revision>11</cp:revision>
  <dcterms:created xsi:type="dcterms:W3CDTF">2018-12-17T07:03:33Z</dcterms:created>
  <dcterms:modified xsi:type="dcterms:W3CDTF">2019-09-19T12:22:53Z</dcterms:modified>
</cp:coreProperties>
</file>