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6" r:id="rId5"/>
    <p:sldId id="267" r:id="rId6"/>
    <p:sldId id="269" r:id="rId7"/>
    <p:sldId id="275" r:id="rId8"/>
    <p:sldId id="270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4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00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71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50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50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69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534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38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18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601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924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87587-23F3-4936-9CD8-284847E6029B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9A03-6D7D-47C3-A5CA-7C8B5279B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22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-1068746"/>
            <a:ext cx="9144000" cy="2387600"/>
          </a:xfrm>
        </p:spPr>
        <p:txBody>
          <a:bodyPr/>
          <a:lstStyle/>
          <a:p>
            <a:r>
              <a:rPr lang="da-DK" dirty="0" smtClean="0"/>
              <a:t>Mentalisering </a:t>
            </a:r>
            <a:r>
              <a:rPr lang="da-DK" sz="2800" dirty="0" smtClean="0"/>
              <a:t>ved psykolog Janne Østergaard</a:t>
            </a:r>
            <a:endParaRPr lang="da-DK" sz="2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 flipH="1" flipV="1">
            <a:off x="5380295" y="355631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 rotWithShape="1">
          <a:blip r:embed="rId2"/>
          <a:srcRect l="20386" t="19138" r="1869" b="6548"/>
          <a:stretch/>
        </p:blipFill>
        <p:spPr bwMode="auto">
          <a:xfrm>
            <a:off x="2398143" y="1318854"/>
            <a:ext cx="7220310" cy="4202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89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25330" t="19246" r="4551" b="6414"/>
          <a:stretch/>
        </p:blipFill>
        <p:spPr>
          <a:xfrm>
            <a:off x="940280" y="38860"/>
            <a:ext cx="10696754" cy="63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/>
          <a:srcRect l="22288" t="19371" r="3560" b="6416"/>
          <a:stretch/>
        </p:blipFill>
        <p:spPr>
          <a:xfrm>
            <a:off x="897148" y="226116"/>
            <a:ext cx="10860656" cy="61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/>
          <a:srcRect l="22540" t="19589" r="4910" b="8131"/>
          <a:stretch/>
        </p:blipFill>
        <p:spPr bwMode="auto">
          <a:xfrm>
            <a:off x="163902" y="0"/>
            <a:ext cx="11861321" cy="6642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68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b="1" dirty="0" smtClean="0"/>
              <a:t>Skam :</a:t>
            </a:r>
            <a:endParaRPr lang="da-DK" sz="6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4400" dirty="0" smtClean="0"/>
              <a:t>Er en evolutionær bremse der udvikles lige omkring tiden hvor vi lærer at gå ( 1-1½år) og er en beskyttelse for os, idet vi på det tidspunkt ikke har fornemmelse for faren i f.eks. at gå ud på vejen. </a:t>
            </a:r>
          </a:p>
          <a:p>
            <a:pPr marL="0" indent="0">
              <a:buNone/>
            </a:pPr>
            <a:r>
              <a:rPr lang="da-DK" sz="4400" dirty="0" smtClean="0"/>
              <a:t>Skam er et relationelt fænomen der skabes i relationelle forbindelser.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364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/>
          <a:srcRect l="25710" t="20261" r="4642" b="6340"/>
          <a:stretch/>
        </p:blipFill>
        <p:spPr bwMode="auto">
          <a:xfrm>
            <a:off x="612476" y="785004"/>
            <a:ext cx="10800271" cy="5926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77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/>
          <a:srcRect l="25077" t="18910" r="3750" b="6095"/>
          <a:stretch/>
        </p:blipFill>
        <p:spPr bwMode="auto">
          <a:xfrm>
            <a:off x="0" y="198408"/>
            <a:ext cx="11895826" cy="6409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35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/>
          <a:srcRect l="22798" t="19134" r="3236" b="7241"/>
          <a:stretch/>
        </p:blipFill>
        <p:spPr bwMode="auto">
          <a:xfrm>
            <a:off x="198408" y="-327804"/>
            <a:ext cx="11291977" cy="6901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4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39471"/>
            <a:ext cx="9144000" cy="930303"/>
          </a:xfrm>
        </p:spPr>
        <p:txBody>
          <a:bodyPr/>
          <a:lstStyle/>
          <a:p>
            <a:r>
              <a:rPr lang="da-DK" dirty="0" smtClean="0"/>
              <a:t>VIGTIG POINTER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1669774"/>
            <a:ext cx="9144000" cy="4929809"/>
          </a:xfrm>
        </p:spPr>
        <p:txBody>
          <a:bodyPr/>
          <a:lstStyle/>
          <a:p>
            <a:r>
              <a:rPr lang="da-DK" dirty="0" smtClean="0"/>
              <a:t>Efter en oplevelse af skam, handler det om at få repareret og få barnet til at forstå: ”Det er ikke dig der er forkert – det er handlingen det handler om”.</a:t>
            </a:r>
          </a:p>
          <a:p>
            <a:endParaRPr lang="da-DK" dirty="0" smtClean="0"/>
          </a:p>
          <a:p>
            <a:r>
              <a:rPr lang="da-DK" dirty="0" smtClean="0"/>
              <a:t>Hvis forældre virkelig forsøger at forstå barnet, så ses der færre symptomer på f.eks. ADHD. Det handler om at blive ved med at se bag om adfærden. </a:t>
            </a:r>
          </a:p>
          <a:p>
            <a:endParaRPr lang="da-DK" dirty="0" smtClean="0"/>
          </a:p>
          <a:p>
            <a:r>
              <a:rPr lang="da-DK" dirty="0" smtClean="0"/>
              <a:t>Det er en god idé at tænke skam, når vi mødes med vrede i forhold til det som italesættes. De ligger tæt op af hinanden.</a:t>
            </a:r>
          </a:p>
          <a:p>
            <a:endParaRPr lang="da-DK" dirty="0"/>
          </a:p>
          <a:p>
            <a:r>
              <a:rPr lang="da-DK" dirty="0" smtClean="0"/>
              <a:t>Hav’ et åbent sind og vær nysgerrig i mødet.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2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/>
          <a:srcRect l="33442" t="19134" r="3750" b="6566"/>
          <a:stretch/>
        </p:blipFill>
        <p:spPr bwMode="auto">
          <a:xfrm>
            <a:off x="60385" y="232913"/>
            <a:ext cx="11800936" cy="6331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29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/>
          <a:srcRect l="22797" t="19134" r="3367" b="6340"/>
          <a:stretch/>
        </p:blipFill>
        <p:spPr bwMode="auto">
          <a:xfrm>
            <a:off x="189780" y="345056"/>
            <a:ext cx="11568023" cy="6047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78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168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Mentalisering ved psykolog Janne Østergaard</vt:lpstr>
      <vt:lpstr>PowerPoint-præsentation</vt:lpstr>
      <vt:lpstr>Skam :</vt:lpstr>
      <vt:lpstr>PowerPoint-præsentation</vt:lpstr>
      <vt:lpstr>PowerPoint-præsentation</vt:lpstr>
      <vt:lpstr>PowerPoint-præsentation</vt:lpstr>
      <vt:lpstr>VIGTIG POINTER</vt:lpstr>
      <vt:lpstr>PowerPoint-præsentation</vt:lpstr>
      <vt:lpstr>PowerPoint-præsentation</vt:lpstr>
      <vt:lpstr>PowerPoint-præsentation</vt:lpstr>
      <vt:lpstr>PowerPoint-præsentation</vt:lpstr>
    </vt:vector>
  </TitlesOfParts>
  <Company>Randers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Mentalisering ved psykolog Janne Østergaard</dc:title>
  <dc:creator>Connie Kristensen</dc:creator>
  <cp:lastModifiedBy>Anne Lise Buus Nielsen</cp:lastModifiedBy>
  <cp:revision>10</cp:revision>
  <dcterms:created xsi:type="dcterms:W3CDTF">2021-11-09T12:33:52Z</dcterms:created>
  <dcterms:modified xsi:type="dcterms:W3CDTF">2021-11-15T20:16:02Z</dcterms:modified>
</cp:coreProperties>
</file>