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handoutMasterIdLst>
    <p:handoutMasterId r:id="rId9"/>
  </p:handoutMasterIdLst>
  <p:sldIdLst>
    <p:sldId id="256" r:id="rId2"/>
    <p:sldId id="276" r:id="rId3"/>
    <p:sldId id="266" r:id="rId4"/>
    <p:sldId id="272" r:id="rId5"/>
    <p:sldId id="277" r:id="rId6"/>
    <p:sldId id="275" r:id="rId7"/>
  </p:sldIdLst>
  <p:sldSz cx="12192000" cy="6858000"/>
  <p:notesSz cx="6858000" cy="9144000"/>
  <p:defaultTextStyle>
    <a:defPPr rtl="0">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42D0B"/>
    <a:srgbClr val="76280B"/>
    <a:srgbClr val="F6BF73"/>
    <a:srgbClr val="F9D4A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1655" autoAdjust="0"/>
  </p:normalViewPr>
  <p:slideViewPr>
    <p:cSldViewPr snapToGrid="0">
      <p:cViewPr varScale="1">
        <p:scale>
          <a:sx n="68" d="100"/>
          <a:sy n="68" d="100"/>
        </p:scale>
        <p:origin x="558" y="78"/>
      </p:cViewPr>
      <p:guideLst/>
    </p:cSldViewPr>
  </p:slideViewPr>
  <p:notesTextViewPr>
    <p:cViewPr>
      <p:scale>
        <a:sx n="1" d="1"/>
        <a:sy n="1" d="1"/>
      </p:scale>
      <p:origin x="0" y="0"/>
    </p:cViewPr>
  </p:notesTextViewPr>
  <p:notesViewPr>
    <p:cSldViewPr snapToGrid="0">
      <p:cViewPr varScale="1">
        <p:scale>
          <a:sx n="93" d="100"/>
          <a:sy n="93" d="100"/>
        </p:scale>
        <p:origin x="295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a:extLst>
              <a:ext uri="{FF2B5EF4-FFF2-40B4-BE49-F238E27FC236}">
                <a16:creationId xmlns:a16="http://schemas.microsoft.com/office/drawing/2014/main" xmlns="" id="{E8805758-D2E5-47F1-BDC8-64F96AB8377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da-DK"/>
          </a:p>
        </p:txBody>
      </p:sp>
      <p:sp>
        <p:nvSpPr>
          <p:cNvPr id="3" name="Pladsholder til dato 2">
            <a:extLst>
              <a:ext uri="{FF2B5EF4-FFF2-40B4-BE49-F238E27FC236}">
                <a16:creationId xmlns:a16="http://schemas.microsoft.com/office/drawing/2014/main" xmlns="" id="{B9A4D7A7-60FE-4B51-8D3B-098FB2A1B3D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BD9551A3-A699-471D-A31B-943F09FA3704}" type="datetime1">
              <a:rPr lang="da-DK" smtClean="0"/>
              <a:t>19-01-2023</a:t>
            </a:fld>
            <a:endParaRPr lang="da-DK"/>
          </a:p>
        </p:txBody>
      </p:sp>
      <p:sp>
        <p:nvSpPr>
          <p:cNvPr id="4" name="Pladsholder til sidefod 3">
            <a:extLst>
              <a:ext uri="{FF2B5EF4-FFF2-40B4-BE49-F238E27FC236}">
                <a16:creationId xmlns:a16="http://schemas.microsoft.com/office/drawing/2014/main" xmlns="" id="{0748030B-DA71-4B18-AA7C-F991BCB518A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da-DK"/>
          </a:p>
        </p:txBody>
      </p:sp>
      <p:sp>
        <p:nvSpPr>
          <p:cNvPr id="5" name="Pladsholder til slidenummer 4">
            <a:extLst>
              <a:ext uri="{FF2B5EF4-FFF2-40B4-BE49-F238E27FC236}">
                <a16:creationId xmlns:a16="http://schemas.microsoft.com/office/drawing/2014/main" xmlns="" id="{DBD65FCA-070F-4A6D-A2E0-D5EBEAABC9C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B64D2B8-7AFA-4F86-9DF3-A6BBE4E238C1}" type="slidenum">
              <a:rPr lang="da-DK" smtClean="0"/>
              <a:t>‹nr.›</a:t>
            </a:fld>
            <a:endParaRPr lang="da-DK"/>
          </a:p>
        </p:txBody>
      </p:sp>
    </p:spTree>
    <p:extLst>
      <p:ext uri="{BB962C8B-B14F-4D97-AF65-F5344CB8AC3E}">
        <p14:creationId xmlns:p14="http://schemas.microsoft.com/office/powerpoint/2010/main" val="36903482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da-DK" noProof="0"/>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882F38-65B4-4C78-9100-5034ED1BED0C}" type="datetime1">
              <a:rPr lang="da-DK" smtClean="0"/>
              <a:pPr/>
              <a:t>19-01-2023</a:t>
            </a:fld>
            <a:endParaRPr lang="da-DK" dirty="0"/>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da-DK" noProof="0"/>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a-DK" noProof="0"/>
              <a:t>Rediger teksttypografier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da-DK" noProof="0"/>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5D79418-37EB-4378-AD22-89DBB000B0DA}" type="slidenum">
              <a:rPr lang="da-DK" noProof="0" smtClean="0"/>
              <a:t>‹nr.›</a:t>
            </a:fld>
            <a:endParaRPr lang="da-DK" noProof="0"/>
          </a:p>
        </p:txBody>
      </p:sp>
    </p:spTree>
    <p:extLst>
      <p:ext uri="{BB962C8B-B14F-4D97-AF65-F5344CB8AC3E}">
        <p14:creationId xmlns:p14="http://schemas.microsoft.com/office/powerpoint/2010/main" val="376464242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5"/>
          </p:nvPr>
        </p:nvSpPr>
        <p:spPr/>
        <p:txBody>
          <a:bodyPr/>
          <a:lstStyle/>
          <a:p>
            <a:pPr rtl="0"/>
            <a:fld id="{D5D79418-37EB-4378-AD22-89DBB000B0DA}" type="slidenum">
              <a:rPr lang="da-DK" smtClean="0"/>
              <a:t>1</a:t>
            </a:fld>
            <a:endParaRPr lang="da-DK"/>
          </a:p>
        </p:txBody>
      </p:sp>
    </p:spTree>
    <p:extLst>
      <p:ext uri="{BB962C8B-B14F-4D97-AF65-F5344CB8AC3E}">
        <p14:creationId xmlns:p14="http://schemas.microsoft.com/office/powerpoint/2010/main" val="830863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rtlCol="0"/>
          <a:lstStyle/>
          <a:p>
            <a:pPr rtl="0"/>
            <a:r>
              <a:rPr lang="da-DK" b="1"/>
              <a:t>Noter til præsentationsvært: </a:t>
            </a:r>
          </a:p>
          <a:p>
            <a:pPr rtl="0"/>
            <a:r>
              <a:rPr lang="da-DK" b="0" i="1">
                <a:latin typeface="Segoe UI" panose="020B0502040204020203" pitchFamily="34" charset="0"/>
                <a:cs typeface="Segoe UI" panose="020B0502040204020203" pitchFamily="34" charset="0"/>
              </a:rPr>
              <a:t>Beskrivelse af, hvad du har lært med dine egne ord på den ene side.</a:t>
            </a:r>
          </a:p>
          <a:p>
            <a:pPr marL="171450" indent="-171450" rtl="0">
              <a:buFont typeface="Arial" panose="020B0604020202020204" pitchFamily="34" charset="0"/>
              <a:buChar char="•"/>
            </a:pPr>
            <a:r>
              <a:rPr lang="da-DK" b="0" i="1">
                <a:latin typeface="Segoe UI" panose="020B0502040204020203" pitchFamily="34" charset="0"/>
                <a:cs typeface="Segoe UI" panose="020B0502040204020203" pitchFamily="34" charset="0"/>
              </a:rPr>
              <a:t>Medtag oplysninger om emnet </a:t>
            </a:r>
          </a:p>
          <a:p>
            <a:pPr marL="171450" indent="-171450" rtl="0">
              <a:buFont typeface="Arial" panose="020B0604020202020204" pitchFamily="34" charset="0"/>
              <a:buChar char="•"/>
            </a:pPr>
            <a:r>
              <a:rPr lang="da-DK" b="0" i="1">
                <a:latin typeface="Segoe UI" panose="020B0502040204020203" pitchFamily="34" charset="0"/>
                <a:cs typeface="Segoe UI" panose="020B0502040204020203" pitchFamily="34" charset="0"/>
              </a:rPr>
              <a:t>Detaljer om emnet vil også være nyttige her. </a:t>
            </a:r>
          </a:p>
          <a:p>
            <a:pPr marL="171450" indent="-171450" rtl="0">
              <a:buFont typeface="Arial" panose="020B0604020202020204" pitchFamily="34" charset="0"/>
              <a:buChar char="•"/>
            </a:pPr>
            <a:r>
              <a:rPr lang="da-DK" b="0" i="1">
                <a:latin typeface="Segoe UI" panose="020B0502040204020203" pitchFamily="34" charset="0"/>
                <a:cs typeface="Segoe UI" panose="020B0502040204020203" pitchFamily="34" charset="0"/>
              </a:rPr>
              <a:t>Fortæl historien om din læringsoplevelse. Ligesom en historie bør der altid være en begyndelse, et midte og en slutning.</a:t>
            </a:r>
          </a:p>
          <a:p>
            <a:pPr rtl="0"/>
            <a:r>
              <a:rPr lang="da-DK" b="0" i="1">
                <a:latin typeface="Segoe UI" panose="020B0502040204020203" pitchFamily="34" charset="0"/>
                <a:cs typeface="Segoe UI" panose="020B0502040204020203" pitchFamily="34" charset="0"/>
              </a:rPr>
              <a:t>På den anden side kan du tilføje en grafik, der viser, hvad du har lært.</a:t>
            </a:r>
          </a:p>
          <a:p>
            <a:pPr rtl="0"/>
            <a:endParaRPr lang="da-DK"/>
          </a:p>
          <a:p>
            <a:pPr rtl="0"/>
            <a:r>
              <a:rPr lang="da-DK"/>
              <a:t>Du er velkommen til at bruge mere end én slide til at reflektere over din proces. Det hjælper også at tilføje en video af din proces.</a:t>
            </a:r>
          </a:p>
          <a:p>
            <a:pPr rtl="0"/>
            <a:endParaRPr lang="da-DK"/>
          </a:p>
        </p:txBody>
      </p:sp>
      <p:sp>
        <p:nvSpPr>
          <p:cNvPr id="4" name="Pladsholder til slidenummer 3"/>
          <p:cNvSpPr>
            <a:spLocks noGrp="1"/>
          </p:cNvSpPr>
          <p:nvPr>
            <p:ph type="sldNum" sz="quarter" idx="10"/>
          </p:nvPr>
        </p:nvSpPr>
        <p:spPr/>
        <p:txBody>
          <a:bodyPr rtlCol="0"/>
          <a:lstStyle/>
          <a:p>
            <a:pPr rtl="0"/>
            <a:fld id="{D5D79418-37EB-4378-AD22-89DBB000B0DA}" type="slidenum">
              <a:rPr lang="da-DK" smtClean="0"/>
              <a:t>3</a:t>
            </a:fld>
            <a:endParaRPr lang="da-DK"/>
          </a:p>
        </p:txBody>
      </p:sp>
    </p:spTree>
    <p:extLst>
      <p:ext uri="{BB962C8B-B14F-4D97-AF65-F5344CB8AC3E}">
        <p14:creationId xmlns:p14="http://schemas.microsoft.com/office/powerpoint/2010/main" val="35259118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grpSp>
        <p:nvGrpSpPr>
          <p:cNvPr id="7" name="Gruppe 6">
            <a:extLst>
              <a:ext uri="{FF2B5EF4-FFF2-40B4-BE49-F238E27FC236}">
                <a16:creationId xmlns:a16="http://schemas.microsoft.com/office/drawing/2014/main" xmlns="" id="{DD826893-9059-400D-A708-615823828BC9}"/>
              </a:ext>
            </a:extLst>
          </p:cNvPr>
          <p:cNvGrpSpPr/>
          <p:nvPr userDrawn="1"/>
        </p:nvGrpSpPr>
        <p:grpSpPr bwMode="ltGray">
          <a:xfrm>
            <a:off x="7232499" y="-159283"/>
            <a:ext cx="4959501" cy="5525761"/>
            <a:chOff x="7232499" y="-159283"/>
            <a:chExt cx="4959501" cy="5525761"/>
          </a:xfrm>
          <a:solidFill>
            <a:srgbClr val="76280B">
              <a:alpha val="60000"/>
            </a:srgbClr>
          </a:solidFill>
        </p:grpSpPr>
        <p:pic>
          <p:nvPicPr>
            <p:cNvPr id="10" name="Grafik 9" descr="Enkelt tandhjul">
              <a:extLst>
                <a:ext uri="{FF2B5EF4-FFF2-40B4-BE49-F238E27FC236}">
                  <a16:creationId xmlns:a16="http://schemas.microsoft.com/office/drawing/2014/main" xmlns="" id="{4BD7AE3B-6321-488C-8378-B441F7AC62C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1" name="Grafik 10" descr="Enkelt tandhjul">
              <a:extLst>
                <a:ext uri="{FF2B5EF4-FFF2-40B4-BE49-F238E27FC236}">
                  <a16:creationId xmlns:a16="http://schemas.microsoft.com/office/drawing/2014/main" xmlns="" id="{52566813-48BF-44A8-9FBD-C9035FDE143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fik 13" descr="Enkelt tandhjul">
              <a:extLst>
                <a:ext uri="{FF2B5EF4-FFF2-40B4-BE49-F238E27FC236}">
                  <a16:creationId xmlns:a16="http://schemas.microsoft.com/office/drawing/2014/main" xmlns="" id="{C9098912-FEFB-4951-B070-7ED0F1D4555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5" name="Grafik 14" descr="Enkelt tandhjul">
              <a:extLst>
                <a:ext uri="{FF2B5EF4-FFF2-40B4-BE49-F238E27FC236}">
                  <a16:creationId xmlns:a16="http://schemas.microsoft.com/office/drawing/2014/main" xmlns="" id="{7187CCFC-946C-4708-98C2-CC97857A516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sp>
        <p:nvSpPr>
          <p:cNvPr id="9" name="Rektangel 8"/>
          <p:cNvSpPr/>
          <p:nvPr/>
        </p:nvSpPr>
        <p:spPr bwMode="ltGray">
          <a:xfrm>
            <a:off x="1704975" y="2598834"/>
            <a:ext cx="8782050" cy="1660332"/>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ctrTitle" hasCustomPrompt="1"/>
          </p:nvPr>
        </p:nvSpPr>
        <p:spPr>
          <a:xfrm>
            <a:off x="1828293" y="2742465"/>
            <a:ext cx="8494463" cy="1373070"/>
          </a:xfrm>
        </p:spPr>
        <p:txBody>
          <a:bodyPr rtlCol="0" anchor="b">
            <a:noAutofit/>
          </a:bodyPr>
          <a:lstStyle>
            <a:lvl1pPr algn="ctr">
              <a:defRPr sz="5400"/>
            </a:lvl1pPr>
          </a:lstStyle>
          <a:p>
            <a:pPr rtl="0"/>
            <a:r>
              <a:rPr lang="da-DK" noProof="0"/>
              <a:t>Klik for at redigere titeltypografier i master</a:t>
            </a:r>
          </a:p>
        </p:txBody>
      </p:sp>
      <p:sp>
        <p:nvSpPr>
          <p:cNvPr id="3" name="Undertitel 2"/>
          <p:cNvSpPr>
            <a:spLocks noGrp="1"/>
          </p:cNvSpPr>
          <p:nvPr>
            <p:ph type="subTitle" idx="1"/>
          </p:nvPr>
        </p:nvSpPr>
        <p:spPr>
          <a:xfrm>
            <a:off x="1828799" y="4394039"/>
            <a:ext cx="8493957" cy="1117687"/>
          </a:xfrm>
        </p:spPr>
        <p:txBody>
          <a:bodyPr rtlCol="0">
            <a:norm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da-DK" noProof="0"/>
              <a:t>Klik for at redigere undertiteltypografien i masteren</a:t>
            </a:r>
          </a:p>
        </p:txBody>
      </p:sp>
      <p:sp>
        <p:nvSpPr>
          <p:cNvPr id="4" name="Pladsholder til dato 3"/>
          <p:cNvSpPr>
            <a:spLocks noGrp="1"/>
          </p:cNvSpPr>
          <p:nvPr>
            <p:ph type="dt" sz="half" idx="10"/>
          </p:nvPr>
        </p:nvSpPr>
        <p:spPr>
          <a:xfrm>
            <a:off x="8112956" y="5936187"/>
            <a:ext cx="2743200" cy="365125"/>
          </a:xfrm>
        </p:spPr>
        <p:txBody>
          <a:bodyPr rtlCol="0"/>
          <a:lstStyle/>
          <a:p>
            <a:pPr rtl="0"/>
            <a:fld id="{FC2FEBE1-712B-44E8-91DA-612B7BD923B8}" type="datetime1">
              <a:rPr lang="da-DK" noProof="0" smtClean="0"/>
              <a:t>19-01-2023</a:t>
            </a:fld>
            <a:endParaRPr lang="da-DK" noProof="0"/>
          </a:p>
        </p:txBody>
      </p:sp>
      <p:sp>
        <p:nvSpPr>
          <p:cNvPr id="5" name="Pladsholder til sidefod 4"/>
          <p:cNvSpPr>
            <a:spLocks noGrp="1"/>
          </p:cNvSpPr>
          <p:nvPr>
            <p:ph type="ftr" sz="quarter" idx="11"/>
          </p:nvPr>
        </p:nvSpPr>
        <p:spPr>
          <a:xfrm>
            <a:off x="1242296" y="5936188"/>
            <a:ext cx="6870660" cy="365125"/>
          </a:xfrm>
        </p:spPr>
        <p:txBody>
          <a:bodyPr rtlCol="0"/>
          <a:lstStyle/>
          <a:p>
            <a:pPr rtl="0"/>
            <a:r>
              <a:rPr lang="da-DK" noProof="0"/>
              <a:t>Tilføj en sidefod</a:t>
            </a:r>
          </a:p>
        </p:txBody>
      </p:sp>
      <p:sp>
        <p:nvSpPr>
          <p:cNvPr id="12" name="Rektangel 11">
            <a:extLst>
              <a:ext uri="{FF2B5EF4-FFF2-40B4-BE49-F238E27FC236}">
                <a16:creationId xmlns:a16="http://schemas.microsoft.com/office/drawing/2014/main" xmlns="" id="{10A59AF3-34E3-4F2D-B219-533C8164A410}"/>
              </a:ext>
            </a:extLst>
          </p:cNvPr>
          <p:cNvSpPr/>
          <p:nvPr userDrawn="1"/>
        </p:nvSpPr>
        <p:spPr>
          <a:xfrm>
            <a:off x="0" y="2590078"/>
            <a:ext cx="1602997" cy="1660332"/>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3" name="Rektangel 12">
            <a:extLst>
              <a:ext uri="{FF2B5EF4-FFF2-40B4-BE49-F238E27FC236}">
                <a16:creationId xmlns:a16="http://schemas.microsoft.com/office/drawing/2014/main" xmlns="" id="{3B98DDA9-3997-4600-985C-44C2CABD0BA3}"/>
              </a:ext>
            </a:extLst>
          </p:cNvPr>
          <p:cNvSpPr/>
          <p:nvPr userDrawn="1"/>
        </p:nvSpPr>
        <p:spPr>
          <a:xfrm>
            <a:off x="10606797" y="2590077"/>
            <a:ext cx="1602997" cy="1660331"/>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6" name="Pladsholder til slidenummer 5"/>
          <p:cNvSpPr>
            <a:spLocks noGrp="1"/>
          </p:cNvSpPr>
          <p:nvPr>
            <p:ph type="sldNum" sz="quarter" idx="12"/>
          </p:nvPr>
        </p:nvSpPr>
        <p:spPr>
          <a:xfrm>
            <a:off x="10803518" y="2750779"/>
            <a:ext cx="1171888" cy="1356442"/>
          </a:xfrm>
        </p:spPr>
        <p:txBody>
          <a:bodyPr rtlCol="0"/>
          <a:lstStyle/>
          <a:p>
            <a:pPr rtl="0"/>
            <a:fld id="{9E3FA76C-C565-46B6-8652-D75785E2521F}" type="slidenum">
              <a:rPr lang="da-DK" noProof="0" smtClean="0"/>
              <a:t>‹nr.›</a:t>
            </a:fld>
            <a:endParaRPr lang="da-DK" noProof="0"/>
          </a:p>
        </p:txBody>
      </p:sp>
    </p:spTree>
    <p:extLst>
      <p:ext uri="{BB962C8B-B14F-4D97-AF65-F5344CB8AC3E}">
        <p14:creationId xmlns:p14="http://schemas.microsoft.com/office/powerpoint/2010/main" val="88896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grpSp>
        <p:nvGrpSpPr>
          <p:cNvPr id="7" name="Gruppe 6">
            <a:extLst>
              <a:ext uri="{FF2B5EF4-FFF2-40B4-BE49-F238E27FC236}">
                <a16:creationId xmlns:a16="http://schemas.microsoft.com/office/drawing/2014/main" xmlns="" id="{AC2D2AED-B2EF-46D8-BC7C-81AE25C80786}"/>
              </a:ext>
            </a:extLst>
          </p:cNvPr>
          <p:cNvGrpSpPr/>
          <p:nvPr userDrawn="1"/>
        </p:nvGrpSpPr>
        <p:grpSpPr bwMode="ltGray">
          <a:xfrm>
            <a:off x="7232499" y="-159283"/>
            <a:ext cx="4959501" cy="5224009"/>
            <a:chOff x="7232499" y="-159283"/>
            <a:chExt cx="4959501" cy="5224009"/>
          </a:xfrm>
          <a:solidFill>
            <a:srgbClr val="76280B">
              <a:alpha val="60000"/>
            </a:srgbClr>
          </a:solidFill>
        </p:grpSpPr>
        <p:pic>
          <p:nvPicPr>
            <p:cNvPr id="8" name="Grafik 7" descr="Enkelt tandhjul">
              <a:extLst>
                <a:ext uri="{FF2B5EF4-FFF2-40B4-BE49-F238E27FC236}">
                  <a16:creationId xmlns:a16="http://schemas.microsoft.com/office/drawing/2014/main" xmlns="" id="{2F9289FC-9317-4EC5-8064-00D34185019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9" name="Grafik 8" descr="Enkelt tandhjul">
              <a:extLst>
                <a:ext uri="{FF2B5EF4-FFF2-40B4-BE49-F238E27FC236}">
                  <a16:creationId xmlns:a16="http://schemas.microsoft.com/office/drawing/2014/main" xmlns="" id="{09784D29-4AB9-4581-A176-2BC2AD58F82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0" name="Grafik 9" descr="Enkelt tandhjul">
              <a:extLst>
                <a:ext uri="{FF2B5EF4-FFF2-40B4-BE49-F238E27FC236}">
                  <a16:creationId xmlns:a16="http://schemas.microsoft.com/office/drawing/2014/main" xmlns="" id="{25EF2775-3EFB-4A64-8FAF-4D8B56AE073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1" name="Grafik 10" descr="Enkelt tandhjul">
              <a:extLst>
                <a:ext uri="{FF2B5EF4-FFF2-40B4-BE49-F238E27FC236}">
                  <a16:creationId xmlns:a16="http://schemas.microsoft.com/office/drawing/2014/main" xmlns="" id="{A34C11DA-4074-454D-800C-0FC5FBF1CD1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5" name="Billede 4" descr="HD-ShadowShor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ktangel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Pladsholder til dato 1"/>
          <p:cNvSpPr>
            <a:spLocks noGrp="1"/>
          </p:cNvSpPr>
          <p:nvPr>
            <p:ph type="dt" sz="half" idx="10"/>
          </p:nvPr>
        </p:nvSpPr>
        <p:spPr/>
        <p:txBody>
          <a:bodyPr rtlCol="0"/>
          <a:lstStyle/>
          <a:p>
            <a:pPr rtl="0"/>
            <a:fld id="{0D73CC39-B87B-45D6-A53D-AE396545B8EF}" type="datetime1">
              <a:rPr lang="da-DK" noProof="0" smtClean="0"/>
              <a:t>19-01-2023</a:t>
            </a:fld>
            <a:endParaRPr lang="da-DK" noProof="0"/>
          </a:p>
        </p:txBody>
      </p:sp>
      <p:sp>
        <p:nvSpPr>
          <p:cNvPr id="3" name="Pladsholder til sidefod 2"/>
          <p:cNvSpPr>
            <a:spLocks noGrp="1"/>
          </p:cNvSpPr>
          <p:nvPr>
            <p:ph type="ftr" sz="quarter" idx="11"/>
          </p:nvPr>
        </p:nvSpPr>
        <p:spPr/>
        <p:txBody>
          <a:bodyPr rtlCol="0"/>
          <a:lstStyle/>
          <a:p>
            <a:pPr rtl="0"/>
            <a:r>
              <a:rPr lang="da-DK" noProof="0"/>
              <a:t>Tilføj en sidefod</a:t>
            </a:r>
          </a:p>
        </p:txBody>
      </p:sp>
      <p:sp>
        <p:nvSpPr>
          <p:cNvPr id="4" name="Pladsholder til slidenummer 3"/>
          <p:cNvSpPr>
            <a:spLocks noGrp="1"/>
          </p:cNvSpPr>
          <p:nvPr>
            <p:ph type="sldNum" sz="quarter" idx="12"/>
          </p:nvPr>
        </p:nvSpPr>
        <p:spPr/>
        <p:txBody>
          <a:bodyPr rtlCol="0"/>
          <a:lstStyle/>
          <a:p>
            <a:pPr rtl="0"/>
            <a:fld id="{9E3FA76C-C565-46B6-8652-D75785E2521F}" type="slidenum">
              <a:rPr lang="da-DK" noProof="0" smtClean="0"/>
              <a:t>‹nr.›</a:t>
            </a:fld>
            <a:endParaRPr lang="da-DK" noProof="0"/>
          </a:p>
        </p:txBody>
      </p:sp>
    </p:spTree>
    <p:extLst>
      <p:ext uri="{BB962C8B-B14F-4D97-AF65-F5344CB8AC3E}">
        <p14:creationId xmlns:p14="http://schemas.microsoft.com/office/powerpoint/2010/main" val="1735406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grpSp>
        <p:nvGrpSpPr>
          <p:cNvPr id="17" name="Gruppe 16">
            <a:extLst>
              <a:ext uri="{FF2B5EF4-FFF2-40B4-BE49-F238E27FC236}">
                <a16:creationId xmlns:a16="http://schemas.microsoft.com/office/drawing/2014/main" xmlns="" id="{9F6BBB30-80DB-4A1B-9DD3-A090C4EF2F33}"/>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8" name="Grafik 17" descr="Enkelt tandhjul">
              <a:extLst>
                <a:ext uri="{FF2B5EF4-FFF2-40B4-BE49-F238E27FC236}">
                  <a16:creationId xmlns:a16="http://schemas.microsoft.com/office/drawing/2014/main" xmlns=""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fik 18" descr="Enkelt tandhjul">
              <a:extLst>
                <a:ext uri="{FF2B5EF4-FFF2-40B4-BE49-F238E27FC236}">
                  <a16:creationId xmlns:a16="http://schemas.microsoft.com/office/drawing/2014/main" xmlns="" id="{62BA598A-71EC-4BD4-8924-8F16E990AF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fik 19" descr="Enkelt tandhjul">
              <a:extLst>
                <a:ext uri="{FF2B5EF4-FFF2-40B4-BE49-F238E27FC236}">
                  <a16:creationId xmlns:a16="http://schemas.microsoft.com/office/drawing/2014/main" xmlns="" id="{2086399E-589B-48EE-B396-961A783106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fik 20" descr="Enkelt tandhjul">
              <a:extLst>
                <a:ext uri="{FF2B5EF4-FFF2-40B4-BE49-F238E27FC236}">
                  <a16:creationId xmlns:a16="http://schemas.microsoft.com/office/drawing/2014/main" xmlns="" id="{F2A039E4-F69C-4905-B047-6891B77F8C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Billed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ktangel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ktangel 10"/>
          <p:cNvSpPr/>
          <p:nvPr/>
        </p:nvSpPr>
        <p:spPr>
          <a:xfrm>
            <a:off x="-3554"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hasCustomPrompt="1"/>
          </p:nvPr>
        </p:nvSpPr>
        <p:spPr>
          <a:xfrm>
            <a:off x="2432921" y="753227"/>
            <a:ext cx="9613859" cy="1080940"/>
          </a:xfrm>
        </p:spPr>
        <p:txBody>
          <a:bodyPr rtlCol="0" anchor="ctr">
            <a:normAutofit/>
          </a:bodyPr>
          <a:lstStyle>
            <a:lvl1pPr>
              <a:defRPr sz="3600"/>
            </a:lvl1pPr>
          </a:lstStyle>
          <a:p>
            <a:pPr rtl="0"/>
            <a:r>
              <a:rPr lang="da-DK" noProof="0"/>
              <a:t>Klik for at redigere titeltypografier i master</a:t>
            </a:r>
          </a:p>
        </p:txBody>
      </p:sp>
      <p:sp>
        <p:nvSpPr>
          <p:cNvPr id="3" name="Pladsholder til indhold 2"/>
          <p:cNvSpPr>
            <a:spLocks noGrp="1"/>
          </p:cNvSpPr>
          <p:nvPr>
            <p:ph idx="1" hasCustomPrompt="1"/>
          </p:nvPr>
        </p:nvSpPr>
        <p:spPr>
          <a:xfrm>
            <a:off x="6438446" y="2336873"/>
            <a:ext cx="5608336" cy="3599313"/>
          </a:xfrm>
        </p:spPr>
        <p:txBody>
          <a:bodyPr rtlCol="0"/>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4" name="Pladsholder til tekst 3"/>
          <p:cNvSpPr>
            <a:spLocks noGrp="1"/>
          </p:cNvSpPr>
          <p:nvPr>
            <p:ph type="body" sz="half" idx="2" hasCustomPrompt="1"/>
          </p:nvPr>
        </p:nvSpPr>
        <p:spPr>
          <a:xfrm>
            <a:off x="2432922" y="2336872"/>
            <a:ext cx="3790078" cy="3599317"/>
          </a:xfrm>
        </p:spPr>
        <p:txBody>
          <a:bodyPr rtlCol="0"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da-DK" noProof="0"/>
              <a:t>Klik for at redigere i master</a:t>
            </a:r>
          </a:p>
        </p:txBody>
      </p:sp>
      <p:sp>
        <p:nvSpPr>
          <p:cNvPr id="5" name="Pladsholder til dato 4"/>
          <p:cNvSpPr>
            <a:spLocks noGrp="1"/>
          </p:cNvSpPr>
          <p:nvPr>
            <p:ph type="dt" sz="half" idx="10"/>
          </p:nvPr>
        </p:nvSpPr>
        <p:spPr>
          <a:xfrm>
            <a:off x="9303581" y="5936187"/>
            <a:ext cx="2743200" cy="365125"/>
          </a:xfrm>
        </p:spPr>
        <p:txBody>
          <a:bodyPr rtlCol="0"/>
          <a:lstStyle/>
          <a:p>
            <a:pPr rtl="0"/>
            <a:fld id="{4D112A5D-F32B-4386-BD88-AF1DAA5CB566}" type="datetime1">
              <a:rPr lang="da-DK" noProof="0" smtClean="0"/>
              <a:t>19-01-2023</a:t>
            </a:fld>
            <a:endParaRPr lang="da-DK" noProof="0"/>
          </a:p>
        </p:txBody>
      </p:sp>
      <p:sp>
        <p:nvSpPr>
          <p:cNvPr id="6" name="Pladsholder til sidefod 5"/>
          <p:cNvSpPr>
            <a:spLocks noGrp="1"/>
          </p:cNvSpPr>
          <p:nvPr>
            <p:ph type="ftr" sz="quarter" idx="11"/>
          </p:nvPr>
        </p:nvSpPr>
        <p:spPr>
          <a:xfrm>
            <a:off x="2432921" y="5936188"/>
            <a:ext cx="6870660" cy="365125"/>
          </a:xfrm>
        </p:spPr>
        <p:txBody>
          <a:bodyPr rtlCol="0"/>
          <a:lstStyle/>
          <a:p>
            <a:pPr rtl="0"/>
            <a:r>
              <a:rPr lang="da-DK" noProof="0"/>
              <a:t>Tilføj en sidefod</a:t>
            </a:r>
          </a:p>
        </p:txBody>
      </p:sp>
      <p:sp>
        <p:nvSpPr>
          <p:cNvPr id="7" name="Pladsholder til slidenummer 6"/>
          <p:cNvSpPr>
            <a:spLocks noGrp="1"/>
          </p:cNvSpPr>
          <p:nvPr>
            <p:ph type="sldNum" sz="quarter" idx="12"/>
          </p:nvPr>
        </p:nvSpPr>
        <p:spPr>
          <a:xfrm>
            <a:off x="140074" y="753227"/>
            <a:ext cx="1154151" cy="1090789"/>
          </a:xfrm>
        </p:spPr>
        <p:txBody>
          <a:bodyPr rtlCol="0"/>
          <a:lstStyle/>
          <a:p>
            <a:pPr rtl="0"/>
            <a:fld id="{9E3FA76C-C565-46B6-8652-D75785E2521F}" type="slidenum">
              <a:rPr lang="da-DK" noProof="0" smtClean="0"/>
              <a:t>‹nr.›</a:t>
            </a:fld>
            <a:endParaRPr lang="da-DK" noProof="0"/>
          </a:p>
        </p:txBody>
      </p:sp>
    </p:spTree>
    <p:extLst>
      <p:ext uri="{BB962C8B-B14F-4D97-AF65-F5344CB8AC3E}">
        <p14:creationId xmlns:p14="http://schemas.microsoft.com/office/powerpoint/2010/main" val="32207027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llede med billedtekst">
    <p:spTree>
      <p:nvGrpSpPr>
        <p:cNvPr id="1" name=""/>
        <p:cNvGrpSpPr/>
        <p:nvPr/>
      </p:nvGrpSpPr>
      <p:grpSpPr>
        <a:xfrm>
          <a:off x="0" y="0"/>
          <a:ext cx="0" cy="0"/>
          <a:chOff x="0" y="0"/>
          <a:chExt cx="0" cy="0"/>
        </a:xfrm>
      </p:grpSpPr>
      <p:grpSp>
        <p:nvGrpSpPr>
          <p:cNvPr id="17" name="Gruppe 16">
            <a:extLst>
              <a:ext uri="{FF2B5EF4-FFF2-40B4-BE49-F238E27FC236}">
                <a16:creationId xmlns:a16="http://schemas.microsoft.com/office/drawing/2014/main" xmlns="" id="{9F6BBB30-80DB-4A1B-9DD3-A090C4EF2F33}"/>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8" name="Grafik 17" descr="Enkelt tandhjul">
              <a:extLst>
                <a:ext uri="{FF2B5EF4-FFF2-40B4-BE49-F238E27FC236}">
                  <a16:creationId xmlns:a16="http://schemas.microsoft.com/office/drawing/2014/main" xmlns=""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fik 18" descr="Enkelt tandhjul">
              <a:extLst>
                <a:ext uri="{FF2B5EF4-FFF2-40B4-BE49-F238E27FC236}">
                  <a16:creationId xmlns:a16="http://schemas.microsoft.com/office/drawing/2014/main" xmlns="" id="{62BA598A-71EC-4BD4-8924-8F16E990AF5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fik 19" descr="Enkelt tandhjul">
              <a:extLst>
                <a:ext uri="{FF2B5EF4-FFF2-40B4-BE49-F238E27FC236}">
                  <a16:creationId xmlns:a16="http://schemas.microsoft.com/office/drawing/2014/main" xmlns="" id="{2086399E-589B-48EE-B396-961A783106E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fik 20" descr="Enkelt tandhjul">
              <a:extLst>
                <a:ext uri="{FF2B5EF4-FFF2-40B4-BE49-F238E27FC236}">
                  <a16:creationId xmlns:a16="http://schemas.microsoft.com/office/drawing/2014/main" xmlns="" id="{F2A039E4-F69C-4905-B047-6891B77F8CAA}"/>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Billed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ktangel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ktangel 10"/>
          <p:cNvSpPr/>
          <p:nvPr/>
        </p:nvSpPr>
        <p:spPr>
          <a:xfrm>
            <a:off x="-3554"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hasCustomPrompt="1"/>
          </p:nvPr>
        </p:nvSpPr>
        <p:spPr>
          <a:xfrm>
            <a:off x="2432921" y="753227"/>
            <a:ext cx="9613859" cy="1080940"/>
          </a:xfrm>
        </p:spPr>
        <p:txBody>
          <a:bodyPr rtlCol="0" anchor="ctr">
            <a:normAutofit/>
          </a:bodyPr>
          <a:lstStyle>
            <a:lvl1pPr>
              <a:defRPr sz="3600"/>
            </a:lvl1pPr>
          </a:lstStyle>
          <a:p>
            <a:pPr rtl="0"/>
            <a:r>
              <a:rPr lang="da-DK" noProof="0"/>
              <a:t>Klik for at redigere titeltypografier i master</a:t>
            </a:r>
          </a:p>
        </p:txBody>
      </p:sp>
      <p:sp>
        <p:nvSpPr>
          <p:cNvPr id="4" name="Pladsholder til tekst 3"/>
          <p:cNvSpPr>
            <a:spLocks noGrp="1"/>
          </p:cNvSpPr>
          <p:nvPr>
            <p:ph type="body" sz="half" idx="2" hasCustomPrompt="1"/>
          </p:nvPr>
        </p:nvSpPr>
        <p:spPr>
          <a:xfrm>
            <a:off x="2432922" y="2336872"/>
            <a:ext cx="2620817" cy="3599317"/>
          </a:xfrm>
        </p:spPr>
        <p:txBody>
          <a:bodyPr rtlCol="0"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da-DK" noProof="0"/>
              <a:t>Klik for at redigere i master</a:t>
            </a:r>
          </a:p>
        </p:txBody>
      </p:sp>
      <p:sp>
        <p:nvSpPr>
          <p:cNvPr id="5" name="Pladsholder til dato 4"/>
          <p:cNvSpPr>
            <a:spLocks noGrp="1"/>
          </p:cNvSpPr>
          <p:nvPr>
            <p:ph type="dt" sz="half" idx="10"/>
          </p:nvPr>
        </p:nvSpPr>
        <p:spPr>
          <a:xfrm>
            <a:off x="9303581" y="5936187"/>
            <a:ext cx="2743200" cy="365125"/>
          </a:xfrm>
        </p:spPr>
        <p:txBody>
          <a:bodyPr rtlCol="0"/>
          <a:lstStyle/>
          <a:p>
            <a:pPr rtl="0"/>
            <a:fld id="{9B8481D8-EE27-4292-9C3B-15B794C686D8}" type="datetime1">
              <a:rPr lang="da-DK" noProof="0" smtClean="0"/>
              <a:t>19-01-2023</a:t>
            </a:fld>
            <a:endParaRPr lang="da-DK" noProof="0"/>
          </a:p>
        </p:txBody>
      </p:sp>
      <p:sp>
        <p:nvSpPr>
          <p:cNvPr id="6" name="Pladsholder til sidefod 5"/>
          <p:cNvSpPr>
            <a:spLocks noGrp="1"/>
          </p:cNvSpPr>
          <p:nvPr>
            <p:ph type="ftr" sz="quarter" idx="11"/>
          </p:nvPr>
        </p:nvSpPr>
        <p:spPr>
          <a:xfrm>
            <a:off x="2432921" y="5936188"/>
            <a:ext cx="6870660" cy="365125"/>
          </a:xfrm>
        </p:spPr>
        <p:txBody>
          <a:bodyPr rtlCol="0"/>
          <a:lstStyle/>
          <a:p>
            <a:pPr rtl="0"/>
            <a:r>
              <a:rPr lang="da-DK" noProof="0"/>
              <a:t>Tilføj en sidefod</a:t>
            </a:r>
          </a:p>
        </p:txBody>
      </p:sp>
      <p:sp>
        <p:nvSpPr>
          <p:cNvPr id="7" name="Pladsholder til slidenummer 6"/>
          <p:cNvSpPr>
            <a:spLocks noGrp="1"/>
          </p:cNvSpPr>
          <p:nvPr>
            <p:ph type="sldNum" sz="quarter" idx="12"/>
          </p:nvPr>
        </p:nvSpPr>
        <p:spPr>
          <a:xfrm>
            <a:off x="140074" y="753227"/>
            <a:ext cx="1154151" cy="1090789"/>
          </a:xfrm>
        </p:spPr>
        <p:txBody>
          <a:bodyPr rtlCol="0"/>
          <a:lstStyle/>
          <a:p>
            <a:pPr rtl="0"/>
            <a:fld id="{9E3FA76C-C565-46B6-8652-D75785E2521F}" type="slidenum">
              <a:rPr lang="da-DK" noProof="0" smtClean="0"/>
              <a:t>‹nr.›</a:t>
            </a:fld>
            <a:endParaRPr lang="da-DK" noProof="0"/>
          </a:p>
        </p:txBody>
      </p:sp>
      <p:sp>
        <p:nvSpPr>
          <p:cNvPr id="16" name="Pladsholder til billede 2">
            <a:extLst>
              <a:ext uri="{FF2B5EF4-FFF2-40B4-BE49-F238E27FC236}">
                <a16:creationId xmlns:a16="http://schemas.microsoft.com/office/drawing/2014/main" xmlns="" id="{5E59F855-D2A7-4662-804E-17B59CD1A41D}"/>
              </a:ext>
            </a:extLst>
          </p:cNvPr>
          <p:cNvSpPr>
            <a:spLocks noGrp="1"/>
          </p:cNvSpPr>
          <p:nvPr>
            <p:ph type="pic" idx="1"/>
          </p:nvPr>
        </p:nvSpPr>
        <p:spPr>
          <a:xfrm>
            <a:off x="5213022" y="2327474"/>
            <a:ext cx="6833757" cy="3608712"/>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da-DK" noProof="0"/>
              <a:t>Klik på ikonet for at tilføje et billede</a:t>
            </a:r>
          </a:p>
        </p:txBody>
      </p:sp>
    </p:spTree>
    <p:extLst>
      <p:ext uri="{BB962C8B-B14F-4D97-AF65-F5344CB8AC3E}">
        <p14:creationId xmlns:p14="http://schemas.microsoft.com/office/powerpoint/2010/main" val="22757395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noramabillede med billedtekst">
    <p:spTree>
      <p:nvGrpSpPr>
        <p:cNvPr id="1" name=""/>
        <p:cNvGrpSpPr/>
        <p:nvPr/>
      </p:nvGrpSpPr>
      <p:grpSpPr>
        <a:xfrm>
          <a:off x="0" y="0"/>
          <a:ext cx="0" cy="0"/>
          <a:chOff x="0" y="0"/>
          <a:chExt cx="0" cy="0"/>
        </a:xfrm>
      </p:grpSpPr>
      <p:pic>
        <p:nvPicPr>
          <p:cNvPr id="8" name="Billed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Billed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ktangel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ktangel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hasCustomPrompt="1"/>
          </p:nvPr>
        </p:nvSpPr>
        <p:spPr>
          <a:xfrm>
            <a:off x="680322" y="4711616"/>
            <a:ext cx="9613859" cy="1090482"/>
          </a:xfrm>
        </p:spPr>
        <p:txBody>
          <a:bodyPr rtlCol="0" anchor="ctr" anchorCtr="0">
            <a:normAutofit/>
          </a:bodyPr>
          <a:lstStyle>
            <a:lvl1pPr>
              <a:defRPr sz="2400"/>
            </a:lvl1pPr>
          </a:lstStyle>
          <a:p>
            <a:pPr rtl="0"/>
            <a:r>
              <a:rPr lang="da-DK" noProof="0"/>
              <a:t>Klik for at redigere titeltypografier i master</a:t>
            </a:r>
          </a:p>
        </p:txBody>
      </p:sp>
      <p:sp>
        <p:nvSpPr>
          <p:cNvPr id="5" name="Pladsholder til dato 4"/>
          <p:cNvSpPr>
            <a:spLocks noGrp="1"/>
          </p:cNvSpPr>
          <p:nvPr>
            <p:ph type="dt" sz="half" idx="10"/>
          </p:nvPr>
        </p:nvSpPr>
        <p:spPr/>
        <p:txBody>
          <a:bodyPr rtlCol="0"/>
          <a:lstStyle/>
          <a:p>
            <a:pPr rtl="0"/>
            <a:fld id="{645A4FD0-3F55-483C-85F5-9E5A84156D75}" type="datetime1">
              <a:rPr lang="da-DK" noProof="0" smtClean="0"/>
              <a:t>19-01-2023</a:t>
            </a:fld>
            <a:endParaRPr lang="da-DK" noProof="0"/>
          </a:p>
        </p:txBody>
      </p:sp>
      <p:sp>
        <p:nvSpPr>
          <p:cNvPr id="6" name="Pladsholder til sidefod 5"/>
          <p:cNvSpPr>
            <a:spLocks noGrp="1"/>
          </p:cNvSpPr>
          <p:nvPr>
            <p:ph type="ftr" sz="quarter" idx="11"/>
          </p:nvPr>
        </p:nvSpPr>
        <p:spPr/>
        <p:txBody>
          <a:bodyPr rtlCol="0"/>
          <a:lstStyle/>
          <a:p>
            <a:pPr rtl="0"/>
            <a:r>
              <a:rPr lang="da-DK" noProof="0"/>
              <a:t>Tilføj en sidefod</a:t>
            </a:r>
          </a:p>
        </p:txBody>
      </p:sp>
      <p:sp>
        <p:nvSpPr>
          <p:cNvPr id="7" name="Pladsholder til slidenummer 6"/>
          <p:cNvSpPr>
            <a:spLocks noGrp="1"/>
          </p:cNvSpPr>
          <p:nvPr>
            <p:ph type="sldNum" sz="quarter" idx="12"/>
          </p:nvPr>
        </p:nvSpPr>
        <p:spPr>
          <a:xfrm>
            <a:off x="10729455" y="4711309"/>
            <a:ext cx="1154151" cy="1090789"/>
          </a:xfrm>
        </p:spPr>
        <p:txBody>
          <a:bodyPr rtlCol="0"/>
          <a:lstStyle/>
          <a:p>
            <a:pPr rtl="0"/>
            <a:fld id="{9E3FA76C-C565-46B6-8652-D75785E2521F}" type="slidenum">
              <a:rPr lang="da-DK" noProof="0" smtClean="0"/>
              <a:t>‹nr.›</a:t>
            </a:fld>
            <a:endParaRPr lang="da-DK" noProof="0"/>
          </a:p>
        </p:txBody>
      </p:sp>
      <p:sp>
        <p:nvSpPr>
          <p:cNvPr id="13" name="Pladsholder til SmartArt 12">
            <a:extLst>
              <a:ext uri="{FF2B5EF4-FFF2-40B4-BE49-F238E27FC236}">
                <a16:creationId xmlns:a16="http://schemas.microsoft.com/office/drawing/2014/main" xmlns="" id="{DBD7FBFD-679C-4A5B-A176-220004B60453}"/>
              </a:ext>
            </a:extLst>
          </p:cNvPr>
          <p:cNvSpPr>
            <a:spLocks noGrp="1"/>
          </p:cNvSpPr>
          <p:nvPr>
            <p:ph type="dgm" sz="quarter" idx="13"/>
          </p:nvPr>
        </p:nvSpPr>
        <p:spPr>
          <a:xfrm>
            <a:off x="680321" y="386862"/>
            <a:ext cx="9614617" cy="3867638"/>
          </a:xfrm>
        </p:spPr>
        <p:txBody>
          <a:bodyPr rtlCol="0"/>
          <a:lstStyle/>
          <a:p>
            <a:pPr rtl="0"/>
            <a:r>
              <a:rPr lang="da-DK" noProof="0"/>
              <a:t>Klik på ikonet for at tilføje SmartArt-grafik</a:t>
            </a:r>
          </a:p>
        </p:txBody>
      </p:sp>
    </p:spTree>
    <p:extLst>
      <p:ext uri="{BB962C8B-B14F-4D97-AF65-F5344CB8AC3E}">
        <p14:creationId xmlns:p14="http://schemas.microsoft.com/office/powerpoint/2010/main" val="35259966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el og billedtekst">
    <p:spTree>
      <p:nvGrpSpPr>
        <p:cNvPr id="1" name=""/>
        <p:cNvGrpSpPr/>
        <p:nvPr/>
      </p:nvGrpSpPr>
      <p:grpSpPr>
        <a:xfrm>
          <a:off x="0" y="0"/>
          <a:ext cx="0" cy="0"/>
          <a:chOff x="0" y="0"/>
          <a:chExt cx="0" cy="0"/>
        </a:xfrm>
      </p:grpSpPr>
      <p:grpSp>
        <p:nvGrpSpPr>
          <p:cNvPr id="12" name="Gruppe 11">
            <a:extLst>
              <a:ext uri="{FF2B5EF4-FFF2-40B4-BE49-F238E27FC236}">
                <a16:creationId xmlns:a16="http://schemas.microsoft.com/office/drawing/2014/main" xmlns="" id="{22B243BA-55F2-42F1-B294-0EB708FCD888}"/>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3" name="Grafik 12" descr="Enkelt tandhjul">
              <a:extLst>
                <a:ext uri="{FF2B5EF4-FFF2-40B4-BE49-F238E27FC236}">
                  <a16:creationId xmlns:a16="http://schemas.microsoft.com/office/drawing/2014/main" xmlns="" id="{46408269-63CF-4017-AC0D-C35B044D3076}"/>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fik 13" descr="Enkelt tandhjul">
              <a:extLst>
                <a:ext uri="{FF2B5EF4-FFF2-40B4-BE49-F238E27FC236}">
                  <a16:creationId xmlns:a16="http://schemas.microsoft.com/office/drawing/2014/main" xmlns="" id="{7A3695B4-ADE3-45A9-8119-67D5F83A8C3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fik 14" descr="Enkelt tandhjul">
              <a:extLst>
                <a:ext uri="{FF2B5EF4-FFF2-40B4-BE49-F238E27FC236}">
                  <a16:creationId xmlns:a16="http://schemas.microsoft.com/office/drawing/2014/main" xmlns="" id="{6B8F0030-0551-4558-8533-64D2E4838DB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fik 15" descr="Enkelt tandhjul">
              <a:extLst>
                <a:ext uri="{FF2B5EF4-FFF2-40B4-BE49-F238E27FC236}">
                  <a16:creationId xmlns:a16="http://schemas.microsoft.com/office/drawing/2014/main" xmlns="" id="{59607E3E-29E0-44E4-899A-0955FA4D367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fik 16" descr="Enkelt tandhjul">
              <a:extLst>
                <a:ext uri="{FF2B5EF4-FFF2-40B4-BE49-F238E27FC236}">
                  <a16:creationId xmlns:a16="http://schemas.microsoft.com/office/drawing/2014/main" xmlns="" id="{AD4251FC-462A-4B83-9F84-2358E52E31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Billed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Billede 8"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ktangel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ktangel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hasCustomPrompt="1"/>
          </p:nvPr>
        </p:nvSpPr>
        <p:spPr>
          <a:xfrm>
            <a:off x="680322" y="609597"/>
            <a:ext cx="9613858" cy="3592750"/>
          </a:xfrm>
        </p:spPr>
        <p:txBody>
          <a:bodyPr rtlCol="0" anchor="ctr"/>
          <a:lstStyle>
            <a:lvl1pPr>
              <a:defRPr sz="3200"/>
            </a:lvl1pPr>
          </a:lstStyle>
          <a:p>
            <a:pPr rtl="0"/>
            <a:r>
              <a:rPr lang="da-DK" noProof="0"/>
              <a:t>Klik for at redigere titeltypografier i master</a:t>
            </a:r>
          </a:p>
        </p:txBody>
      </p:sp>
      <p:sp>
        <p:nvSpPr>
          <p:cNvPr id="4" name="Pladsholder til tekst 3"/>
          <p:cNvSpPr>
            <a:spLocks noGrp="1"/>
          </p:cNvSpPr>
          <p:nvPr>
            <p:ph type="body" sz="half" idx="2" hasCustomPrompt="1"/>
          </p:nvPr>
        </p:nvSpPr>
        <p:spPr>
          <a:xfrm>
            <a:off x="680322" y="4711615"/>
            <a:ext cx="9613859" cy="1090789"/>
          </a:xfrm>
        </p:spPr>
        <p:txBody>
          <a:bodyPr rtlCol="0"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da-DK" noProof="0"/>
              <a:t>Klik for at redigere i master</a:t>
            </a:r>
          </a:p>
        </p:txBody>
      </p:sp>
      <p:sp>
        <p:nvSpPr>
          <p:cNvPr id="5" name="Pladsholder til dato 4"/>
          <p:cNvSpPr>
            <a:spLocks noGrp="1"/>
          </p:cNvSpPr>
          <p:nvPr>
            <p:ph type="dt" sz="half" idx="10"/>
          </p:nvPr>
        </p:nvSpPr>
        <p:spPr/>
        <p:txBody>
          <a:bodyPr rtlCol="0"/>
          <a:lstStyle/>
          <a:p>
            <a:pPr rtl="0"/>
            <a:fld id="{5EF0E55D-AD25-4B4C-9CCE-6E29A33A337B}" type="datetime1">
              <a:rPr lang="da-DK" noProof="0" smtClean="0"/>
              <a:t>19-01-2023</a:t>
            </a:fld>
            <a:endParaRPr lang="da-DK" noProof="0"/>
          </a:p>
        </p:txBody>
      </p:sp>
      <p:sp>
        <p:nvSpPr>
          <p:cNvPr id="6" name="Pladsholder til sidefod 5"/>
          <p:cNvSpPr>
            <a:spLocks noGrp="1"/>
          </p:cNvSpPr>
          <p:nvPr>
            <p:ph type="ftr" sz="quarter" idx="11"/>
          </p:nvPr>
        </p:nvSpPr>
        <p:spPr/>
        <p:txBody>
          <a:bodyPr rtlCol="0"/>
          <a:lstStyle/>
          <a:p>
            <a:pPr rtl="0"/>
            <a:r>
              <a:rPr lang="da-DK" noProof="0"/>
              <a:t>Tilføj en sidefod</a:t>
            </a:r>
          </a:p>
        </p:txBody>
      </p:sp>
      <p:sp>
        <p:nvSpPr>
          <p:cNvPr id="7" name="Pladsholder til slidenummer 6"/>
          <p:cNvSpPr>
            <a:spLocks noGrp="1"/>
          </p:cNvSpPr>
          <p:nvPr>
            <p:ph type="sldNum" sz="quarter" idx="12"/>
          </p:nvPr>
        </p:nvSpPr>
        <p:spPr>
          <a:xfrm>
            <a:off x="10729455" y="4711615"/>
            <a:ext cx="1154151" cy="1090789"/>
          </a:xfrm>
        </p:spPr>
        <p:txBody>
          <a:bodyPr rtlCol="0"/>
          <a:lstStyle/>
          <a:p>
            <a:pPr rtl="0"/>
            <a:fld id="{9E3FA76C-C565-46B6-8652-D75785E2521F}" type="slidenum">
              <a:rPr lang="da-DK" noProof="0" smtClean="0"/>
              <a:t>‹nr.›</a:t>
            </a:fld>
            <a:endParaRPr lang="da-DK" noProof="0"/>
          </a:p>
        </p:txBody>
      </p:sp>
    </p:spTree>
    <p:extLst>
      <p:ext uri="{BB962C8B-B14F-4D97-AF65-F5344CB8AC3E}">
        <p14:creationId xmlns:p14="http://schemas.microsoft.com/office/powerpoint/2010/main" val="25140067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itat med billedtekst">
    <p:spTree>
      <p:nvGrpSpPr>
        <p:cNvPr id="1" name=""/>
        <p:cNvGrpSpPr/>
        <p:nvPr/>
      </p:nvGrpSpPr>
      <p:grpSpPr>
        <a:xfrm>
          <a:off x="0" y="0"/>
          <a:ext cx="0" cy="0"/>
          <a:chOff x="0" y="0"/>
          <a:chExt cx="0" cy="0"/>
        </a:xfrm>
      </p:grpSpPr>
      <p:grpSp>
        <p:nvGrpSpPr>
          <p:cNvPr id="18" name="Gruppe 17">
            <a:extLst>
              <a:ext uri="{FF2B5EF4-FFF2-40B4-BE49-F238E27FC236}">
                <a16:creationId xmlns:a16="http://schemas.microsoft.com/office/drawing/2014/main" xmlns="" id="{D7FCAB52-C8F0-4659-9B95-C792632631CE}"/>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9" name="Grafik 18" descr="Enkelt tandhjul">
              <a:extLst>
                <a:ext uri="{FF2B5EF4-FFF2-40B4-BE49-F238E27FC236}">
                  <a16:creationId xmlns:a16="http://schemas.microsoft.com/office/drawing/2014/main" xmlns="" id="{5E98770F-9E46-4F69-9A76-F671813AF57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0" name="Grafik 19" descr="Enkelt tandhjul">
              <a:extLst>
                <a:ext uri="{FF2B5EF4-FFF2-40B4-BE49-F238E27FC236}">
                  <a16:creationId xmlns:a16="http://schemas.microsoft.com/office/drawing/2014/main" xmlns="" id="{F08BF8CF-C3C2-4767-B88B-DE07E6A628E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1" name="Grafik 20" descr="Enkelt tandhjul">
              <a:extLst>
                <a:ext uri="{FF2B5EF4-FFF2-40B4-BE49-F238E27FC236}">
                  <a16:creationId xmlns:a16="http://schemas.microsoft.com/office/drawing/2014/main" xmlns="" id="{E63AFEB7-4AAE-448E-8B0B-C2F2287771A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2" name="Grafik 21" descr="Enkelt tandhjul">
              <a:extLst>
                <a:ext uri="{FF2B5EF4-FFF2-40B4-BE49-F238E27FC236}">
                  <a16:creationId xmlns:a16="http://schemas.microsoft.com/office/drawing/2014/main" xmlns="" id="{E279C731-1AAF-453A-94B0-6CC29203950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1" name="Billede 10"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Billede 12"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ktangel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ktangel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hasCustomPrompt="1"/>
          </p:nvPr>
        </p:nvSpPr>
        <p:spPr>
          <a:xfrm>
            <a:off x="1127856" y="609598"/>
            <a:ext cx="8718877" cy="3036061"/>
          </a:xfrm>
        </p:spPr>
        <p:txBody>
          <a:bodyPr rtlCol="0" anchor="ctr"/>
          <a:lstStyle>
            <a:lvl1pPr>
              <a:defRPr sz="3200"/>
            </a:lvl1pPr>
          </a:lstStyle>
          <a:p>
            <a:pPr rtl="0"/>
            <a:r>
              <a:rPr lang="da-DK" noProof="0"/>
              <a:t>Klik for at redigere titeltypografier i master</a:t>
            </a:r>
          </a:p>
        </p:txBody>
      </p:sp>
      <p:sp>
        <p:nvSpPr>
          <p:cNvPr id="12" name="Pladsholder til tekst 3"/>
          <p:cNvSpPr>
            <a:spLocks noGrp="1"/>
          </p:cNvSpPr>
          <p:nvPr>
            <p:ph type="body" sz="half" idx="13" hasCustomPrompt="1"/>
          </p:nvPr>
        </p:nvSpPr>
        <p:spPr>
          <a:xfrm>
            <a:off x="1402288" y="3653379"/>
            <a:ext cx="8156579" cy="548968"/>
          </a:xfrm>
        </p:spPr>
        <p:txBody>
          <a:bodyPr rtlCol="0"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da-DK" noProof="0"/>
              <a:t>Klik for at redigere i master</a:t>
            </a:r>
          </a:p>
        </p:txBody>
      </p:sp>
      <p:sp>
        <p:nvSpPr>
          <p:cNvPr id="4" name="Pladsholder til tekst 3"/>
          <p:cNvSpPr>
            <a:spLocks noGrp="1"/>
          </p:cNvSpPr>
          <p:nvPr>
            <p:ph type="body" sz="half" idx="2" hasCustomPrompt="1"/>
          </p:nvPr>
        </p:nvSpPr>
        <p:spPr>
          <a:xfrm>
            <a:off x="680322" y="4711615"/>
            <a:ext cx="9613859" cy="1090789"/>
          </a:xfrm>
        </p:spPr>
        <p:txBody>
          <a:bodyPr rtlCol="0"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da-DK" noProof="0"/>
              <a:t>Klik for at redigere i master</a:t>
            </a:r>
          </a:p>
        </p:txBody>
      </p:sp>
      <p:sp>
        <p:nvSpPr>
          <p:cNvPr id="5" name="Pladsholder til dato 4"/>
          <p:cNvSpPr>
            <a:spLocks noGrp="1"/>
          </p:cNvSpPr>
          <p:nvPr>
            <p:ph type="dt" sz="half" idx="10"/>
          </p:nvPr>
        </p:nvSpPr>
        <p:spPr/>
        <p:txBody>
          <a:bodyPr rtlCol="0"/>
          <a:lstStyle/>
          <a:p>
            <a:pPr rtl="0"/>
            <a:fld id="{CB2AA26D-4E36-4656-B198-3CA66FF64609}" type="datetime1">
              <a:rPr lang="da-DK" noProof="0" smtClean="0"/>
              <a:t>19-01-2023</a:t>
            </a:fld>
            <a:endParaRPr lang="da-DK" noProof="0"/>
          </a:p>
        </p:txBody>
      </p:sp>
      <p:sp>
        <p:nvSpPr>
          <p:cNvPr id="6" name="Pladsholder til sidefod 5"/>
          <p:cNvSpPr>
            <a:spLocks noGrp="1"/>
          </p:cNvSpPr>
          <p:nvPr>
            <p:ph type="ftr" sz="quarter" idx="11"/>
          </p:nvPr>
        </p:nvSpPr>
        <p:spPr/>
        <p:txBody>
          <a:bodyPr rtlCol="0"/>
          <a:lstStyle/>
          <a:p>
            <a:pPr rtl="0"/>
            <a:r>
              <a:rPr lang="da-DK" noProof="0"/>
              <a:t>Tilføj en sidefod</a:t>
            </a:r>
          </a:p>
        </p:txBody>
      </p:sp>
      <p:sp>
        <p:nvSpPr>
          <p:cNvPr id="7" name="Pladsholder til slidenummer 6"/>
          <p:cNvSpPr>
            <a:spLocks noGrp="1"/>
          </p:cNvSpPr>
          <p:nvPr>
            <p:ph type="sldNum" sz="quarter" idx="12"/>
          </p:nvPr>
        </p:nvSpPr>
        <p:spPr>
          <a:xfrm>
            <a:off x="10729455" y="4709925"/>
            <a:ext cx="1154151" cy="1090789"/>
          </a:xfrm>
        </p:spPr>
        <p:txBody>
          <a:bodyPr rtlCol="0"/>
          <a:lstStyle/>
          <a:p>
            <a:pPr rtl="0"/>
            <a:fld id="{9E3FA76C-C565-46B6-8652-D75785E2521F}" type="slidenum">
              <a:rPr lang="da-DK" noProof="0" smtClean="0"/>
              <a:t>‹nr.›</a:t>
            </a:fld>
            <a:endParaRPr lang="da-DK" noProof="0"/>
          </a:p>
        </p:txBody>
      </p:sp>
      <p:sp>
        <p:nvSpPr>
          <p:cNvPr id="16" name="Tekstfelt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rtl="0"/>
            <a:r>
              <a:rPr lang="da-DK" sz="7200" noProof="0">
                <a:solidFill>
                  <a:schemeClr val="tx1"/>
                </a:solidFill>
                <a:effectLst/>
              </a:rPr>
              <a:t>“</a:t>
            </a:r>
          </a:p>
        </p:txBody>
      </p:sp>
      <p:sp>
        <p:nvSpPr>
          <p:cNvPr id="17" name="Tekstfelt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rtl="0"/>
            <a:r>
              <a:rPr lang="da-DK" sz="7200" noProof="0">
                <a:solidFill>
                  <a:schemeClr val="tx1"/>
                </a:solidFill>
                <a:effectLst/>
              </a:rPr>
              <a:t>”</a:t>
            </a:r>
          </a:p>
        </p:txBody>
      </p:sp>
    </p:spTree>
    <p:extLst>
      <p:ext uri="{BB962C8B-B14F-4D97-AF65-F5344CB8AC3E}">
        <p14:creationId xmlns:p14="http://schemas.microsoft.com/office/powerpoint/2010/main" val="3331322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grpSp>
        <p:nvGrpSpPr>
          <p:cNvPr id="10" name="Gruppe 9">
            <a:extLst>
              <a:ext uri="{FF2B5EF4-FFF2-40B4-BE49-F238E27FC236}">
                <a16:creationId xmlns:a16="http://schemas.microsoft.com/office/drawing/2014/main" xmlns="" id="{8CB2BD5A-C0EC-4AC1-BBF1-851D8321B964}"/>
              </a:ext>
            </a:extLst>
          </p:cNvPr>
          <p:cNvGrpSpPr/>
          <p:nvPr userDrawn="1"/>
        </p:nvGrpSpPr>
        <p:grpSpPr>
          <a:xfrm rot="5400000">
            <a:off x="188826" y="1282475"/>
            <a:ext cx="5378800" cy="5588856"/>
            <a:chOff x="-424090" y="303112"/>
            <a:chExt cx="5378800" cy="5588856"/>
          </a:xfrm>
          <a:solidFill>
            <a:srgbClr val="F6BF73">
              <a:alpha val="30196"/>
            </a:srgbClr>
          </a:solidFill>
        </p:grpSpPr>
        <p:pic>
          <p:nvPicPr>
            <p:cNvPr id="13" name="Grafik 12" descr="Enkelt tandhjul">
              <a:extLst>
                <a:ext uri="{FF2B5EF4-FFF2-40B4-BE49-F238E27FC236}">
                  <a16:creationId xmlns:a16="http://schemas.microsoft.com/office/drawing/2014/main" xmlns="" id="{538A56DB-6938-460F-9BB3-A0A34C234B3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fik 13" descr="Enkelt tandhjul">
              <a:extLst>
                <a:ext uri="{FF2B5EF4-FFF2-40B4-BE49-F238E27FC236}">
                  <a16:creationId xmlns:a16="http://schemas.microsoft.com/office/drawing/2014/main" xmlns="" id="{E2A1D679-9D00-4DC7-82EC-B6C33270E7F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fik 14" descr="Enkelt tandhjul">
              <a:extLst>
                <a:ext uri="{FF2B5EF4-FFF2-40B4-BE49-F238E27FC236}">
                  <a16:creationId xmlns:a16="http://schemas.microsoft.com/office/drawing/2014/main" xmlns="" id="{8DFB6E86-77FA-4731-B7FA-5A63254A3E6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fik 15" descr="Enkelt tandhjul">
              <a:extLst>
                <a:ext uri="{FF2B5EF4-FFF2-40B4-BE49-F238E27FC236}">
                  <a16:creationId xmlns:a16="http://schemas.microsoft.com/office/drawing/2014/main" xmlns="" id="{982D40F0-DDB8-45E0-B9D1-5964842C730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fik 16" descr="Enkelt tandhjul">
              <a:extLst>
                <a:ext uri="{FF2B5EF4-FFF2-40B4-BE49-F238E27FC236}">
                  <a16:creationId xmlns:a16="http://schemas.microsoft.com/office/drawing/2014/main" xmlns="" id="{D744A42C-4948-489C-8EB2-12C65C47E90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9" name="Billede 8"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4189" y="5928628"/>
            <a:ext cx="10437812" cy="321164"/>
          </a:xfrm>
          <a:prstGeom prst="rect">
            <a:avLst/>
          </a:prstGeom>
        </p:spPr>
      </p:pic>
      <p:sp>
        <p:nvSpPr>
          <p:cNvPr id="11" name="Rektangel 10"/>
          <p:cNvSpPr/>
          <p:nvPr/>
        </p:nvSpPr>
        <p:spPr bwMode="ltGray">
          <a:xfrm>
            <a:off x="1754188"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ktangel 11"/>
          <p:cNvSpPr/>
          <p:nvPr/>
        </p:nvSpPr>
        <p:spPr>
          <a:xfrm>
            <a:off x="-4931" y="4556102"/>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hasCustomPrompt="1"/>
          </p:nvPr>
        </p:nvSpPr>
        <p:spPr>
          <a:xfrm>
            <a:off x="2177332" y="4711615"/>
            <a:ext cx="9613862" cy="588535"/>
          </a:xfrm>
        </p:spPr>
        <p:txBody>
          <a:bodyPr rtlCol="0" anchor="b"/>
          <a:lstStyle>
            <a:lvl1pPr>
              <a:defRPr sz="3200"/>
            </a:lvl1pPr>
          </a:lstStyle>
          <a:p>
            <a:pPr rtl="0"/>
            <a:r>
              <a:rPr lang="da-DK" noProof="0"/>
              <a:t>Klik for at redigere titeltypografier i master</a:t>
            </a:r>
          </a:p>
        </p:txBody>
      </p:sp>
      <p:sp>
        <p:nvSpPr>
          <p:cNvPr id="4" name="Pladsholder til tekst 3"/>
          <p:cNvSpPr>
            <a:spLocks noGrp="1"/>
          </p:cNvSpPr>
          <p:nvPr>
            <p:ph type="body" sz="half" idx="2" hasCustomPrompt="1"/>
          </p:nvPr>
        </p:nvSpPr>
        <p:spPr>
          <a:xfrm>
            <a:off x="2177333" y="5300149"/>
            <a:ext cx="9613862" cy="502255"/>
          </a:xfrm>
        </p:spPr>
        <p:txBody>
          <a:bodyPr rtlCol="0"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da-DK" noProof="0"/>
              <a:t>Klik for at redigere i master</a:t>
            </a:r>
          </a:p>
        </p:txBody>
      </p:sp>
      <p:sp>
        <p:nvSpPr>
          <p:cNvPr id="5" name="Pladsholder til dato 4"/>
          <p:cNvSpPr>
            <a:spLocks noGrp="1"/>
          </p:cNvSpPr>
          <p:nvPr>
            <p:ph type="dt" sz="half" idx="10"/>
          </p:nvPr>
        </p:nvSpPr>
        <p:spPr>
          <a:xfrm>
            <a:off x="9047994" y="5936187"/>
            <a:ext cx="2743200" cy="365125"/>
          </a:xfrm>
        </p:spPr>
        <p:txBody>
          <a:bodyPr rtlCol="0"/>
          <a:lstStyle/>
          <a:p>
            <a:pPr rtl="0"/>
            <a:fld id="{4EBCA9A4-1A57-4EE2-9F1E-0F19635DAF2B}" type="datetime1">
              <a:rPr lang="da-DK" noProof="0" smtClean="0"/>
              <a:t>19-01-2023</a:t>
            </a:fld>
            <a:endParaRPr lang="da-DK" noProof="0"/>
          </a:p>
        </p:txBody>
      </p:sp>
      <p:sp>
        <p:nvSpPr>
          <p:cNvPr id="6" name="Pladsholder til sidefod 5"/>
          <p:cNvSpPr>
            <a:spLocks noGrp="1"/>
          </p:cNvSpPr>
          <p:nvPr>
            <p:ph type="ftr" sz="quarter" idx="11"/>
          </p:nvPr>
        </p:nvSpPr>
        <p:spPr>
          <a:xfrm>
            <a:off x="2177334" y="5936188"/>
            <a:ext cx="6870660" cy="365125"/>
          </a:xfrm>
        </p:spPr>
        <p:txBody>
          <a:bodyPr rtlCol="0"/>
          <a:lstStyle/>
          <a:p>
            <a:pPr rtl="0"/>
            <a:r>
              <a:rPr lang="da-DK" noProof="0"/>
              <a:t>Tilføj en sidefod</a:t>
            </a:r>
          </a:p>
        </p:txBody>
      </p:sp>
      <p:sp>
        <p:nvSpPr>
          <p:cNvPr id="7" name="Pladsholder til slidenummer 6"/>
          <p:cNvSpPr>
            <a:spLocks noGrp="1"/>
          </p:cNvSpPr>
          <p:nvPr>
            <p:ph type="sldNum" sz="quarter" idx="12"/>
          </p:nvPr>
        </p:nvSpPr>
        <p:spPr>
          <a:xfrm>
            <a:off x="138697" y="4698039"/>
            <a:ext cx="1154151" cy="1090789"/>
          </a:xfrm>
        </p:spPr>
        <p:txBody>
          <a:bodyPr rtlCol="0"/>
          <a:lstStyle/>
          <a:p>
            <a:pPr rtl="0"/>
            <a:fld id="{9E3FA76C-C565-46B6-8652-D75785E2521F}" type="slidenum">
              <a:rPr lang="da-DK" noProof="0" smtClean="0"/>
              <a:t>‹nr.›</a:t>
            </a:fld>
            <a:endParaRPr lang="da-DK" noProof="0"/>
          </a:p>
        </p:txBody>
      </p:sp>
    </p:spTree>
    <p:extLst>
      <p:ext uri="{BB962C8B-B14F-4D97-AF65-F5344CB8AC3E}">
        <p14:creationId xmlns:p14="http://schemas.microsoft.com/office/powerpoint/2010/main" val="15689363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Kolonne 3">
    <p:spTree>
      <p:nvGrpSpPr>
        <p:cNvPr id="1" name=""/>
        <p:cNvGrpSpPr/>
        <p:nvPr/>
      </p:nvGrpSpPr>
      <p:grpSpPr>
        <a:xfrm>
          <a:off x="0" y="0"/>
          <a:ext cx="0" cy="0"/>
          <a:chOff x="0" y="0"/>
          <a:chExt cx="0" cy="0"/>
        </a:xfrm>
      </p:grpSpPr>
      <p:grpSp>
        <p:nvGrpSpPr>
          <p:cNvPr id="23" name="Gruppe 22">
            <a:extLst>
              <a:ext uri="{FF2B5EF4-FFF2-40B4-BE49-F238E27FC236}">
                <a16:creationId xmlns:a16="http://schemas.microsoft.com/office/drawing/2014/main" xmlns="" id="{BFC60FB4-27C2-4896-9B64-2DFE33815CE2}"/>
              </a:ext>
            </a:extLst>
          </p:cNvPr>
          <p:cNvGrpSpPr/>
          <p:nvPr userDrawn="1"/>
        </p:nvGrpSpPr>
        <p:grpSpPr bwMode="ltGray">
          <a:xfrm>
            <a:off x="7232499" y="-159283"/>
            <a:ext cx="4959501" cy="5224009"/>
            <a:chOff x="7232499" y="-159283"/>
            <a:chExt cx="4959501" cy="5224009"/>
          </a:xfrm>
          <a:solidFill>
            <a:srgbClr val="76280B">
              <a:alpha val="60000"/>
            </a:srgbClr>
          </a:solidFill>
        </p:grpSpPr>
        <p:pic>
          <p:nvPicPr>
            <p:cNvPr id="24" name="Grafik 23" descr="Enkelt tandhjul">
              <a:extLst>
                <a:ext uri="{FF2B5EF4-FFF2-40B4-BE49-F238E27FC236}">
                  <a16:creationId xmlns:a16="http://schemas.microsoft.com/office/drawing/2014/main" xmlns="" id="{EE89D477-BED5-4149-965A-0C122D97A012}"/>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5" name="Grafik 24" descr="Enkelt tandhjul">
              <a:extLst>
                <a:ext uri="{FF2B5EF4-FFF2-40B4-BE49-F238E27FC236}">
                  <a16:creationId xmlns:a16="http://schemas.microsoft.com/office/drawing/2014/main" xmlns="" id="{5CCE09A4-D09F-43A2-8459-2E9D3E96029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6" name="Grafik 25" descr="Enkelt tandhjul">
              <a:extLst>
                <a:ext uri="{FF2B5EF4-FFF2-40B4-BE49-F238E27FC236}">
                  <a16:creationId xmlns:a16="http://schemas.microsoft.com/office/drawing/2014/main" xmlns="" id="{9A46A1B3-2A0B-4FFE-AE15-A11187E434D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7" name="Grafik 26" descr="Enkelt tandhjul">
              <a:extLst>
                <a:ext uri="{FF2B5EF4-FFF2-40B4-BE49-F238E27FC236}">
                  <a16:creationId xmlns:a16="http://schemas.microsoft.com/office/drawing/2014/main" xmlns="" id="{D4F4A02A-94BC-4984-A372-3B77FC854C2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3" name="Billede 12"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Billede 13"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ktangel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ktangel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el 1"/>
          <p:cNvSpPr>
            <a:spLocks noGrp="1"/>
          </p:cNvSpPr>
          <p:nvPr>
            <p:ph type="title" hasCustomPrompt="1"/>
          </p:nvPr>
        </p:nvSpPr>
        <p:spPr>
          <a:xfrm>
            <a:off x="669222" y="753228"/>
            <a:ext cx="9624960" cy="1080938"/>
          </a:xfrm>
        </p:spPr>
        <p:txBody>
          <a:bodyPr rtlCol="0"/>
          <a:lstStyle/>
          <a:p>
            <a:pPr rtl="0"/>
            <a:r>
              <a:rPr lang="da-DK" noProof="0"/>
              <a:t>Klik for at redigere titeltypografier i master</a:t>
            </a:r>
          </a:p>
        </p:txBody>
      </p:sp>
      <p:sp>
        <p:nvSpPr>
          <p:cNvPr id="7" name="Pladsholder til tekst 2"/>
          <p:cNvSpPr>
            <a:spLocks noGrp="1"/>
          </p:cNvSpPr>
          <p:nvPr>
            <p:ph type="body" idx="1" hasCustomPrompt="1"/>
          </p:nvPr>
        </p:nvSpPr>
        <p:spPr>
          <a:xfrm>
            <a:off x="660946" y="2336873"/>
            <a:ext cx="3070034"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a:t>Klik for at redigere i master</a:t>
            </a:r>
          </a:p>
        </p:txBody>
      </p:sp>
      <p:sp>
        <p:nvSpPr>
          <p:cNvPr id="8" name="Pladsholder til tekst 3"/>
          <p:cNvSpPr>
            <a:spLocks noGrp="1"/>
          </p:cNvSpPr>
          <p:nvPr>
            <p:ph type="body" sz="half" idx="15" hasCustomPrompt="1"/>
          </p:nvPr>
        </p:nvSpPr>
        <p:spPr>
          <a:xfrm>
            <a:off x="680322" y="3022673"/>
            <a:ext cx="3049702" cy="291351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da-DK" noProof="0"/>
              <a:t>Klik for at redigere i master</a:t>
            </a:r>
          </a:p>
        </p:txBody>
      </p:sp>
      <p:sp>
        <p:nvSpPr>
          <p:cNvPr id="9" name="Pladsholder til tekst 4"/>
          <p:cNvSpPr>
            <a:spLocks noGrp="1"/>
          </p:cNvSpPr>
          <p:nvPr>
            <p:ph type="body" sz="quarter" idx="3" hasCustomPrompt="1"/>
          </p:nvPr>
        </p:nvSpPr>
        <p:spPr>
          <a:xfrm>
            <a:off x="3956025" y="2336873"/>
            <a:ext cx="3063240"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a:t>Klik for at redigere i master</a:t>
            </a:r>
          </a:p>
        </p:txBody>
      </p:sp>
      <p:sp>
        <p:nvSpPr>
          <p:cNvPr id="10" name="Pladsholder til tekst 3"/>
          <p:cNvSpPr>
            <a:spLocks noGrp="1"/>
          </p:cNvSpPr>
          <p:nvPr>
            <p:ph type="body" sz="half" idx="16" hasCustomPrompt="1"/>
          </p:nvPr>
        </p:nvSpPr>
        <p:spPr>
          <a:xfrm>
            <a:off x="3945470" y="3022673"/>
            <a:ext cx="3063240" cy="291351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da-DK" noProof="0"/>
              <a:t>Klik for at redigere i master</a:t>
            </a:r>
          </a:p>
        </p:txBody>
      </p:sp>
      <p:sp>
        <p:nvSpPr>
          <p:cNvPr id="11" name="Pladsholder til tekst 4"/>
          <p:cNvSpPr>
            <a:spLocks noGrp="1"/>
          </p:cNvSpPr>
          <p:nvPr>
            <p:ph type="body" sz="quarter" idx="13" hasCustomPrompt="1"/>
          </p:nvPr>
        </p:nvSpPr>
        <p:spPr>
          <a:xfrm>
            <a:off x="7224156" y="2336873"/>
            <a:ext cx="3070025"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a:t>Klik for at redigere i master</a:t>
            </a:r>
          </a:p>
        </p:txBody>
      </p:sp>
      <p:sp>
        <p:nvSpPr>
          <p:cNvPr id="12" name="Pladsholder til tekst 3"/>
          <p:cNvSpPr>
            <a:spLocks noGrp="1"/>
          </p:cNvSpPr>
          <p:nvPr>
            <p:ph type="body" sz="half" idx="17" hasCustomPrompt="1"/>
          </p:nvPr>
        </p:nvSpPr>
        <p:spPr>
          <a:xfrm>
            <a:off x="7224156" y="3022673"/>
            <a:ext cx="3070025" cy="2913513"/>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da-DK" noProof="0"/>
              <a:t>Klik for at redigere i master</a:t>
            </a:r>
          </a:p>
        </p:txBody>
      </p:sp>
      <p:sp>
        <p:nvSpPr>
          <p:cNvPr id="3" name="Pladsholder til dato 2"/>
          <p:cNvSpPr>
            <a:spLocks noGrp="1"/>
          </p:cNvSpPr>
          <p:nvPr>
            <p:ph type="dt" sz="half" idx="10"/>
          </p:nvPr>
        </p:nvSpPr>
        <p:spPr/>
        <p:txBody>
          <a:bodyPr rtlCol="0"/>
          <a:lstStyle/>
          <a:p>
            <a:pPr rtl="0"/>
            <a:fld id="{9DB53F8E-AC38-46C2-9211-2DAC960B7895}" type="datetime1">
              <a:rPr lang="da-DK" noProof="0" smtClean="0"/>
              <a:t>19-01-2023</a:t>
            </a:fld>
            <a:endParaRPr lang="da-DK" noProof="0"/>
          </a:p>
        </p:txBody>
      </p:sp>
      <p:sp>
        <p:nvSpPr>
          <p:cNvPr id="4" name="Pladsholder til sidefod 3"/>
          <p:cNvSpPr>
            <a:spLocks noGrp="1"/>
          </p:cNvSpPr>
          <p:nvPr>
            <p:ph type="ftr" sz="quarter" idx="11"/>
          </p:nvPr>
        </p:nvSpPr>
        <p:spPr/>
        <p:txBody>
          <a:bodyPr rtlCol="0"/>
          <a:lstStyle/>
          <a:p>
            <a:pPr rtl="0"/>
            <a:r>
              <a:rPr lang="da-DK" noProof="0"/>
              <a:t>Tilføj en sidefod</a:t>
            </a:r>
          </a:p>
        </p:txBody>
      </p:sp>
      <p:sp>
        <p:nvSpPr>
          <p:cNvPr id="5" name="Pladsholder til slidenummer 4"/>
          <p:cNvSpPr>
            <a:spLocks noGrp="1"/>
          </p:cNvSpPr>
          <p:nvPr>
            <p:ph type="sldNum" sz="quarter" idx="12"/>
          </p:nvPr>
        </p:nvSpPr>
        <p:spPr/>
        <p:txBody>
          <a:bodyPr rtlCol="0"/>
          <a:lstStyle/>
          <a:p>
            <a:pPr rtl="0"/>
            <a:fld id="{9E3FA76C-C565-46B6-8652-D75785E2521F}" type="slidenum">
              <a:rPr lang="da-DK" noProof="0" smtClean="0"/>
              <a:t>‹nr.›</a:t>
            </a:fld>
            <a:endParaRPr lang="da-DK" noProof="0"/>
          </a:p>
        </p:txBody>
      </p:sp>
    </p:spTree>
    <p:extLst>
      <p:ext uri="{BB962C8B-B14F-4D97-AF65-F5344CB8AC3E}">
        <p14:creationId xmlns:p14="http://schemas.microsoft.com/office/powerpoint/2010/main" val="32528377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Kolonne 1_3">
    <p:spTree>
      <p:nvGrpSpPr>
        <p:cNvPr id="1" name=""/>
        <p:cNvGrpSpPr/>
        <p:nvPr/>
      </p:nvGrpSpPr>
      <p:grpSpPr>
        <a:xfrm>
          <a:off x="0" y="0"/>
          <a:ext cx="0" cy="0"/>
          <a:chOff x="0" y="0"/>
          <a:chExt cx="0" cy="0"/>
        </a:xfrm>
      </p:grpSpPr>
      <p:grpSp>
        <p:nvGrpSpPr>
          <p:cNvPr id="18" name="Gruppe 17">
            <a:extLst>
              <a:ext uri="{FF2B5EF4-FFF2-40B4-BE49-F238E27FC236}">
                <a16:creationId xmlns:a16="http://schemas.microsoft.com/office/drawing/2014/main" xmlns="" id="{D1F89FDF-9788-47AD-B230-0314E7C8D087}"/>
              </a:ext>
            </a:extLst>
          </p:cNvPr>
          <p:cNvGrpSpPr/>
          <p:nvPr userDrawn="1"/>
        </p:nvGrpSpPr>
        <p:grpSpPr>
          <a:xfrm rot="10800000">
            <a:off x="99308" y="75467"/>
            <a:ext cx="5378800" cy="5588856"/>
            <a:chOff x="-424090" y="303112"/>
            <a:chExt cx="5378800" cy="5588856"/>
          </a:xfrm>
          <a:solidFill>
            <a:srgbClr val="F6BF73">
              <a:alpha val="30196"/>
            </a:srgbClr>
          </a:solidFill>
        </p:grpSpPr>
        <p:pic>
          <p:nvPicPr>
            <p:cNvPr id="19" name="Grafik 18" descr="Enkelt tandhjul">
              <a:extLst>
                <a:ext uri="{FF2B5EF4-FFF2-40B4-BE49-F238E27FC236}">
                  <a16:creationId xmlns:a16="http://schemas.microsoft.com/office/drawing/2014/main" xmlns="" id="{9CD6B783-A97E-437E-B4E2-F7D761F0A2EB}"/>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20" name="Grafik 19" descr="Enkelt tandhjul">
              <a:extLst>
                <a:ext uri="{FF2B5EF4-FFF2-40B4-BE49-F238E27FC236}">
                  <a16:creationId xmlns:a16="http://schemas.microsoft.com/office/drawing/2014/main" xmlns="" id="{4699BB72-0480-4165-8D15-316CEED8CEB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21" name="Grafik 20" descr="Enkelt tandhjul">
              <a:extLst>
                <a:ext uri="{FF2B5EF4-FFF2-40B4-BE49-F238E27FC236}">
                  <a16:creationId xmlns:a16="http://schemas.microsoft.com/office/drawing/2014/main" xmlns="" id="{685C07D9-1911-4085-8555-C992A61B10C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22" name="Grafik 21" descr="Enkelt tandhjul">
              <a:extLst>
                <a:ext uri="{FF2B5EF4-FFF2-40B4-BE49-F238E27FC236}">
                  <a16:creationId xmlns:a16="http://schemas.microsoft.com/office/drawing/2014/main" xmlns="" id="{D621B3C3-2371-4ED0-BC1D-87AABF852B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23" name="Grafik 22" descr="Enkelt tandhjul">
              <a:extLst>
                <a:ext uri="{FF2B5EF4-FFF2-40B4-BE49-F238E27FC236}">
                  <a16:creationId xmlns:a16="http://schemas.microsoft.com/office/drawing/2014/main" xmlns="" id="{D7D15287-50FE-4441-BA06-D454D73F7EF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3" name="Billede 12"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43076" y="1970240"/>
            <a:ext cx="10437812" cy="321164"/>
          </a:xfrm>
          <a:prstGeom prst="rect">
            <a:avLst/>
          </a:prstGeom>
        </p:spPr>
      </p:pic>
      <p:pic>
        <p:nvPicPr>
          <p:cNvPr id="14" name="Billede 13"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ktangel 15"/>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ktangel 16"/>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Pladsholder til dato 2"/>
          <p:cNvSpPr>
            <a:spLocks noGrp="1"/>
          </p:cNvSpPr>
          <p:nvPr>
            <p:ph type="dt" sz="half" idx="10"/>
          </p:nvPr>
        </p:nvSpPr>
        <p:spPr>
          <a:xfrm>
            <a:off x="8989256" y="5936187"/>
            <a:ext cx="2743200" cy="365125"/>
          </a:xfrm>
        </p:spPr>
        <p:txBody>
          <a:bodyPr rtlCol="0"/>
          <a:lstStyle/>
          <a:p>
            <a:pPr rtl="0"/>
            <a:fld id="{ADEDC3AB-D1AF-481B-92D0-4FCCFC0A05DB}" type="datetime1">
              <a:rPr lang="da-DK" noProof="0" smtClean="0"/>
              <a:t>19-01-2023</a:t>
            </a:fld>
            <a:endParaRPr lang="da-DK" noProof="0"/>
          </a:p>
        </p:txBody>
      </p:sp>
      <p:sp>
        <p:nvSpPr>
          <p:cNvPr id="4" name="Pladsholder til sidefod 3"/>
          <p:cNvSpPr>
            <a:spLocks noGrp="1"/>
          </p:cNvSpPr>
          <p:nvPr>
            <p:ph type="ftr" sz="quarter" idx="11"/>
          </p:nvPr>
        </p:nvSpPr>
        <p:spPr>
          <a:xfrm>
            <a:off x="2118596" y="5936188"/>
            <a:ext cx="6870660" cy="365125"/>
          </a:xfrm>
        </p:spPr>
        <p:txBody>
          <a:bodyPr rtlCol="0"/>
          <a:lstStyle/>
          <a:p>
            <a:pPr rtl="0"/>
            <a:r>
              <a:rPr lang="da-DK" noProof="0"/>
              <a:t>Tilføj en sidefod</a:t>
            </a:r>
          </a:p>
        </p:txBody>
      </p:sp>
      <p:sp>
        <p:nvSpPr>
          <p:cNvPr id="5" name="Pladsholder til slidenummer 4"/>
          <p:cNvSpPr>
            <a:spLocks noGrp="1"/>
          </p:cNvSpPr>
          <p:nvPr>
            <p:ph type="sldNum" sz="quarter" idx="12"/>
          </p:nvPr>
        </p:nvSpPr>
        <p:spPr>
          <a:xfrm>
            <a:off x="140493" y="748304"/>
            <a:ext cx="1154151" cy="1090789"/>
          </a:xfrm>
        </p:spPr>
        <p:txBody>
          <a:bodyPr rtlCol="0"/>
          <a:lstStyle/>
          <a:p>
            <a:pPr rtl="0"/>
            <a:fld id="{9E3FA76C-C565-46B6-8652-D75785E2521F}" type="slidenum">
              <a:rPr lang="da-DK" noProof="0" smtClean="0"/>
              <a:t>‹nr.›</a:t>
            </a:fld>
            <a:endParaRPr lang="da-DK" noProof="0"/>
          </a:p>
        </p:txBody>
      </p:sp>
      <p:cxnSp>
        <p:nvCxnSpPr>
          <p:cNvPr id="33" name="Lige forbindelse 32">
            <a:extLst>
              <a:ext uri="{FF2B5EF4-FFF2-40B4-BE49-F238E27FC236}">
                <a16:creationId xmlns:a16="http://schemas.microsoft.com/office/drawing/2014/main" xmlns="" id="{2664D24B-EA78-4E18-9226-569365267E5E}"/>
              </a:ext>
            </a:extLst>
          </p:cNvPr>
          <p:cNvCxnSpPr/>
          <p:nvPr userDrawn="1"/>
        </p:nvCxnSpPr>
        <p:spPr>
          <a:xfrm>
            <a:off x="8571139" y="969699"/>
            <a:ext cx="0" cy="6480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Titel 1">
            <a:extLst>
              <a:ext uri="{FF2B5EF4-FFF2-40B4-BE49-F238E27FC236}">
                <a16:creationId xmlns:a16="http://schemas.microsoft.com/office/drawing/2014/main" xmlns="" id="{5BE17E03-04A7-46ED-8623-88DFFD7E30B0}"/>
              </a:ext>
            </a:extLst>
          </p:cNvPr>
          <p:cNvSpPr txBox="1">
            <a:spLocks/>
          </p:cNvSpPr>
          <p:nvPr userDrawn="1"/>
        </p:nvSpPr>
        <p:spPr>
          <a:xfrm>
            <a:off x="2106131" y="790252"/>
            <a:ext cx="3060802" cy="10809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rtl="0"/>
            <a:endParaRPr lang="da-DK" sz="2400" noProof="0"/>
          </a:p>
        </p:txBody>
      </p:sp>
      <p:cxnSp>
        <p:nvCxnSpPr>
          <p:cNvPr id="38" name="Lige forbindelse 37">
            <a:extLst>
              <a:ext uri="{FF2B5EF4-FFF2-40B4-BE49-F238E27FC236}">
                <a16:creationId xmlns:a16="http://schemas.microsoft.com/office/drawing/2014/main" xmlns="" id="{A3840076-AFCB-4C84-8E23-85DAD3CBEF3E}"/>
              </a:ext>
            </a:extLst>
          </p:cNvPr>
          <p:cNvCxnSpPr/>
          <p:nvPr userDrawn="1"/>
        </p:nvCxnSpPr>
        <p:spPr>
          <a:xfrm>
            <a:off x="5294539" y="969699"/>
            <a:ext cx="0" cy="6480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Titel 50">
            <a:extLst>
              <a:ext uri="{FF2B5EF4-FFF2-40B4-BE49-F238E27FC236}">
                <a16:creationId xmlns:a16="http://schemas.microsoft.com/office/drawing/2014/main" xmlns="" id="{BBA20603-8433-4B38-976F-F18CF78D6BF9}"/>
              </a:ext>
            </a:extLst>
          </p:cNvPr>
          <p:cNvSpPr>
            <a:spLocks noGrp="1"/>
          </p:cNvSpPr>
          <p:nvPr>
            <p:ph type="title" hasCustomPrompt="1"/>
          </p:nvPr>
        </p:nvSpPr>
        <p:spPr>
          <a:xfrm>
            <a:off x="2106132" y="735087"/>
            <a:ext cx="3060802" cy="1080938"/>
          </a:xfrm>
        </p:spPr>
        <p:txBody>
          <a:bodyPr rtlCol="0" anchor="ctr" anchorCtr="0"/>
          <a:lstStyle>
            <a:lvl1pPr algn="ctr">
              <a:defRPr/>
            </a:lvl1pPr>
          </a:lstStyle>
          <a:p>
            <a:pPr rtl="0"/>
            <a:r>
              <a:rPr lang="da-DK" noProof="0"/>
              <a:t>Klik for at redigere titeltypografier i master</a:t>
            </a:r>
          </a:p>
        </p:txBody>
      </p:sp>
      <p:sp>
        <p:nvSpPr>
          <p:cNvPr id="53" name="Pladsholder til tekst 52">
            <a:extLst>
              <a:ext uri="{FF2B5EF4-FFF2-40B4-BE49-F238E27FC236}">
                <a16:creationId xmlns:a16="http://schemas.microsoft.com/office/drawing/2014/main" xmlns="" id="{EF340F6C-3335-49B0-AE89-7103CA6A7F5E}"/>
              </a:ext>
            </a:extLst>
          </p:cNvPr>
          <p:cNvSpPr>
            <a:spLocks noGrp="1"/>
          </p:cNvSpPr>
          <p:nvPr>
            <p:ph type="body" sz="quarter" idx="18" hasCustomPrompt="1"/>
          </p:nvPr>
        </p:nvSpPr>
        <p:spPr>
          <a:xfrm>
            <a:off x="5384611" y="735013"/>
            <a:ext cx="3060700" cy="1081087"/>
          </a:xfrm>
        </p:spPr>
        <p:txBody>
          <a:bodyPr rtlCol="0" anchor="ctr" anchorCtr="0">
            <a:noAutofit/>
          </a:bodyPr>
          <a:lstStyle>
            <a:lvl1pPr marL="0" indent="0" algn="ctr">
              <a:buNone/>
              <a:defRPr sz="3600">
                <a:latin typeface="+mj-lt"/>
              </a:defRPr>
            </a:lvl1pPr>
            <a:lvl2pPr>
              <a:defRPr sz="3600">
                <a:latin typeface="+mj-lt"/>
              </a:defRPr>
            </a:lvl2pPr>
            <a:lvl3pPr>
              <a:defRPr sz="3600">
                <a:latin typeface="+mj-lt"/>
              </a:defRPr>
            </a:lvl3pPr>
            <a:lvl4pPr>
              <a:defRPr sz="3600">
                <a:latin typeface="+mj-lt"/>
              </a:defRPr>
            </a:lvl4pPr>
            <a:lvl5pPr>
              <a:defRPr sz="3600">
                <a:latin typeface="+mj-lt"/>
              </a:defRPr>
            </a:lvl5pPr>
          </a:lstStyle>
          <a:p>
            <a:pPr lvl="0" rtl="0"/>
            <a:r>
              <a:rPr lang="da-DK" noProof="0"/>
              <a:t>Klik for at redigere i master</a:t>
            </a:r>
          </a:p>
        </p:txBody>
      </p:sp>
      <p:sp>
        <p:nvSpPr>
          <p:cNvPr id="55" name="Pladsholder til tekst 54">
            <a:extLst>
              <a:ext uri="{FF2B5EF4-FFF2-40B4-BE49-F238E27FC236}">
                <a16:creationId xmlns:a16="http://schemas.microsoft.com/office/drawing/2014/main" xmlns="" id="{1F0AD31D-2FFB-40A9-96C2-F4EE3869BC54}"/>
              </a:ext>
            </a:extLst>
          </p:cNvPr>
          <p:cNvSpPr>
            <a:spLocks noGrp="1"/>
          </p:cNvSpPr>
          <p:nvPr>
            <p:ph type="body" sz="quarter" idx="19" hasCustomPrompt="1"/>
          </p:nvPr>
        </p:nvSpPr>
        <p:spPr>
          <a:xfrm>
            <a:off x="8662988" y="746125"/>
            <a:ext cx="3070225" cy="1058862"/>
          </a:xfrm>
        </p:spPr>
        <p:txBody>
          <a:bodyPr rtlCol="0" anchor="ctr" anchorCtr="0">
            <a:noAutofit/>
          </a:bodyPr>
          <a:lstStyle>
            <a:lvl1pPr marL="0" indent="0" algn="ctr">
              <a:buNone/>
              <a:defRPr sz="3600">
                <a:latin typeface="+mj-lt"/>
              </a:defRPr>
            </a:lvl1pPr>
            <a:lvl2pPr algn="ctr">
              <a:defRPr sz="3600">
                <a:latin typeface="+mj-lt"/>
              </a:defRPr>
            </a:lvl2pPr>
            <a:lvl3pPr algn="ctr">
              <a:defRPr sz="3600">
                <a:latin typeface="+mj-lt"/>
              </a:defRPr>
            </a:lvl3pPr>
            <a:lvl4pPr algn="ctr">
              <a:defRPr sz="3600">
                <a:latin typeface="+mj-lt"/>
              </a:defRPr>
            </a:lvl4pPr>
            <a:lvl5pPr algn="ctr">
              <a:defRPr sz="3600">
                <a:latin typeface="+mj-lt"/>
              </a:defRPr>
            </a:lvl5pPr>
          </a:lstStyle>
          <a:p>
            <a:pPr lvl="0" rtl="0"/>
            <a:r>
              <a:rPr lang="da-DK" noProof="0"/>
              <a:t>Klik for at redigere i master</a:t>
            </a:r>
          </a:p>
        </p:txBody>
      </p:sp>
      <p:sp>
        <p:nvSpPr>
          <p:cNvPr id="57" name="Pladsholder til indhold 56">
            <a:extLst>
              <a:ext uri="{FF2B5EF4-FFF2-40B4-BE49-F238E27FC236}">
                <a16:creationId xmlns:a16="http://schemas.microsoft.com/office/drawing/2014/main" xmlns="" id="{52B689E9-5B4C-4CC0-AAA4-847EB66C3302}"/>
              </a:ext>
            </a:extLst>
          </p:cNvPr>
          <p:cNvSpPr>
            <a:spLocks noGrp="1"/>
          </p:cNvSpPr>
          <p:nvPr>
            <p:ph sz="quarter" idx="20" hasCustomPrompt="1"/>
          </p:nvPr>
        </p:nvSpPr>
        <p:spPr>
          <a:xfrm>
            <a:off x="2106131" y="2116138"/>
            <a:ext cx="3060802" cy="3713162"/>
          </a:xfrm>
        </p:spPr>
        <p:txBody>
          <a:bodyPr rtlCol="0"/>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58" name="Pladsholder til indhold 56">
            <a:extLst>
              <a:ext uri="{FF2B5EF4-FFF2-40B4-BE49-F238E27FC236}">
                <a16:creationId xmlns:a16="http://schemas.microsoft.com/office/drawing/2014/main" xmlns="" id="{1D5202CC-08D0-4157-9CB3-AA1EF4A2C855}"/>
              </a:ext>
            </a:extLst>
          </p:cNvPr>
          <p:cNvSpPr>
            <a:spLocks noGrp="1"/>
          </p:cNvSpPr>
          <p:nvPr>
            <p:ph sz="quarter" idx="21" hasCustomPrompt="1"/>
          </p:nvPr>
        </p:nvSpPr>
        <p:spPr>
          <a:xfrm>
            <a:off x="5384611" y="2103211"/>
            <a:ext cx="3060802" cy="3713162"/>
          </a:xfrm>
        </p:spPr>
        <p:txBody>
          <a:bodyPr rtlCol="0"/>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59" name="Pladsholder til indhold 56">
            <a:extLst>
              <a:ext uri="{FF2B5EF4-FFF2-40B4-BE49-F238E27FC236}">
                <a16:creationId xmlns:a16="http://schemas.microsoft.com/office/drawing/2014/main" xmlns="" id="{7BE8E782-50B7-4C4E-BEA5-DDA27E0F6817}"/>
              </a:ext>
            </a:extLst>
          </p:cNvPr>
          <p:cNvSpPr>
            <a:spLocks noGrp="1"/>
          </p:cNvSpPr>
          <p:nvPr>
            <p:ph sz="quarter" idx="22" hasCustomPrompt="1"/>
          </p:nvPr>
        </p:nvSpPr>
        <p:spPr>
          <a:xfrm>
            <a:off x="8659892" y="2097613"/>
            <a:ext cx="3060802" cy="3713162"/>
          </a:xfrm>
        </p:spPr>
        <p:txBody>
          <a:bodyPr rtlCol="0"/>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Tree>
    <p:extLst>
      <p:ext uri="{BB962C8B-B14F-4D97-AF65-F5344CB8AC3E}">
        <p14:creationId xmlns:p14="http://schemas.microsoft.com/office/powerpoint/2010/main" val="27253014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Kolonne med 3 billeder">
    <p:bg bwMode="blackWhite">
      <p:bgRef idx="1003">
        <a:schemeClr val="bg2"/>
      </p:bgRef>
    </p:bg>
    <p:spTree>
      <p:nvGrpSpPr>
        <p:cNvPr id="1" name=""/>
        <p:cNvGrpSpPr/>
        <p:nvPr/>
      </p:nvGrpSpPr>
      <p:grpSpPr>
        <a:xfrm>
          <a:off x="0" y="0"/>
          <a:ext cx="0" cy="0"/>
          <a:chOff x="0" y="0"/>
          <a:chExt cx="0" cy="0"/>
        </a:xfrm>
      </p:grpSpPr>
      <p:grpSp>
        <p:nvGrpSpPr>
          <p:cNvPr id="28" name="Gruppe 27">
            <a:extLst>
              <a:ext uri="{FF2B5EF4-FFF2-40B4-BE49-F238E27FC236}">
                <a16:creationId xmlns:a16="http://schemas.microsoft.com/office/drawing/2014/main" xmlns="" id="{2C074DF2-6D4F-4B58-A82E-6322DB69A6CC}"/>
              </a:ext>
            </a:extLst>
          </p:cNvPr>
          <p:cNvGrpSpPr/>
          <p:nvPr userDrawn="1"/>
        </p:nvGrpSpPr>
        <p:grpSpPr bwMode="ltGray">
          <a:xfrm>
            <a:off x="7232499" y="-159283"/>
            <a:ext cx="4959501" cy="5242297"/>
            <a:chOff x="7232499" y="-159283"/>
            <a:chExt cx="4959501" cy="5242297"/>
          </a:xfrm>
          <a:solidFill>
            <a:srgbClr val="76280B">
              <a:alpha val="60000"/>
            </a:srgbClr>
          </a:solidFill>
        </p:grpSpPr>
        <p:pic>
          <p:nvPicPr>
            <p:cNvPr id="29" name="Grafik 28" descr="Enkelt tandhjul">
              <a:extLst>
                <a:ext uri="{FF2B5EF4-FFF2-40B4-BE49-F238E27FC236}">
                  <a16:creationId xmlns:a16="http://schemas.microsoft.com/office/drawing/2014/main" xmlns="" id="{B9A8CB2C-0A50-43EC-A2C7-F536FF84DE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31" name="Grafik 30" descr="Enkelt tandhjul">
              <a:extLst>
                <a:ext uri="{FF2B5EF4-FFF2-40B4-BE49-F238E27FC236}">
                  <a16:creationId xmlns:a16="http://schemas.microsoft.com/office/drawing/2014/main" xmlns="" id="{71F3D36D-2C1A-4D06-A27F-6A64AA11889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32" name="Grafik 31" descr="Enkelt tandhjul">
              <a:extLst>
                <a:ext uri="{FF2B5EF4-FFF2-40B4-BE49-F238E27FC236}">
                  <a16:creationId xmlns:a16="http://schemas.microsoft.com/office/drawing/2014/main" xmlns="" id="{61F0F601-D5AC-45C0-92B6-2376085B0D50}"/>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746667" y="2203014"/>
              <a:ext cx="2880000" cy="2880000"/>
            </a:xfrm>
            <a:prstGeom prst="rect">
              <a:avLst/>
            </a:prstGeom>
          </p:spPr>
        </p:pic>
        <p:pic>
          <p:nvPicPr>
            <p:cNvPr id="33" name="Grafik 32" descr="Enkelt tandhjul">
              <a:extLst>
                <a:ext uri="{FF2B5EF4-FFF2-40B4-BE49-F238E27FC236}">
                  <a16:creationId xmlns:a16="http://schemas.microsoft.com/office/drawing/2014/main" xmlns="" id="{DE792A6A-B423-4979-BD59-4CD4A74069B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Billede 14"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Billede 15"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ktangel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ktangel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el 1"/>
          <p:cNvSpPr>
            <a:spLocks noGrp="1"/>
          </p:cNvSpPr>
          <p:nvPr>
            <p:ph type="title" hasCustomPrompt="1"/>
          </p:nvPr>
        </p:nvSpPr>
        <p:spPr>
          <a:xfrm>
            <a:off x="680322" y="753228"/>
            <a:ext cx="9613860" cy="1080938"/>
          </a:xfrm>
        </p:spPr>
        <p:txBody>
          <a:bodyPr rtlCol="0"/>
          <a:lstStyle/>
          <a:p>
            <a:pPr rtl="0"/>
            <a:r>
              <a:rPr lang="da-DK" noProof="0"/>
              <a:t>Klik for at redigere titeltypografier i master</a:t>
            </a:r>
          </a:p>
        </p:txBody>
      </p:sp>
      <p:sp>
        <p:nvSpPr>
          <p:cNvPr id="19" name="Pladsholder til tekst 2"/>
          <p:cNvSpPr>
            <a:spLocks noGrp="1"/>
          </p:cNvSpPr>
          <p:nvPr>
            <p:ph type="body" idx="1" hasCustomPrompt="1"/>
          </p:nvPr>
        </p:nvSpPr>
        <p:spPr>
          <a:xfrm>
            <a:off x="680318" y="4297503"/>
            <a:ext cx="3049705"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a:t>Klik for at redigere i master</a:t>
            </a:r>
          </a:p>
        </p:txBody>
      </p:sp>
      <p:sp>
        <p:nvSpPr>
          <p:cNvPr id="20" name="Pladsholder til billede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da-DK" noProof="0"/>
              <a:t>Klik på ikonet for at tilføje et billede</a:t>
            </a:r>
          </a:p>
        </p:txBody>
      </p:sp>
      <p:sp>
        <p:nvSpPr>
          <p:cNvPr id="21" name="Pladsholder til tekst 3"/>
          <p:cNvSpPr>
            <a:spLocks noGrp="1"/>
          </p:cNvSpPr>
          <p:nvPr>
            <p:ph type="body" sz="half" idx="18" hasCustomPrompt="1"/>
          </p:nvPr>
        </p:nvSpPr>
        <p:spPr>
          <a:xfrm>
            <a:off x="680318" y="4873765"/>
            <a:ext cx="3049705" cy="106242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da-DK" noProof="0"/>
              <a:t>Klik for at redigere i master</a:t>
            </a:r>
          </a:p>
        </p:txBody>
      </p:sp>
      <p:sp>
        <p:nvSpPr>
          <p:cNvPr id="22" name="Pladsholder til tekst 4"/>
          <p:cNvSpPr>
            <a:spLocks noGrp="1"/>
          </p:cNvSpPr>
          <p:nvPr>
            <p:ph type="body" sz="quarter" idx="3" hasCustomPrompt="1"/>
          </p:nvPr>
        </p:nvSpPr>
        <p:spPr>
          <a:xfrm>
            <a:off x="3945471" y="4297503"/>
            <a:ext cx="3063240"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a:t>Klik for at redigere i master</a:t>
            </a:r>
          </a:p>
        </p:txBody>
      </p:sp>
      <p:sp>
        <p:nvSpPr>
          <p:cNvPr id="23" name="Pladsholder til billede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da-DK" noProof="0"/>
              <a:t>Klik på ikonet for at tilføje et billede</a:t>
            </a:r>
          </a:p>
        </p:txBody>
      </p:sp>
      <p:sp>
        <p:nvSpPr>
          <p:cNvPr id="24" name="Pladsholder til tekst 3"/>
          <p:cNvSpPr>
            <a:spLocks noGrp="1"/>
          </p:cNvSpPr>
          <p:nvPr>
            <p:ph type="body" sz="half" idx="19" hasCustomPrompt="1"/>
          </p:nvPr>
        </p:nvSpPr>
        <p:spPr>
          <a:xfrm>
            <a:off x="3944117" y="4873764"/>
            <a:ext cx="3067297" cy="106242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da-DK" noProof="0"/>
              <a:t>Klik for at redigere i master</a:t>
            </a:r>
          </a:p>
        </p:txBody>
      </p:sp>
      <p:sp>
        <p:nvSpPr>
          <p:cNvPr id="25" name="Pladsholder til tekst 4"/>
          <p:cNvSpPr>
            <a:spLocks noGrp="1"/>
          </p:cNvSpPr>
          <p:nvPr>
            <p:ph type="body" sz="quarter" idx="13" hasCustomPrompt="1"/>
          </p:nvPr>
        </p:nvSpPr>
        <p:spPr>
          <a:xfrm>
            <a:off x="7230678" y="4297503"/>
            <a:ext cx="3063505" cy="576262"/>
          </a:xfrm>
        </p:spPr>
        <p:txBody>
          <a:bodyPr rtlCol="0"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a:t>Klik for at redigere i master</a:t>
            </a:r>
          </a:p>
        </p:txBody>
      </p:sp>
      <p:sp>
        <p:nvSpPr>
          <p:cNvPr id="26" name="Pladsholder til billede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da-DK" noProof="0"/>
              <a:t>Klik på ikonet for at tilføje et billede</a:t>
            </a:r>
          </a:p>
        </p:txBody>
      </p:sp>
      <p:sp>
        <p:nvSpPr>
          <p:cNvPr id="27" name="Pladsholder til tekst 3"/>
          <p:cNvSpPr>
            <a:spLocks noGrp="1"/>
          </p:cNvSpPr>
          <p:nvPr>
            <p:ph type="body" sz="half" idx="20" hasCustomPrompt="1"/>
          </p:nvPr>
        </p:nvSpPr>
        <p:spPr>
          <a:xfrm>
            <a:off x="7230553" y="4873762"/>
            <a:ext cx="3067563" cy="1062422"/>
          </a:xfrm>
        </p:spPr>
        <p:txBody>
          <a:bodyPr rtlCol="0"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da-DK" noProof="0"/>
              <a:t>Klik for at redigere i master</a:t>
            </a:r>
          </a:p>
        </p:txBody>
      </p:sp>
      <p:sp>
        <p:nvSpPr>
          <p:cNvPr id="3" name="Pladsholder til dato 2"/>
          <p:cNvSpPr>
            <a:spLocks noGrp="1"/>
          </p:cNvSpPr>
          <p:nvPr>
            <p:ph type="dt" sz="half" idx="10"/>
          </p:nvPr>
        </p:nvSpPr>
        <p:spPr/>
        <p:txBody>
          <a:bodyPr rtlCol="0"/>
          <a:lstStyle/>
          <a:p>
            <a:pPr rtl="0"/>
            <a:fld id="{F11A3C99-5B5F-459A-A113-0E6BBFDB7BD8}" type="datetime1">
              <a:rPr lang="da-DK" noProof="0" smtClean="0"/>
              <a:t>19-01-2023</a:t>
            </a:fld>
            <a:endParaRPr lang="da-DK" noProof="0"/>
          </a:p>
        </p:txBody>
      </p:sp>
      <p:sp>
        <p:nvSpPr>
          <p:cNvPr id="4" name="Pladsholder til sidefod 3"/>
          <p:cNvSpPr>
            <a:spLocks noGrp="1"/>
          </p:cNvSpPr>
          <p:nvPr>
            <p:ph type="ftr" sz="quarter" idx="11"/>
          </p:nvPr>
        </p:nvSpPr>
        <p:spPr/>
        <p:txBody>
          <a:bodyPr rtlCol="0"/>
          <a:lstStyle/>
          <a:p>
            <a:pPr rtl="0"/>
            <a:r>
              <a:rPr lang="da-DK" noProof="0"/>
              <a:t>Tilføj en sidefod</a:t>
            </a:r>
          </a:p>
        </p:txBody>
      </p:sp>
      <p:sp>
        <p:nvSpPr>
          <p:cNvPr id="5" name="Pladsholder til slidenummer 4"/>
          <p:cNvSpPr>
            <a:spLocks noGrp="1"/>
          </p:cNvSpPr>
          <p:nvPr>
            <p:ph type="sldNum" sz="quarter" idx="12"/>
          </p:nvPr>
        </p:nvSpPr>
        <p:spPr/>
        <p:txBody>
          <a:bodyPr rtlCol="0"/>
          <a:lstStyle/>
          <a:p>
            <a:pPr rtl="0"/>
            <a:fld id="{9E3FA76C-C565-46B6-8652-D75785E2521F}" type="slidenum">
              <a:rPr lang="da-DK" noProof="0" smtClean="0"/>
              <a:t>‹nr.›</a:t>
            </a:fld>
            <a:endParaRPr lang="da-DK" noProof="0"/>
          </a:p>
        </p:txBody>
      </p:sp>
    </p:spTree>
    <p:extLst>
      <p:ext uri="{BB962C8B-B14F-4D97-AF65-F5344CB8AC3E}">
        <p14:creationId xmlns:p14="http://schemas.microsoft.com/office/powerpoint/2010/main" val="202556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og mere indhold">
    <p:spTree>
      <p:nvGrpSpPr>
        <p:cNvPr id="1" name=""/>
        <p:cNvGrpSpPr/>
        <p:nvPr/>
      </p:nvGrpSpPr>
      <p:grpSpPr>
        <a:xfrm>
          <a:off x="0" y="0"/>
          <a:ext cx="0" cy="0"/>
          <a:chOff x="0" y="0"/>
          <a:chExt cx="0" cy="0"/>
        </a:xfrm>
      </p:grpSpPr>
      <p:sp>
        <p:nvSpPr>
          <p:cNvPr id="8" name="Pladsholder til tekst 7">
            <a:extLst>
              <a:ext uri="{FF2B5EF4-FFF2-40B4-BE49-F238E27FC236}">
                <a16:creationId xmlns:a16="http://schemas.microsoft.com/office/drawing/2014/main" xmlns="" id="{4E106B9E-EBA8-4369-8705-FDBBA60DC72E}"/>
              </a:ext>
            </a:extLst>
          </p:cNvPr>
          <p:cNvSpPr>
            <a:spLocks noGrp="1"/>
          </p:cNvSpPr>
          <p:nvPr>
            <p:ph type="body" sz="quarter" idx="13" hasCustomPrompt="1"/>
          </p:nvPr>
        </p:nvSpPr>
        <p:spPr>
          <a:xfrm>
            <a:off x="1860549" y="2101850"/>
            <a:ext cx="4433401" cy="823913"/>
          </a:xfrm>
        </p:spPr>
        <p:txBody>
          <a:bodyPr rtlCol="0" anchor="ctr" anchorCtr="0"/>
          <a:lstStyle>
            <a:lvl1pPr algn="l">
              <a:defRPr/>
            </a:lvl1pPr>
            <a:lvl2pPr algn="l">
              <a:defRPr/>
            </a:lvl2pPr>
            <a:lvl3pPr algn="l">
              <a:defRPr/>
            </a:lvl3pPr>
            <a:lvl4pPr algn="l">
              <a:defRPr/>
            </a:lvl4pPr>
            <a:lvl5pPr algn="l">
              <a:defRPr/>
            </a:lvl5pPr>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grpSp>
        <p:nvGrpSpPr>
          <p:cNvPr id="11" name="Gruppe 10">
            <a:extLst>
              <a:ext uri="{FF2B5EF4-FFF2-40B4-BE49-F238E27FC236}">
                <a16:creationId xmlns:a16="http://schemas.microsoft.com/office/drawing/2014/main" xmlns="" id="{180D0165-A38B-4CE8-AE4D-186DBC04F8D4}"/>
              </a:ext>
            </a:extLst>
          </p:cNvPr>
          <p:cNvGrpSpPr/>
          <p:nvPr userDrawn="1"/>
        </p:nvGrpSpPr>
        <p:grpSpPr bwMode="ltGray">
          <a:xfrm rot="5400000">
            <a:off x="7251814" y="1766245"/>
            <a:ext cx="4959501" cy="5224009"/>
            <a:chOff x="7232499" y="-159283"/>
            <a:chExt cx="4959501" cy="5224009"/>
          </a:xfrm>
          <a:solidFill>
            <a:srgbClr val="76280B">
              <a:alpha val="60000"/>
            </a:srgbClr>
          </a:solidFill>
        </p:grpSpPr>
        <p:pic>
          <p:nvPicPr>
            <p:cNvPr id="12" name="Grafik 11" descr="Enkelt tandhjul">
              <a:extLst>
                <a:ext uri="{FF2B5EF4-FFF2-40B4-BE49-F238E27FC236}">
                  <a16:creationId xmlns:a16="http://schemas.microsoft.com/office/drawing/2014/main" xmlns="" id="{90C052C9-F1E0-4264-8CAC-31B0B8F76D67}"/>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3" name="Grafik 12" descr="Enkelt tandhjul">
              <a:extLst>
                <a:ext uri="{FF2B5EF4-FFF2-40B4-BE49-F238E27FC236}">
                  <a16:creationId xmlns:a16="http://schemas.microsoft.com/office/drawing/2014/main" xmlns="" id="{892FFF3D-7B2E-44EB-83BA-5453FEC4892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fik 13" descr="Enkelt tandhjul">
              <a:extLst>
                <a:ext uri="{FF2B5EF4-FFF2-40B4-BE49-F238E27FC236}">
                  <a16:creationId xmlns:a16="http://schemas.microsoft.com/office/drawing/2014/main" xmlns="" id="{CC5A9AF4-A787-49A3-83CF-889F9AEE0D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9" name="Grafik 18" descr="Enkelt tandhjul">
              <a:extLst>
                <a:ext uri="{FF2B5EF4-FFF2-40B4-BE49-F238E27FC236}">
                  <a16:creationId xmlns:a16="http://schemas.microsoft.com/office/drawing/2014/main" xmlns="" id="{B5D192A5-6FE9-49BC-9104-102935BA03A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Billede 14"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Billede 15"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ktangel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ktangel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hasCustomPrompt="1"/>
          </p:nvPr>
        </p:nvSpPr>
        <p:spPr/>
        <p:txBody>
          <a:bodyPr rtlCol="0"/>
          <a:lstStyle/>
          <a:p>
            <a:pPr rtl="0"/>
            <a:r>
              <a:rPr lang="da-DK" noProof="0"/>
              <a:t>Klik for at redigere titeltypografier i master</a:t>
            </a:r>
          </a:p>
        </p:txBody>
      </p:sp>
      <p:sp>
        <p:nvSpPr>
          <p:cNvPr id="4" name="Pladsholder til dato 3"/>
          <p:cNvSpPr>
            <a:spLocks noGrp="1"/>
          </p:cNvSpPr>
          <p:nvPr>
            <p:ph type="dt" sz="half" idx="10"/>
          </p:nvPr>
        </p:nvSpPr>
        <p:spPr/>
        <p:txBody>
          <a:bodyPr rtlCol="0"/>
          <a:lstStyle/>
          <a:p>
            <a:pPr rtl="0"/>
            <a:fld id="{99BE0847-41AB-475A-9F19-6CB032B3F3D8}" type="datetime1">
              <a:rPr lang="da-DK" noProof="0" smtClean="0"/>
              <a:t>19-01-2023</a:t>
            </a:fld>
            <a:endParaRPr lang="da-DK" noProof="0"/>
          </a:p>
        </p:txBody>
      </p:sp>
      <p:sp>
        <p:nvSpPr>
          <p:cNvPr id="5" name="Pladsholder til sidefod 4"/>
          <p:cNvSpPr>
            <a:spLocks noGrp="1"/>
          </p:cNvSpPr>
          <p:nvPr>
            <p:ph type="ftr" sz="quarter" idx="11"/>
          </p:nvPr>
        </p:nvSpPr>
        <p:spPr/>
        <p:txBody>
          <a:bodyPr rtlCol="0"/>
          <a:lstStyle/>
          <a:p>
            <a:pPr rtl="0"/>
            <a:r>
              <a:rPr lang="da-DK" noProof="0"/>
              <a:t>Tilføj en sidefod</a:t>
            </a:r>
          </a:p>
        </p:txBody>
      </p:sp>
      <p:sp>
        <p:nvSpPr>
          <p:cNvPr id="6" name="Pladsholder til slidenummer 5"/>
          <p:cNvSpPr>
            <a:spLocks noGrp="1"/>
          </p:cNvSpPr>
          <p:nvPr>
            <p:ph type="sldNum" sz="quarter" idx="12"/>
          </p:nvPr>
        </p:nvSpPr>
        <p:spPr/>
        <p:txBody>
          <a:bodyPr rtlCol="0"/>
          <a:lstStyle/>
          <a:p>
            <a:pPr rtl="0"/>
            <a:fld id="{9E3FA76C-C565-46B6-8652-D75785E2521F}" type="slidenum">
              <a:rPr lang="da-DK" noProof="0" smtClean="0"/>
              <a:t>‹nr.›</a:t>
            </a:fld>
            <a:endParaRPr lang="da-DK" noProof="0"/>
          </a:p>
        </p:txBody>
      </p:sp>
      <p:sp>
        <p:nvSpPr>
          <p:cNvPr id="24" name="Pladsholder til tekst 7">
            <a:extLst>
              <a:ext uri="{FF2B5EF4-FFF2-40B4-BE49-F238E27FC236}">
                <a16:creationId xmlns:a16="http://schemas.microsoft.com/office/drawing/2014/main" xmlns="" id="{F099E8F9-E092-4E4C-AB87-FB2B4EC4D0AD}"/>
              </a:ext>
            </a:extLst>
          </p:cNvPr>
          <p:cNvSpPr>
            <a:spLocks noGrp="1"/>
          </p:cNvSpPr>
          <p:nvPr>
            <p:ph type="body" sz="quarter" idx="14" hasCustomPrompt="1"/>
          </p:nvPr>
        </p:nvSpPr>
        <p:spPr>
          <a:xfrm>
            <a:off x="1860549" y="3044624"/>
            <a:ext cx="4433401" cy="823913"/>
          </a:xfrm>
        </p:spPr>
        <p:txBody>
          <a:bodyPr rtlCol="0" anchor="ctr" anchorCtr="0"/>
          <a:lstStyle>
            <a:lvl1pPr algn="l">
              <a:defRPr/>
            </a:lvl1pPr>
            <a:lvl2pPr algn="l">
              <a:defRPr/>
            </a:lvl2pPr>
            <a:lvl3pPr algn="l">
              <a:defRPr/>
            </a:lvl3pPr>
            <a:lvl4pPr algn="l">
              <a:defRPr/>
            </a:lvl4pPr>
            <a:lvl5pPr algn="l">
              <a:defRPr/>
            </a:lvl5pPr>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25" name="Pladsholder til tekst 7">
            <a:extLst>
              <a:ext uri="{FF2B5EF4-FFF2-40B4-BE49-F238E27FC236}">
                <a16:creationId xmlns:a16="http://schemas.microsoft.com/office/drawing/2014/main" xmlns="" id="{782CF4FC-13E5-4A63-BCF2-3AF43B5F15B9}"/>
              </a:ext>
            </a:extLst>
          </p:cNvPr>
          <p:cNvSpPr>
            <a:spLocks noGrp="1"/>
          </p:cNvSpPr>
          <p:nvPr>
            <p:ph type="body" sz="quarter" idx="15" hasCustomPrompt="1"/>
          </p:nvPr>
        </p:nvSpPr>
        <p:spPr>
          <a:xfrm>
            <a:off x="1860549" y="3987398"/>
            <a:ext cx="4433401" cy="823913"/>
          </a:xfrm>
        </p:spPr>
        <p:txBody>
          <a:bodyPr rtlCol="0" anchor="ctr" anchorCtr="0"/>
          <a:lstStyle>
            <a:lvl1pPr algn="l">
              <a:defRPr/>
            </a:lvl1pPr>
            <a:lvl2pPr algn="l">
              <a:defRPr/>
            </a:lvl2pPr>
            <a:lvl3pPr algn="l">
              <a:defRPr/>
            </a:lvl3pPr>
            <a:lvl4pPr algn="l">
              <a:defRPr/>
            </a:lvl4pPr>
            <a:lvl5pPr algn="l">
              <a:defRPr/>
            </a:lvl5pPr>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26" name="Pladsholder til tekst 7">
            <a:extLst>
              <a:ext uri="{FF2B5EF4-FFF2-40B4-BE49-F238E27FC236}">
                <a16:creationId xmlns:a16="http://schemas.microsoft.com/office/drawing/2014/main" xmlns="" id="{8523C4DE-E0C6-4EE1-9145-DA7819174663}"/>
              </a:ext>
            </a:extLst>
          </p:cNvPr>
          <p:cNvSpPr>
            <a:spLocks noGrp="1"/>
          </p:cNvSpPr>
          <p:nvPr>
            <p:ph type="body" sz="quarter" idx="16" hasCustomPrompt="1"/>
          </p:nvPr>
        </p:nvSpPr>
        <p:spPr>
          <a:xfrm>
            <a:off x="1860549" y="4930171"/>
            <a:ext cx="4433401" cy="823913"/>
          </a:xfrm>
        </p:spPr>
        <p:txBody>
          <a:bodyPr rtlCol="0" anchor="ctr" anchorCtr="0"/>
          <a:lstStyle>
            <a:lvl1pPr algn="l">
              <a:defRPr/>
            </a:lvl1pPr>
            <a:lvl2pPr algn="l">
              <a:defRPr/>
            </a:lvl2pPr>
            <a:lvl3pPr algn="l">
              <a:defRPr/>
            </a:lvl3pPr>
            <a:lvl4pPr algn="l">
              <a:defRPr/>
            </a:lvl4pPr>
            <a:lvl5pPr algn="l">
              <a:defRPr/>
            </a:lvl5pPr>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Tree>
    <p:extLst>
      <p:ext uri="{BB962C8B-B14F-4D97-AF65-F5344CB8AC3E}">
        <p14:creationId xmlns:p14="http://schemas.microsoft.com/office/powerpoint/2010/main" val="20352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tionsoverskrift">
    <p:spTree>
      <p:nvGrpSpPr>
        <p:cNvPr id="1" name=""/>
        <p:cNvGrpSpPr/>
        <p:nvPr/>
      </p:nvGrpSpPr>
      <p:grpSpPr>
        <a:xfrm>
          <a:off x="0" y="0"/>
          <a:ext cx="0" cy="0"/>
          <a:chOff x="0" y="0"/>
          <a:chExt cx="0" cy="0"/>
        </a:xfrm>
      </p:grpSpPr>
      <p:grpSp>
        <p:nvGrpSpPr>
          <p:cNvPr id="18" name="Gruppe 17">
            <a:extLst>
              <a:ext uri="{FF2B5EF4-FFF2-40B4-BE49-F238E27FC236}">
                <a16:creationId xmlns:a16="http://schemas.microsoft.com/office/drawing/2014/main" xmlns="" id="{EE363D07-B7E9-4C17-BF5B-ADACCCAD7C6C}"/>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2" name="Grafik 11" descr="Enkelt tandhjul">
              <a:extLst>
                <a:ext uri="{FF2B5EF4-FFF2-40B4-BE49-F238E27FC236}">
                  <a16:creationId xmlns:a16="http://schemas.microsoft.com/office/drawing/2014/main" xmlns="" id="{BF7F7D52-1EF2-49FA-AE87-7BE7232893FF}"/>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3" name="Grafik 12" descr="Enkelt tandhjul">
              <a:extLst>
                <a:ext uri="{FF2B5EF4-FFF2-40B4-BE49-F238E27FC236}">
                  <a16:creationId xmlns:a16="http://schemas.microsoft.com/office/drawing/2014/main" xmlns="" id="{ACC0D449-4064-40FD-A10D-BE7844EB877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4" name="Grafik 13" descr="Enkelt tandhjul">
              <a:extLst>
                <a:ext uri="{FF2B5EF4-FFF2-40B4-BE49-F238E27FC236}">
                  <a16:creationId xmlns:a16="http://schemas.microsoft.com/office/drawing/2014/main" xmlns="" id="{1FE621D1-1FD9-49E2-99C8-0CB37634CD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fik 15" descr="Enkelt tandhjul">
              <a:extLst>
                <a:ext uri="{FF2B5EF4-FFF2-40B4-BE49-F238E27FC236}">
                  <a16:creationId xmlns:a16="http://schemas.microsoft.com/office/drawing/2014/main" xmlns="" id="{0EA6856C-35D0-465E-B0CB-B889D4DA0B2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fik 16" descr="Enkelt tandhjul">
              <a:extLst>
                <a:ext uri="{FF2B5EF4-FFF2-40B4-BE49-F238E27FC236}">
                  <a16:creationId xmlns:a16="http://schemas.microsoft.com/office/drawing/2014/main" xmlns="" id="{A493FB47-F1DA-40B8-A1F4-115CD1F7084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7" name="Billede 6"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Billede 7"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ktangel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ktangel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hasCustomPrompt="1"/>
          </p:nvPr>
        </p:nvSpPr>
        <p:spPr>
          <a:xfrm>
            <a:off x="680322" y="2869895"/>
            <a:ext cx="9613860" cy="1090788"/>
          </a:xfrm>
        </p:spPr>
        <p:txBody>
          <a:bodyPr rtlCol="0" anchor="ctr">
            <a:normAutofit/>
          </a:bodyPr>
          <a:lstStyle>
            <a:lvl1pPr algn="r">
              <a:defRPr sz="3600"/>
            </a:lvl1pPr>
          </a:lstStyle>
          <a:p>
            <a:pPr rtl="0"/>
            <a:r>
              <a:rPr lang="da-DK" noProof="0"/>
              <a:t>Klik for at redigere titeltypografier i master</a:t>
            </a:r>
          </a:p>
        </p:txBody>
      </p:sp>
      <p:sp>
        <p:nvSpPr>
          <p:cNvPr id="3" name="Pladsholder til tekst 2"/>
          <p:cNvSpPr>
            <a:spLocks noGrp="1"/>
          </p:cNvSpPr>
          <p:nvPr>
            <p:ph type="body" idx="1" hasCustomPrompt="1"/>
          </p:nvPr>
        </p:nvSpPr>
        <p:spPr>
          <a:xfrm>
            <a:off x="680322" y="4232171"/>
            <a:ext cx="9613860" cy="1704017"/>
          </a:xfrm>
        </p:spPr>
        <p:txBody>
          <a:bodyPr rtlCol="0">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da-DK" noProof="0"/>
              <a:t>Klik for at redigere i master</a:t>
            </a:r>
          </a:p>
        </p:txBody>
      </p:sp>
      <p:sp>
        <p:nvSpPr>
          <p:cNvPr id="4" name="Pladsholder til dato 3"/>
          <p:cNvSpPr>
            <a:spLocks noGrp="1"/>
          </p:cNvSpPr>
          <p:nvPr>
            <p:ph type="dt" sz="half" idx="10"/>
          </p:nvPr>
        </p:nvSpPr>
        <p:spPr/>
        <p:txBody>
          <a:bodyPr rtlCol="0"/>
          <a:lstStyle/>
          <a:p>
            <a:pPr rtl="0"/>
            <a:fld id="{C20D292B-98EA-4079-9552-66441AE25650}" type="datetime1">
              <a:rPr lang="da-DK" noProof="0" smtClean="0"/>
              <a:t>19-01-2023</a:t>
            </a:fld>
            <a:endParaRPr lang="da-DK" noProof="0"/>
          </a:p>
        </p:txBody>
      </p:sp>
      <p:sp>
        <p:nvSpPr>
          <p:cNvPr id="5" name="Pladsholder til sidefod 4"/>
          <p:cNvSpPr>
            <a:spLocks noGrp="1"/>
          </p:cNvSpPr>
          <p:nvPr>
            <p:ph type="ftr" sz="quarter" idx="11"/>
          </p:nvPr>
        </p:nvSpPr>
        <p:spPr/>
        <p:txBody>
          <a:bodyPr rtlCol="0"/>
          <a:lstStyle/>
          <a:p>
            <a:pPr rtl="0"/>
            <a:r>
              <a:rPr lang="da-DK" noProof="0"/>
              <a:t>Tilføj en sidefod</a:t>
            </a:r>
          </a:p>
        </p:txBody>
      </p:sp>
      <p:sp>
        <p:nvSpPr>
          <p:cNvPr id="6" name="Pladsholder til slidenummer 5"/>
          <p:cNvSpPr>
            <a:spLocks noGrp="1"/>
          </p:cNvSpPr>
          <p:nvPr>
            <p:ph type="sldNum" sz="quarter" idx="12"/>
          </p:nvPr>
        </p:nvSpPr>
        <p:spPr>
          <a:xfrm>
            <a:off x="10729455" y="2869895"/>
            <a:ext cx="1154151" cy="1090789"/>
          </a:xfrm>
        </p:spPr>
        <p:txBody>
          <a:bodyPr rtlCol="0"/>
          <a:lstStyle/>
          <a:p>
            <a:pPr rtl="0"/>
            <a:fld id="{9E3FA76C-C565-46B6-8652-D75785E2521F}" type="slidenum">
              <a:rPr lang="da-DK" noProof="0" smtClean="0"/>
              <a:t>‹nr.›</a:t>
            </a:fld>
            <a:endParaRPr lang="da-DK" noProof="0"/>
          </a:p>
        </p:txBody>
      </p:sp>
    </p:spTree>
    <p:extLst>
      <p:ext uri="{BB962C8B-B14F-4D97-AF65-F5344CB8AC3E}">
        <p14:creationId xmlns:p14="http://schemas.microsoft.com/office/powerpoint/2010/main" val="5033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
    <p:spTree>
      <p:nvGrpSpPr>
        <p:cNvPr id="1" name=""/>
        <p:cNvGrpSpPr/>
        <p:nvPr/>
      </p:nvGrpSpPr>
      <p:grpSpPr>
        <a:xfrm>
          <a:off x="0" y="0"/>
          <a:ext cx="0" cy="0"/>
          <a:chOff x="0" y="0"/>
          <a:chExt cx="0" cy="0"/>
        </a:xfrm>
      </p:grpSpPr>
      <p:grpSp>
        <p:nvGrpSpPr>
          <p:cNvPr id="12" name="Gruppe 11">
            <a:extLst>
              <a:ext uri="{FF2B5EF4-FFF2-40B4-BE49-F238E27FC236}">
                <a16:creationId xmlns:a16="http://schemas.microsoft.com/office/drawing/2014/main" xmlns="" id="{CBF5BF6C-5F7D-464E-B42E-D194CF355A7E}"/>
              </a:ext>
            </a:extLst>
          </p:cNvPr>
          <p:cNvGrpSpPr/>
          <p:nvPr userDrawn="1"/>
        </p:nvGrpSpPr>
        <p:grpSpPr bwMode="ltGray">
          <a:xfrm rot="5400000">
            <a:off x="7096454" y="1615369"/>
            <a:ext cx="4959501" cy="5525761"/>
            <a:chOff x="7232499" y="-159283"/>
            <a:chExt cx="4959501" cy="5525761"/>
          </a:xfrm>
          <a:solidFill>
            <a:srgbClr val="76280B">
              <a:alpha val="60000"/>
            </a:srgbClr>
          </a:solidFill>
        </p:grpSpPr>
        <p:pic>
          <p:nvPicPr>
            <p:cNvPr id="13" name="Grafik 12" descr="Enkelt tandhjul">
              <a:extLst>
                <a:ext uri="{FF2B5EF4-FFF2-40B4-BE49-F238E27FC236}">
                  <a16:creationId xmlns:a16="http://schemas.microsoft.com/office/drawing/2014/main" xmlns="" id="{8F045C13-A0AE-4F21-8EE7-47DCE4B458F8}"/>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4" name="Grafik 13" descr="Enkelt tandhjul">
              <a:extLst>
                <a:ext uri="{FF2B5EF4-FFF2-40B4-BE49-F238E27FC236}">
                  <a16:creationId xmlns:a16="http://schemas.microsoft.com/office/drawing/2014/main" xmlns="" id="{D5197B13-7446-4E28-A62C-4543D7BD632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5" name="Grafik 14" descr="Enkelt tandhjul">
              <a:extLst>
                <a:ext uri="{FF2B5EF4-FFF2-40B4-BE49-F238E27FC236}">
                  <a16:creationId xmlns:a16="http://schemas.microsoft.com/office/drawing/2014/main" xmlns="" id="{4B5B975A-536D-4192-B3DE-875F5E141AA3}"/>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6" name="Grafik 15" descr="Enkelt tandhjul">
              <a:extLst>
                <a:ext uri="{FF2B5EF4-FFF2-40B4-BE49-F238E27FC236}">
                  <a16:creationId xmlns:a16="http://schemas.microsoft.com/office/drawing/2014/main" xmlns="" id="{5BB09BB4-511A-4714-92A7-D9CA09D1FD7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Billed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Billede 8"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ktangel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ktangel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hasCustomPrompt="1"/>
          </p:nvPr>
        </p:nvSpPr>
        <p:spPr/>
        <p:txBody>
          <a:bodyPr rtlCol="0"/>
          <a:lstStyle/>
          <a:p>
            <a:pPr rtl="0"/>
            <a:r>
              <a:rPr lang="da-DK" noProof="0"/>
              <a:t>Klik for at redigere titeltypografier i master</a:t>
            </a:r>
          </a:p>
        </p:txBody>
      </p:sp>
      <p:sp>
        <p:nvSpPr>
          <p:cNvPr id="3" name="Pladsholder til indhold 2"/>
          <p:cNvSpPr>
            <a:spLocks noGrp="1"/>
          </p:cNvSpPr>
          <p:nvPr>
            <p:ph sz="half" idx="1" hasCustomPrompt="1"/>
          </p:nvPr>
        </p:nvSpPr>
        <p:spPr>
          <a:xfrm>
            <a:off x="680320" y="2336873"/>
            <a:ext cx="4698358" cy="3599316"/>
          </a:xfrm>
        </p:spPr>
        <p:txBody>
          <a:bodyPr rtlCol="0"/>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4" name="Pladsholder til indhold 3"/>
          <p:cNvSpPr>
            <a:spLocks noGrp="1"/>
          </p:cNvSpPr>
          <p:nvPr>
            <p:ph sz="half" idx="2" hasCustomPrompt="1"/>
          </p:nvPr>
        </p:nvSpPr>
        <p:spPr>
          <a:xfrm>
            <a:off x="5594123" y="2336873"/>
            <a:ext cx="4700058" cy="3599316"/>
          </a:xfrm>
        </p:spPr>
        <p:txBody>
          <a:bodyPr rtlCol="0"/>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5" name="Pladsholder til dato 4"/>
          <p:cNvSpPr>
            <a:spLocks noGrp="1"/>
          </p:cNvSpPr>
          <p:nvPr>
            <p:ph type="dt" sz="half" idx="10"/>
          </p:nvPr>
        </p:nvSpPr>
        <p:spPr/>
        <p:txBody>
          <a:bodyPr rtlCol="0"/>
          <a:lstStyle/>
          <a:p>
            <a:pPr rtl="0"/>
            <a:fld id="{1552402D-1354-4551-AE61-6DA81ABBE0DF}" type="datetime1">
              <a:rPr lang="da-DK" noProof="0" smtClean="0"/>
              <a:t>19-01-2023</a:t>
            </a:fld>
            <a:endParaRPr lang="da-DK" noProof="0"/>
          </a:p>
        </p:txBody>
      </p:sp>
      <p:sp>
        <p:nvSpPr>
          <p:cNvPr id="6" name="Pladsholder til sidefod 5"/>
          <p:cNvSpPr>
            <a:spLocks noGrp="1"/>
          </p:cNvSpPr>
          <p:nvPr>
            <p:ph type="ftr" sz="quarter" idx="11"/>
          </p:nvPr>
        </p:nvSpPr>
        <p:spPr/>
        <p:txBody>
          <a:bodyPr rtlCol="0"/>
          <a:lstStyle/>
          <a:p>
            <a:pPr rtl="0"/>
            <a:r>
              <a:rPr lang="da-DK" noProof="0"/>
              <a:t>Tilføj en sidefod</a:t>
            </a:r>
          </a:p>
        </p:txBody>
      </p:sp>
      <p:sp>
        <p:nvSpPr>
          <p:cNvPr id="7" name="Pladsholder til slidenummer 6"/>
          <p:cNvSpPr>
            <a:spLocks noGrp="1"/>
          </p:cNvSpPr>
          <p:nvPr>
            <p:ph type="sldNum" sz="quarter" idx="12"/>
          </p:nvPr>
        </p:nvSpPr>
        <p:spPr/>
        <p:txBody>
          <a:bodyPr rtlCol="0"/>
          <a:lstStyle/>
          <a:p>
            <a:pPr rtl="0"/>
            <a:fld id="{9E3FA76C-C565-46B6-8652-D75785E2521F}" type="slidenum">
              <a:rPr lang="da-DK" noProof="0" smtClean="0"/>
              <a:t>‹nr.›</a:t>
            </a:fld>
            <a:endParaRPr lang="da-DK" noProof="0"/>
          </a:p>
        </p:txBody>
      </p:sp>
    </p:spTree>
    <p:extLst>
      <p:ext uri="{BB962C8B-B14F-4D97-AF65-F5344CB8AC3E}">
        <p14:creationId xmlns:p14="http://schemas.microsoft.com/office/powerpoint/2010/main" val="176272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o indhold">
    <p:spTree>
      <p:nvGrpSpPr>
        <p:cNvPr id="1" name=""/>
        <p:cNvGrpSpPr/>
        <p:nvPr/>
      </p:nvGrpSpPr>
      <p:grpSpPr>
        <a:xfrm>
          <a:off x="0" y="0"/>
          <a:ext cx="0" cy="0"/>
          <a:chOff x="0" y="0"/>
          <a:chExt cx="0" cy="0"/>
        </a:xfrm>
      </p:grpSpPr>
      <p:grpSp>
        <p:nvGrpSpPr>
          <p:cNvPr id="12" name="Gruppe 11">
            <a:extLst>
              <a:ext uri="{FF2B5EF4-FFF2-40B4-BE49-F238E27FC236}">
                <a16:creationId xmlns:a16="http://schemas.microsoft.com/office/drawing/2014/main" xmlns="" id="{11281ABC-1821-4B63-88B5-74D2B13A11AF}"/>
              </a:ext>
            </a:extLst>
          </p:cNvPr>
          <p:cNvGrpSpPr/>
          <p:nvPr userDrawn="1"/>
        </p:nvGrpSpPr>
        <p:grpSpPr>
          <a:xfrm rot="5400000">
            <a:off x="175132" y="1273331"/>
            <a:ext cx="5378800" cy="5588856"/>
            <a:chOff x="-424090" y="303112"/>
            <a:chExt cx="5378800" cy="5588856"/>
          </a:xfrm>
          <a:solidFill>
            <a:srgbClr val="F6BF73">
              <a:alpha val="30196"/>
            </a:srgbClr>
          </a:solidFill>
        </p:grpSpPr>
        <p:pic>
          <p:nvPicPr>
            <p:cNvPr id="13" name="Grafik 12" descr="Enkelt tandhjul">
              <a:extLst>
                <a:ext uri="{FF2B5EF4-FFF2-40B4-BE49-F238E27FC236}">
                  <a16:creationId xmlns:a16="http://schemas.microsoft.com/office/drawing/2014/main" xmlns=""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fik 13" descr="Enkelt tandhjul">
              <a:extLst>
                <a:ext uri="{FF2B5EF4-FFF2-40B4-BE49-F238E27FC236}">
                  <a16:creationId xmlns:a16="http://schemas.microsoft.com/office/drawing/2014/main" xmlns="" id="{A93E95CB-8B7F-4CE0-BD90-8078D78E5B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fik 14" descr="Enkelt tandhjul">
              <a:extLst>
                <a:ext uri="{FF2B5EF4-FFF2-40B4-BE49-F238E27FC236}">
                  <a16:creationId xmlns:a16="http://schemas.microsoft.com/office/drawing/2014/main" xmlns="" id="{308EA72E-9FD8-4137-AF70-2F45B4623A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fik 15" descr="Enkelt tandhjul">
              <a:extLst>
                <a:ext uri="{FF2B5EF4-FFF2-40B4-BE49-F238E27FC236}">
                  <a16:creationId xmlns:a16="http://schemas.microsoft.com/office/drawing/2014/main" xmlns="" id="{7E5F03E5-E60E-40E5-996F-CE212FF64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fik 16" descr="Enkelt tandhjul">
              <a:extLst>
                <a:ext uri="{FF2B5EF4-FFF2-40B4-BE49-F238E27FC236}">
                  <a16:creationId xmlns:a16="http://schemas.microsoft.com/office/drawing/2014/main" xmlns="" id="{7EB0518D-8C62-493A-B053-F7B2F41290B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Billed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ktangel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ktangel 10"/>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hasCustomPrompt="1"/>
          </p:nvPr>
        </p:nvSpPr>
        <p:spPr>
          <a:xfrm>
            <a:off x="2137646" y="753228"/>
            <a:ext cx="9613861" cy="1080938"/>
          </a:xfrm>
        </p:spPr>
        <p:txBody>
          <a:bodyPr rtlCol="0"/>
          <a:lstStyle/>
          <a:p>
            <a:pPr rtl="0"/>
            <a:r>
              <a:rPr lang="da-DK" noProof="0"/>
              <a:t>Klik for at redigere titeltypografier i master</a:t>
            </a:r>
          </a:p>
        </p:txBody>
      </p:sp>
      <p:sp>
        <p:nvSpPr>
          <p:cNvPr id="3" name="Pladsholder til indhold 2"/>
          <p:cNvSpPr>
            <a:spLocks noGrp="1"/>
          </p:cNvSpPr>
          <p:nvPr>
            <p:ph sz="half" idx="1" hasCustomPrompt="1"/>
          </p:nvPr>
        </p:nvSpPr>
        <p:spPr>
          <a:xfrm>
            <a:off x="2137645" y="2336873"/>
            <a:ext cx="4698358" cy="3599316"/>
          </a:xfrm>
        </p:spPr>
        <p:txBody>
          <a:bodyPr rtlCol="0"/>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4" name="Pladsholder til indhold 3"/>
          <p:cNvSpPr>
            <a:spLocks noGrp="1"/>
          </p:cNvSpPr>
          <p:nvPr>
            <p:ph sz="half" idx="2" hasCustomPrompt="1"/>
          </p:nvPr>
        </p:nvSpPr>
        <p:spPr>
          <a:xfrm>
            <a:off x="7051448" y="2336873"/>
            <a:ext cx="4700058" cy="3599316"/>
          </a:xfrm>
        </p:spPr>
        <p:txBody>
          <a:bodyPr rtlCol="0" anchor="ctr" anchorCtr="0"/>
          <a:lstStyle>
            <a:lvl1pPr algn="ctr">
              <a:defRPr/>
            </a:lvl1pPr>
            <a:lvl2pPr algn="ctr">
              <a:defRPr/>
            </a:lvl2pPr>
            <a:lvl3pPr algn="ctr">
              <a:defRPr/>
            </a:lvl3pPr>
            <a:lvl4pPr algn="ctr">
              <a:defRPr/>
            </a:lvl4pPr>
            <a:lvl5pPr algn="ctr">
              <a:defRPr/>
            </a:lvl5pPr>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5" name="Pladsholder til dato 4"/>
          <p:cNvSpPr>
            <a:spLocks noGrp="1"/>
          </p:cNvSpPr>
          <p:nvPr>
            <p:ph type="dt" sz="half" idx="10"/>
          </p:nvPr>
        </p:nvSpPr>
        <p:spPr>
          <a:xfrm>
            <a:off x="9008306" y="5936187"/>
            <a:ext cx="2743200" cy="365125"/>
          </a:xfrm>
        </p:spPr>
        <p:txBody>
          <a:bodyPr rtlCol="0"/>
          <a:lstStyle/>
          <a:p>
            <a:pPr rtl="0"/>
            <a:fld id="{191F8841-DB0A-4922-8261-A8FFA95FCD7C}" type="datetime1">
              <a:rPr lang="da-DK" noProof="0" smtClean="0"/>
              <a:t>19-01-2023</a:t>
            </a:fld>
            <a:endParaRPr lang="da-DK" noProof="0"/>
          </a:p>
        </p:txBody>
      </p:sp>
      <p:sp>
        <p:nvSpPr>
          <p:cNvPr id="6" name="Pladsholder til sidefod 5"/>
          <p:cNvSpPr>
            <a:spLocks noGrp="1"/>
          </p:cNvSpPr>
          <p:nvPr>
            <p:ph type="ftr" sz="quarter" idx="11"/>
          </p:nvPr>
        </p:nvSpPr>
        <p:spPr>
          <a:xfrm>
            <a:off x="2137646" y="5936188"/>
            <a:ext cx="6870660" cy="365125"/>
          </a:xfrm>
        </p:spPr>
        <p:txBody>
          <a:bodyPr rtlCol="0"/>
          <a:lstStyle/>
          <a:p>
            <a:pPr rtl="0"/>
            <a:r>
              <a:rPr lang="da-DK" noProof="0"/>
              <a:t>Tilføj en sidefod</a:t>
            </a:r>
          </a:p>
        </p:txBody>
      </p:sp>
      <p:sp>
        <p:nvSpPr>
          <p:cNvPr id="7" name="Pladsholder til slidenummer 6"/>
          <p:cNvSpPr>
            <a:spLocks noGrp="1"/>
          </p:cNvSpPr>
          <p:nvPr>
            <p:ph type="sldNum" sz="quarter" idx="12"/>
          </p:nvPr>
        </p:nvSpPr>
        <p:spPr>
          <a:xfrm>
            <a:off x="156705" y="753227"/>
            <a:ext cx="1154151" cy="1090789"/>
          </a:xfrm>
        </p:spPr>
        <p:txBody>
          <a:bodyPr rtlCol="0"/>
          <a:lstStyle/>
          <a:p>
            <a:pPr rtl="0"/>
            <a:fld id="{9E3FA76C-C565-46B6-8652-D75785E2521F}" type="slidenum">
              <a:rPr lang="da-DK" noProof="0" smtClean="0"/>
              <a:t>‹nr.›</a:t>
            </a:fld>
            <a:endParaRPr lang="da-DK" noProof="0"/>
          </a:p>
        </p:txBody>
      </p:sp>
    </p:spTree>
    <p:extLst>
      <p:ext uri="{BB962C8B-B14F-4D97-AF65-F5344CB8AC3E}">
        <p14:creationId xmlns:p14="http://schemas.microsoft.com/office/powerpoint/2010/main" val="320697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grpSp>
        <p:nvGrpSpPr>
          <p:cNvPr id="14" name="Gruppe 13">
            <a:extLst>
              <a:ext uri="{FF2B5EF4-FFF2-40B4-BE49-F238E27FC236}">
                <a16:creationId xmlns:a16="http://schemas.microsoft.com/office/drawing/2014/main" xmlns="" id="{F90C5C8C-B074-498F-921D-CC0B5DF8FBD3}"/>
              </a:ext>
            </a:extLst>
          </p:cNvPr>
          <p:cNvGrpSpPr/>
          <p:nvPr userDrawn="1"/>
        </p:nvGrpSpPr>
        <p:grpSpPr>
          <a:xfrm rot="10800000">
            <a:off x="108452" y="75467"/>
            <a:ext cx="5378800" cy="5588856"/>
            <a:chOff x="-424090" y="303112"/>
            <a:chExt cx="5378800" cy="5588856"/>
          </a:xfrm>
          <a:solidFill>
            <a:srgbClr val="F6BF73">
              <a:alpha val="30196"/>
            </a:srgbClr>
          </a:solidFill>
        </p:grpSpPr>
        <p:pic>
          <p:nvPicPr>
            <p:cNvPr id="15" name="Grafik 14" descr="Enkelt tandhjul">
              <a:extLst>
                <a:ext uri="{FF2B5EF4-FFF2-40B4-BE49-F238E27FC236}">
                  <a16:creationId xmlns:a16="http://schemas.microsoft.com/office/drawing/2014/main" xmlns="" id="{C270183A-92E0-49A5-B6BC-F19346763723}"/>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6" name="Grafik 15" descr="Enkelt tandhjul">
              <a:extLst>
                <a:ext uri="{FF2B5EF4-FFF2-40B4-BE49-F238E27FC236}">
                  <a16:creationId xmlns:a16="http://schemas.microsoft.com/office/drawing/2014/main" xmlns="" id="{6E086889-5472-4B65-A156-D0B8F369C34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7" name="Grafik 16" descr="Enkelt tandhjul">
              <a:extLst>
                <a:ext uri="{FF2B5EF4-FFF2-40B4-BE49-F238E27FC236}">
                  <a16:creationId xmlns:a16="http://schemas.microsoft.com/office/drawing/2014/main" xmlns="" id="{4BCBF44F-62C7-4F40-99DF-85C459F43ED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8" name="Grafik 17" descr="Enkelt tandhjul">
              <a:extLst>
                <a:ext uri="{FF2B5EF4-FFF2-40B4-BE49-F238E27FC236}">
                  <a16:creationId xmlns:a16="http://schemas.microsoft.com/office/drawing/2014/main" xmlns="" id="{ABF64D53-5ED0-4A1D-A7EA-94CDB0D37EC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9" name="Grafik 18" descr="Enkelt tandhjul">
              <a:extLst>
                <a:ext uri="{FF2B5EF4-FFF2-40B4-BE49-F238E27FC236}">
                  <a16:creationId xmlns:a16="http://schemas.microsoft.com/office/drawing/2014/main" xmlns="" id="{2565C769-10BF-4E7B-B099-B4FD458436E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0" name="Billede 9"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Billede 10"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ktangel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ktangel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hasCustomPrompt="1"/>
          </p:nvPr>
        </p:nvSpPr>
        <p:spPr>
          <a:xfrm>
            <a:off x="680319" y="753229"/>
            <a:ext cx="9613863" cy="1080937"/>
          </a:xfrm>
        </p:spPr>
        <p:txBody>
          <a:bodyPr rtlCol="0"/>
          <a:lstStyle/>
          <a:p>
            <a:pPr rtl="0"/>
            <a:r>
              <a:rPr lang="da-DK" noProof="0"/>
              <a:t>Klik for at redigere titeltypografier i master</a:t>
            </a:r>
          </a:p>
        </p:txBody>
      </p:sp>
      <p:sp>
        <p:nvSpPr>
          <p:cNvPr id="3" name="Pladsholder til tekst 2"/>
          <p:cNvSpPr>
            <a:spLocks noGrp="1"/>
          </p:cNvSpPr>
          <p:nvPr>
            <p:ph type="body" idx="1" hasCustomPrompt="1"/>
          </p:nvPr>
        </p:nvSpPr>
        <p:spPr>
          <a:xfrm>
            <a:off x="680320" y="2336873"/>
            <a:ext cx="4698358" cy="693135"/>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a:t>Klik for at redigere i master</a:t>
            </a:r>
          </a:p>
        </p:txBody>
      </p:sp>
      <p:sp>
        <p:nvSpPr>
          <p:cNvPr id="4" name="Pladsholder til indhold 3"/>
          <p:cNvSpPr>
            <a:spLocks noGrp="1"/>
          </p:cNvSpPr>
          <p:nvPr>
            <p:ph sz="half" idx="2" hasCustomPrompt="1"/>
          </p:nvPr>
        </p:nvSpPr>
        <p:spPr>
          <a:xfrm>
            <a:off x="680322" y="3030008"/>
            <a:ext cx="4698355" cy="2906179"/>
          </a:xfrm>
        </p:spPr>
        <p:txBody>
          <a:bodyPr rtlCol="0"/>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5" name="Pladsholder til tekst 4"/>
          <p:cNvSpPr>
            <a:spLocks noGrp="1"/>
          </p:cNvSpPr>
          <p:nvPr>
            <p:ph type="body" sz="quarter" idx="3" hasCustomPrompt="1"/>
          </p:nvPr>
        </p:nvSpPr>
        <p:spPr>
          <a:xfrm>
            <a:off x="5594123" y="2336873"/>
            <a:ext cx="4700059" cy="692076"/>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da-DK" noProof="0"/>
              <a:t>Klik for at redigere i master</a:t>
            </a:r>
          </a:p>
        </p:txBody>
      </p:sp>
      <p:sp>
        <p:nvSpPr>
          <p:cNvPr id="6" name="Pladsholder til indhold 5"/>
          <p:cNvSpPr>
            <a:spLocks noGrp="1"/>
          </p:cNvSpPr>
          <p:nvPr>
            <p:ph sz="quarter" idx="4" hasCustomPrompt="1"/>
          </p:nvPr>
        </p:nvSpPr>
        <p:spPr>
          <a:xfrm>
            <a:off x="5594123" y="3030008"/>
            <a:ext cx="4700059" cy="2906179"/>
          </a:xfrm>
        </p:spPr>
        <p:txBody>
          <a:bodyPr rtlCol="0"/>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7" name="Pladsholder til dato 6"/>
          <p:cNvSpPr>
            <a:spLocks noGrp="1"/>
          </p:cNvSpPr>
          <p:nvPr>
            <p:ph type="dt" sz="half" idx="10"/>
          </p:nvPr>
        </p:nvSpPr>
        <p:spPr/>
        <p:txBody>
          <a:bodyPr rtlCol="0"/>
          <a:lstStyle/>
          <a:p>
            <a:pPr rtl="0"/>
            <a:fld id="{147AE299-02ED-4627-B2EF-F665EE4D515B}" type="datetime1">
              <a:rPr lang="da-DK" noProof="0" smtClean="0"/>
              <a:t>19-01-2023</a:t>
            </a:fld>
            <a:endParaRPr lang="da-DK" noProof="0"/>
          </a:p>
        </p:txBody>
      </p:sp>
      <p:sp>
        <p:nvSpPr>
          <p:cNvPr id="8" name="Pladsholder til sidefod 7"/>
          <p:cNvSpPr>
            <a:spLocks noGrp="1"/>
          </p:cNvSpPr>
          <p:nvPr>
            <p:ph type="ftr" sz="quarter" idx="11"/>
          </p:nvPr>
        </p:nvSpPr>
        <p:spPr/>
        <p:txBody>
          <a:bodyPr rtlCol="0"/>
          <a:lstStyle/>
          <a:p>
            <a:pPr rtl="0"/>
            <a:r>
              <a:rPr lang="da-DK" noProof="0"/>
              <a:t>Tilføj en sidefod</a:t>
            </a:r>
          </a:p>
        </p:txBody>
      </p:sp>
      <p:sp>
        <p:nvSpPr>
          <p:cNvPr id="9" name="Pladsholder til slidenummer 8"/>
          <p:cNvSpPr>
            <a:spLocks noGrp="1"/>
          </p:cNvSpPr>
          <p:nvPr>
            <p:ph type="sldNum" sz="quarter" idx="12"/>
          </p:nvPr>
        </p:nvSpPr>
        <p:spPr/>
        <p:txBody>
          <a:bodyPr rtlCol="0"/>
          <a:lstStyle/>
          <a:p>
            <a:pPr rtl="0"/>
            <a:fld id="{9E3FA76C-C565-46B6-8652-D75785E2521F}" type="slidenum">
              <a:rPr lang="da-DK" noProof="0" smtClean="0"/>
              <a:t>‹nr.›</a:t>
            </a:fld>
            <a:endParaRPr lang="da-DK" noProof="0"/>
          </a:p>
        </p:txBody>
      </p:sp>
    </p:spTree>
    <p:extLst>
      <p:ext uri="{BB962C8B-B14F-4D97-AF65-F5344CB8AC3E}">
        <p14:creationId xmlns:p14="http://schemas.microsoft.com/office/powerpoint/2010/main" val="7271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og indhold">
    <p:spTree>
      <p:nvGrpSpPr>
        <p:cNvPr id="1" name=""/>
        <p:cNvGrpSpPr/>
        <p:nvPr/>
      </p:nvGrpSpPr>
      <p:grpSpPr>
        <a:xfrm>
          <a:off x="0" y="0"/>
          <a:ext cx="0" cy="0"/>
          <a:chOff x="0" y="0"/>
          <a:chExt cx="0" cy="0"/>
        </a:xfrm>
      </p:grpSpPr>
      <p:grpSp>
        <p:nvGrpSpPr>
          <p:cNvPr id="12" name="Gruppe 11">
            <a:extLst>
              <a:ext uri="{FF2B5EF4-FFF2-40B4-BE49-F238E27FC236}">
                <a16:creationId xmlns:a16="http://schemas.microsoft.com/office/drawing/2014/main" xmlns="" id="{11281ABC-1821-4B63-88B5-74D2B13A11AF}"/>
              </a:ext>
            </a:extLst>
          </p:cNvPr>
          <p:cNvGrpSpPr/>
          <p:nvPr userDrawn="1"/>
        </p:nvGrpSpPr>
        <p:grpSpPr>
          <a:xfrm rot="5400000">
            <a:off x="175132" y="1273331"/>
            <a:ext cx="5378800" cy="5588856"/>
            <a:chOff x="-424090" y="303112"/>
            <a:chExt cx="5378800" cy="5588856"/>
          </a:xfrm>
          <a:solidFill>
            <a:srgbClr val="F6BF73">
              <a:alpha val="30196"/>
            </a:srgbClr>
          </a:solidFill>
        </p:grpSpPr>
        <p:pic>
          <p:nvPicPr>
            <p:cNvPr id="13" name="Grafik 12" descr="Enkelt tandhjul">
              <a:extLst>
                <a:ext uri="{FF2B5EF4-FFF2-40B4-BE49-F238E27FC236}">
                  <a16:creationId xmlns:a16="http://schemas.microsoft.com/office/drawing/2014/main" xmlns=""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fik 13" descr="Enkelt tandhjul">
              <a:extLst>
                <a:ext uri="{FF2B5EF4-FFF2-40B4-BE49-F238E27FC236}">
                  <a16:creationId xmlns:a16="http://schemas.microsoft.com/office/drawing/2014/main" xmlns="" id="{A93E95CB-8B7F-4CE0-BD90-8078D78E5BE9}"/>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fik 14" descr="Enkelt tandhjul">
              <a:extLst>
                <a:ext uri="{FF2B5EF4-FFF2-40B4-BE49-F238E27FC236}">
                  <a16:creationId xmlns:a16="http://schemas.microsoft.com/office/drawing/2014/main" xmlns="" id="{308EA72E-9FD8-4137-AF70-2F45B4623A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fik 15" descr="Enkelt tandhjul">
              <a:extLst>
                <a:ext uri="{FF2B5EF4-FFF2-40B4-BE49-F238E27FC236}">
                  <a16:creationId xmlns:a16="http://schemas.microsoft.com/office/drawing/2014/main" xmlns="" id="{7E5F03E5-E60E-40E5-996F-CE212FF64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fik 16" descr="Enkelt tandhjul">
              <a:extLst>
                <a:ext uri="{FF2B5EF4-FFF2-40B4-BE49-F238E27FC236}">
                  <a16:creationId xmlns:a16="http://schemas.microsoft.com/office/drawing/2014/main" xmlns="" id="{7EB0518D-8C62-493A-B053-F7B2F41290B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Billede 7"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52601" y="1970240"/>
            <a:ext cx="10437812" cy="321164"/>
          </a:xfrm>
          <a:prstGeom prst="rect">
            <a:avLst/>
          </a:prstGeom>
        </p:spPr>
      </p:pic>
      <p:sp>
        <p:nvSpPr>
          <p:cNvPr id="10" name="Rektangel 9"/>
          <p:cNvSpPr/>
          <p:nvPr/>
        </p:nvSpPr>
        <p:spPr bwMode="ltGray">
          <a:xfrm>
            <a:off x="175260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ktangel 10"/>
          <p:cNvSpPr/>
          <p:nvPr/>
        </p:nvSpPr>
        <p:spPr>
          <a:xfrm>
            <a:off x="13077" y="609600"/>
            <a:ext cx="1602997" cy="1368198"/>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hasCustomPrompt="1"/>
          </p:nvPr>
        </p:nvSpPr>
        <p:spPr>
          <a:xfrm>
            <a:off x="2137646" y="753228"/>
            <a:ext cx="9613861" cy="1080938"/>
          </a:xfrm>
        </p:spPr>
        <p:txBody>
          <a:bodyPr rtlCol="0"/>
          <a:lstStyle/>
          <a:p>
            <a:pPr rtl="0"/>
            <a:r>
              <a:rPr lang="da-DK" noProof="0"/>
              <a:t>Klik for at redigere titeltypografier i master</a:t>
            </a:r>
          </a:p>
        </p:txBody>
      </p:sp>
      <p:sp>
        <p:nvSpPr>
          <p:cNvPr id="5" name="Pladsholder til dato 4"/>
          <p:cNvSpPr>
            <a:spLocks noGrp="1"/>
          </p:cNvSpPr>
          <p:nvPr>
            <p:ph type="dt" sz="half" idx="10"/>
          </p:nvPr>
        </p:nvSpPr>
        <p:spPr>
          <a:xfrm>
            <a:off x="9008306" y="5936187"/>
            <a:ext cx="2743200" cy="365125"/>
          </a:xfrm>
        </p:spPr>
        <p:txBody>
          <a:bodyPr rtlCol="0"/>
          <a:lstStyle/>
          <a:p>
            <a:pPr rtl="0"/>
            <a:fld id="{D2AE1C79-FFE3-4C2A-AED4-030EF4CD4759}" type="datetime1">
              <a:rPr lang="da-DK" noProof="0" smtClean="0"/>
              <a:t>19-01-2023</a:t>
            </a:fld>
            <a:endParaRPr lang="da-DK" noProof="0"/>
          </a:p>
        </p:txBody>
      </p:sp>
      <p:sp>
        <p:nvSpPr>
          <p:cNvPr id="6" name="Pladsholder til sidefod 5"/>
          <p:cNvSpPr>
            <a:spLocks noGrp="1"/>
          </p:cNvSpPr>
          <p:nvPr>
            <p:ph type="ftr" sz="quarter" idx="11"/>
          </p:nvPr>
        </p:nvSpPr>
        <p:spPr>
          <a:xfrm>
            <a:off x="2137646" y="5936188"/>
            <a:ext cx="6870660" cy="365125"/>
          </a:xfrm>
        </p:spPr>
        <p:txBody>
          <a:bodyPr rtlCol="0"/>
          <a:lstStyle/>
          <a:p>
            <a:pPr rtl="0"/>
            <a:r>
              <a:rPr lang="da-DK" noProof="0"/>
              <a:t>Tilføj en sidefod</a:t>
            </a:r>
          </a:p>
        </p:txBody>
      </p:sp>
      <p:sp>
        <p:nvSpPr>
          <p:cNvPr id="7" name="Pladsholder til slidenummer 6"/>
          <p:cNvSpPr>
            <a:spLocks noGrp="1"/>
          </p:cNvSpPr>
          <p:nvPr>
            <p:ph type="sldNum" sz="quarter" idx="12"/>
          </p:nvPr>
        </p:nvSpPr>
        <p:spPr>
          <a:xfrm>
            <a:off x="156705" y="753227"/>
            <a:ext cx="1154151" cy="1090789"/>
          </a:xfrm>
        </p:spPr>
        <p:txBody>
          <a:bodyPr rtlCol="0"/>
          <a:lstStyle/>
          <a:p>
            <a:pPr rtl="0"/>
            <a:fld id="{9E3FA76C-C565-46B6-8652-D75785E2521F}" type="slidenum">
              <a:rPr lang="da-DK" noProof="0" smtClean="0"/>
              <a:t>‹nr.›</a:t>
            </a:fld>
            <a:endParaRPr lang="da-DK" noProof="0"/>
          </a:p>
        </p:txBody>
      </p:sp>
      <p:sp>
        <p:nvSpPr>
          <p:cNvPr id="18" name="Pladsholder til indhold 2">
            <a:extLst>
              <a:ext uri="{FF2B5EF4-FFF2-40B4-BE49-F238E27FC236}">
                <a16:creationId xmlns:a16="http://schemas.microsoft.com/office/drawing/2014/main" xmlns="" id="{FD7CD5CF-F924-43C6-9C02-06FBC84A6729}"/>
              </a:ext>
            </a:extLst>
          </p:cNvPr>
          <p:cNvSpPr>
            <a:spLocks noGrp="1"/>
          </p:cNvSpPr>
          <p:nvPr>
            <p:ph idx="1" hasCustomPrompt="1"/>
          </p:nvPr>
        </p:nvSpPr>
        <p:spPr>
          <a:xfrm>
            <a:off x="2137644" y="2161725"/>
            <a:ext cx="9613861" cy="3702647"/>
          </a:xfrm>
        </p:spPr>
        <p:txBody>
          <a:bodyPr rtlCol="0"/>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Tree>
    <p:extLst>
      <p:ext uri="{BB962C8B-B14F-4D97-AF65-F5344CB8AC3E}">
        <p14:creationId xmlns:p14="http://schemas.microsoft.com/office/powerpoint/2010/main" val="241318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grpSp>
        <p:nvGrpSpPr>
          <p:cNvPr id="10" name="Gruppe 9">
            <a:extLst>
              <a:ext uri="{FF2B5EF4-FFF2-40B4-BE49-F238E27FC236}">
                <a16:creationId xmlns:a16="http://schemas.microsoft.com/office/drawing/2014/main" xmlns="" id="{1CA97C9F-27FA-4BCE-84C2-EA9C0347E974}"/>
              </a:ext>
            </a:extLst>
          </p:cNvPr>
          <p:cNvGrpSpPr/>
          <p:nvPr userDrawn="1"/>
        </p:nvGrpSpPr>
        <p:grpSpPr>
          <a:xfrm rot="5400000">
            <a:off x="227324" y="1282732"/>
            <a:ext cx="5378800" cy="5588856"/>
            <a:chOff x="-424090" y="303112"/>
            <a:chExt cx="5378800" cy="5588856"/>
          </a:xfrm>
          <a:solidFill>
            <a:srgbClr val="F6BF73">
              <a:alpha val="30196"/>
            </a:srgbClr>
          </a:solidFill>
        </p:grpSpPr>
        <p:pic>
          <p:nvPicPr>
            <p:cNvPr id="11" name="Grafik 10" descr="Enkelt tandhjul">
              <a:extLst>
                <a:ext uri="{FF2B5EF4-FFF2-40B4-BE49-F238E27FC236}">
                  <a16:creationId xmlns:a16="http://schemas.microsoft.com/office/drawing/2014/main" xmlns=""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2" name="Grafik 11" descr="Enkelt tandhjul">
              <a:extLst>
                <a:ext uri="{FF2B5EF4-FFF2-40B4-BE49-F238E27FC236}">
                  <a16:creationId xmlns:a16="http://schemas.microsoft.com/office/drawing/2014/main" xmlns="" id="{1F08FE59-AC1A-4BF7-B9D5-7672C8C7D39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3" name="Grafik 12" descr="Enkelt tandhjul">
              <a:extLst>
                <a:ext uri="{FF2B5EF4-FFF2-40B4-BE49-F238E27FC236}">
                  <a16:creationId xmlns:a16="http://schemas.microsoft.com/office/drawing/2014/main" xmlns="" id="{F44470E0-8B01-46E6-90F1-4B52CB3EFF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4" name="Grafik 13" descr="Enkelt tandhjul">
              <a:extLst>
                <a:ext uri="{FF2B5EF4-FFF2-40B4-BE49-F238E27FC236}">
                  <a16:creationId xmlns:a16="http://schemas.microsoft.com/office/drawing/2014/main" xmlns="" id="{2FB2E216-0387-4DF4-A432-E877C96A7BA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5" name="Grafik 14" descr="Enkelt tandhjul">
              <a:extLst>
                <a:ext uri="{FF2B5EF4-FFF2-40B4-BE49-F238E27FC236}">
                  <a16:creationId xmlns:a16="http://schemas.microsoft.com/office/drawing/2014/main" xmlns="" id="{53685AA4-853C-46A8-8ADB-FA80FE59BF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6" name="Billede 5"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Billede 6"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ktangel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ktangel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hasCustomPrompt="1"/>
          </p:nvPr>
        </p:nvSpPr>
        <p:spPr/>
        <p:txBody>
          <a:bodyPr rtlCol="0"/>
          <a:lstStyle/>
          <a:p>
            <a:pPr rtl="0"/>
            <a:r>
              <a:rPr lang="da-DK" noProof="0"/>
              <a:t>Klik for at redigere titeltypografier i master</a:t>
            </a:r>
          </a:p>
        </p:txBody>
      </p:sp>
      <p:sp>
        <p:nvSpPr>
          <p:cNvPr id="3" name="Pladsholder til dato 2"/>
          <p:cNvSpPr>
            <a:spLocks noGrp="1"/>
          </p:cNvSpPr>
          <p:nvPr>
            <p:ph type="dt" sz="half" idx="10"/>
          </p:nvPr>
        </p:nvSpPr>
        <p:spPr/>
        <p:txBody>
          <a:bodyPr rtlCol="0"/>
          <a:lstStyle/>
          <a:p>
            <a:pPr rtl="0"/>
            <a:fld id="{955A609B-399A-432D-A273-A38232E27CBA}" type="datetime1">
              <a:rPr lang="da-DK" noProof="0" smtClean="0"/>
              <a:t>19-01-2023</a:t>
            </a:fld>
            <a:endParaRPr lang="da-DK" noProof="0"/>
          </a:p>
        </p:txBody>
      </p:sp>
      <p:sp>
        <p:nvSpPr>
          <p:cNvPr id="4" name="Pladsholder til sidefod 3"/>
          <p:cNvSpPr>
            <a:spLocks noGrp="1"/>
          </p:cNvSpPr>
          <p:nvPr>
            <p:ph type="ftr" sz="quarter" idx="11"/>
          </p:nvPr>
        </p:nvSpPr>
        <p:spPr/>
        <p:txBody>
          <a:bodyPr rtlCol="0"/>
          <a:lstStyle/>
          <a:p>
            <a:pPr rtl="0"/>
            <a:r>
              <a:rPr lang="da-DK" noProof="0"/>
              <a:t>Tilføj en sidefod</a:t>
            </a:r>
          </a:p>
        </p:txBody>
      </p:sp>
      <p:sp>
        <p:nvSpPr>
          <p:cNvPr id="5" name="Pladsholder til slidenummer 4"/>
          <p:cNvSpPr>
            <a:spLocks noGrp="1"/>
          </p:cNvSpPr>
          <p:nvPr>
            <p:ph type="sldNum" sz="quarter" idx="12"/>
          </p:nvPr>
        </p:nvSpPr>
        <p:spPr/>
        <p:txBody>
          <a:bodyPr rtlCol="0"/>
          <a:lstStyle/>
          <a:p>
            <a:pPr rtl="0"/>
            <a:fld id="{9E3FA76C-C565-46B6-8652-D75785E2521F}" type="slidenum">
              <a:rPr lang="da-DK" noProof="0" smtClean="0"/>
              <a:t>‹nr.›</a:t>
            </a:fld>
            <a:endParaRPr lang="da-DK" noProof="0"/>
          </a:p>
        </p:txBody>
      </p:sp>
    </p:spTree>
    <p:extLst>
      <p:ext uri="{BB962C8B-B14F-4D97-AF65-F5344CB8AC3E}">
        <p14:creationId xmlns:p14="http://schemas.microsoft.com/office/powerpoint/2010/main" val="419934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Kun titel">
    <p:spTree>
      <p:nvGrpSpPr>
        <p:cNvPr id="1" name=""/>
        <p:cNvGrpSpPr/>
        <p:nvPr/>
      </p:nvGrpSpPr>
      <p:grpSpPr>
        <a:xfrm>
          <a:off x="0" y="0"/>
          <a:ext cx="0" cy="0"/>
          <a:chOff x="0" y="0"/>
          <a:chExt cx="0" cy="0"/>
        </a:xfrm>
      </p:grpSpPr>
      <p:grpSp>
        <p:nvGrpSpPr>
          <p:cNvPr id="10" name="Gruppe 9">
            <a:extLst>
              <a:ext uri="{FF2B5EF4-FFF2-40B4-BE49-F238E27FC236}">
                <a16:creationId xmlns:a16="http://schemas.microsoft.com/office/drawing/2014/main" xmlns="" id="{1CA97C9F-27FA-4BCE-84C2-EA9C0347E974}"/>
              </a:ext>
            </a:extLst>
          </p:cNvPr>
          <p:cNvGrpSpPr/>
          <p:nvPr userDrawn="1"/>
        </p:nvGrpSpPr>
        <p:grpSpPr>
          <a:xfrm rot="5400000">
            <a:off x="227324" y="1282732"/>
            <a:ext cx="5378800" cy="5588856"/>
            <a:chOff x="-424090" y="303112"/>
            <a:chExt cx="5378800" cy="5588856"/>
          </a:xfrm>
          <a:solidFill>
            <a:srgbClr val="F6BF73">
              <a:alpha val="30196"/>
            </a:srgbClr>
          </a:solidFill>
        </p:grpSpPr>
        <p:pic>
          <p:nvPicPr>
            <p:cNvPr id="11" name="Grafik 10" descr="Enkelt tandhjul">
              <a:extLst>
                <a:ext uri="{FF2B5EF4-FFF2-40B4-BE49-F238E27FC236}">
                  <a16:creationId xmlns:a16="http://schemas.microsoft.com/office/drawing/2014/main" xmlns=""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2" name="Grafik 11" descr="Enkelt tandhjul">
              <a:extLst>
                <a:ext uri="{FF2B5EF4-FFF2-40B4-BE49-F238E27FC236}">
                  <a16:creationId xmlns:a16="http://schemas.microsoft.com/office/drawing/2014/main" xmlns="" id="{1F08FE59-AC1A-4BF7-B9D5-7672C8C7D39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3" name="Grafik 12" descr="Enkelt tandhjul">
              <a:extLst>
                <a:ext uri="{FF2B5EF4-FFF2-40B4-BE49-F238E27FC236}">
                  <a16:creationId xmlns:a16="http://schemas.microsoft.com/office/drawing/2014/main" xmlns="" id="{F44470E0-8B01-46E6-90F1-4B52CB3EFFE8}"/>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4" name="Grafik 13" descr="Enkelt tandhjul">
              <a:extLst>
                <a:ext uri="{FF2B5EF4-FFF2-40B4-BE49-F238E27FC236}">
                  <a16:creationId xmlns:a16="http://schemas.microsoft.com/office/drawing/2014/main" xmlns="" id="{2FB2E216-0387-4DF4-A432-E877C96A7BA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5" name="Grafik 14" descr="Enkelt tandhjul">
              <a:extLst>
                <a:ext uri="{FF2B5EF4-FFF2-40B4-BE49-F238E27FC236}">
                  <a16:creationId xmlns:a16="http://schemas.microsoft.com/office/drawing/2014/main" xmlns="" id="{53685AA4-853C-46A8-8ADB-FA80FE59BFB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6" name="Billede 5" descr="HD-ShadowLon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Billede 6" descr="HD-ShadowShort.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ktangel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ktangel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p:cNvSpPr>
            <a:spLocks noGrp="1"/>
          </p:cNvSpPr>
          <p:nvPr>
            <p:ph type="title" hasCustomPrompt="1"/>
          </p:nvPr>
        </p:nvSpPr>
        <p:spPr/>
        <p:txBody>
          <a:bodyPr rtlCol="0"/>
          <a:lstStyle/>
          <a:p>
            <a:pPr rtl="0"/>
            <a:r>
              <a:rPr lang="da-DK" noProof="0"/>
              <a:t>Klik for at redigere titeltypografier i master</a:t>
            </a:r>
          </a:p>
        </p:txBody>
      </p:sp>
      <p:sp>
        <p:nvSpPr>
          <p:cNvPr id="3" name="Pladsholder til dato 2"/>
          <p:cNvSpPr>
            <a:spLocks noGrp="1"/>
          </p:cNvSpPr>
          <p:nvPr>
            <p:ph type="dt" sz="half" idx="10"/>
          </p:nvPr>
        </p:nvSpPr>
        <p:spPr/>
        <p:txBody>
          <a:bodyPr rtlCol="0"/>
          <a:lstStyle/>
          <a:p>
            <a:pPr rtl="0"/>
            <a:fld id="{275946D0-C2DD-4C25-AC5C-4A5F27ED36EB}" type="datetime1">
              <a:rPr lang="da-DK" noProof="0" smtClean="0"/>
              <a:t>19-01-2023</a:t>
            </a:fld>
            <a:endParaRPr lang="da-DK" noProof="0"/>
          </a:p>
        </p:txBody>
      </p:sp>
      <p:sp>
        <p:nvSpPr>
          <p:cNvPr id="4" name="Pladsholder til sidefod 3"/>
          <p:cNvSpPr>
            <a:spLocks noGrp="1"/>
          </p:cNvSpPr>
          <p:nvPr>
            <p:ph type="ftr" sz="quarter" idx="11"/>
          </p:nvPr>
        </p:nvSpPr>
        <p:spPr/>
        <p:txBody>
          <a:bodyPr rtlCol="0"/>
          <a:lstStyle/>
          <a:p>
            <a:pPr rtl="0"/>
            <a:r>
              <a:rPr lang="da-DK" noProof="0"/>
              <a:t>Tilføj en sidefod</a:t>
            </a:r>
          </a:p>
        </p:txBody>
      </p:sp>
      <p:sp>
        <p:nvSpPr>
          <p:cNvPr id="5" name="Pladsholder til slidenummer 4"/>
          <p:cNvSpPr>
            <a:spLocks noGrp="1"/>
          </p:cNvSpPr>
          <p:nvPr>
            <p:ph type="sldNum" sz="quarter" idx="12"/>
          </p:nvPr>
        </p:nvSpPr>
        <p:spPr/>
        <p:txBody>
          <a:bodyPr rtlCol="0"/>
          <a:lstStyle/>
          <a:p>
            <a:pPr rtl="0"/>
            <a:fld id="{9E3FA76C-C565-46B6-8652-D75785E2521F}" type="slidenum">
              <a:rPr lang="da-DK" noProof="0" smtClean="0"/>
              <a:t>‹nr.›</a:t>
            </a:fld>
            <a:endParaRPr lang="da-DK" noProof="0"/>
          </a:p>
        </p:txBody>
      </p:sp>
      <p:sp>
        <p:nvSpPr>
          <p:cNvPr id="17" name="Pladsholder til tekst 16">
            <a:extLst>
              <a:ext uri="{FF2B5EF4-FFF2-40B4-BE49-F238E27FC236}">
                <a16:creationId xmlns:a16="http://schemas.microsoft.com/office/drawing/2014/main" xmlns="" id="{D683A405-3ADE-448E-893F-D3D2E11CCA4C}"/>
              </a:ext>
            </a:extLst>
          </p:cNvPr>
          <p:cNvSpPr>
            <a:spLocks noGrp="1"/>
          </p:cNvSpPr>
          <p:nvPr>
            <p:ph type="body" sz="quarter" idx="13" hasCustomPrompt="1"/>
          </p:nvPr>
        </p:nvSpPr>
        <p:spPr>
          <a:xfrm>
            <a:off x="1897819" y="2290763"/>
            <a:ext cx="8396362" cy="3100387"/>
          </a:xfrm>
        </p:spPr>
        <p:txBody>
          <a:bodyPr rtlCol="0" anchor="ctr">
            <a:normAutofit/>
          </a:bodyPr>
          <a:lstStyle>
            <a:lvl1pPr marL="0" indent="0" algn="ctr">
              <a:buNone/>
              <a:defRPr sz="6000"/>
            </a:lvl1pPr>
          </a:lstStyle>
          <a:p>
            <a:pPr lvl="0" rtl="0"/>
            <a:r>
              <a:rPr lang="da-DK" noProof="0"/>
              <a:t>Klik for at redigere i master</a:t>
            </a:r>
          </a:p>
        </p:txBody>
      </p:sp>
    </p:spTree>
    <p:extLst>
      <p:ext uri="{BB962C8B-B14F-4D97-AF65-F5344CB8AC3E}">
        <p14:creationId xmlns:p14="http://schemas.microsoft.com/office/powerpoint/2010/main" val="462027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Billede 6" descr="hashOverlay-FullResolve.png"/>
          <p:cNvPicPr>
            <a:picLocks noChangeAspect="1"/>
          </p:cNvPicPr>
          <p:nvPr/>
        </p:nvPicPr>
        <p:blipFill>
          <a:blip r:embed="rId21">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Pladsholder til titel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pPr rtl="0"/>
            <a:r>
              <a:rPr lang="da-DK" noProof="0"/>
              <a:t>Klik for at redigere titeltypografier i master</a:t>
            </a:r>
          </a:p>
        </p:txBody>
      </p:sp>
      <p:sp>
        <p:nvSpPr>
          <p:cNvPr id="3" name="Pladsholder til tekst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rtl="0"/>
            <a:r>
              <a:rPr lang="da-DK" noProof="0"/>
              <a:t>Klik for at redigere i master</a:t>
            </a:r>
          </a:p>
          <a:p>
            <a:pPr lvl="1" rtl="0"/>
            <a:r>
              <a:rPr lang="da-DK" noProof="0"/>
              <a:t>Andet niveau</a:t>
            </a:r>
          </a:p>
          <a:p>
            <a:pPr lvl="2" rtl="0"/>
            <a:r>
              <a:rPr lang="da-DK" noProof="0"/>
              <a:t>Tredje niveau</a:t>
            </a:r>
          </a:p>
          <a:p>
            <a:pPr lvl="3" rtl="0"/>
            <a:r>
              <a:rPr lang="da-DK" noProof="0"/>
              <a:t>Fjerde niveau</a:t>
            </a:r>
          </a:p>
          <a:p>
            <a:pPr lvl="4" rtl="0"/>
            <a:r>
              <a:rPr lang="da-DK" noProof="0"/>
              <a:t>Femte niveau</a:t>
            </a:r>
          </a:p>
        </p:txBody>
      </p:sp>
      <p:sp>
        <p:nvSpPr>
          <p:cNvPr id="4" name="Pladsholder til dato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pPr rtl="0"/>
            <a:fld id="{A03319E2-DFDA-47A3-BF73-30D888DDF4B2}" type="datetime1">
              <a:rPr lang="da-DK" noProof="0" smtClean="0"/>
              <a:t>19-01-2023</a:t>
            </a:fld>
            <a:endParaRPr lang="da-DK" noProof="0" dirty="0"/>
          </a:p>
        </p:txBody>
      </p:sp>
      <p:sp>
        <p:nvSpPr>
          <p:cNvPr id="5" name="Pladsholder til sidefod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pPr rtl="0"/>
            <a:r>
              <a:rPr lang="da-DK" noProof="0"/>
              <a:t>Tilføj en sidefod</a:t>
            </a:r>
          </a:p>
        </p:txBody>
      </p:sp>
      <p:sp>
        <p:nvSpPr>
          <p:cNvPr id="6" name="Pladsholder til slidenumm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pPr rtl="0"/>
            <a:fld id="{9E3FA76C-C565-46B6-8652-D75785E2521F}" type="slidenum">
              <a:rPr lang="da-DK" noProof="0" smtClean="0"/>
              <a:t>‹nr.›</a:t>
            </a:fld>
            <a:endParaRPr lang="da-DK" noProof="0"/>
          </a:p>
        </p:txBody>
      </p:sp>
    </p:spTree>
    <p:extLst>
      <p:ext uri="{BB962C8B-B14F-4D97-AF65-F5344CB8AC3E}">
        <p14:creationId xmlns:p14="http://schemas.microsoft.com/office/powerpoint/2010/main" val="3832264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9" r:id="rId5"/>
    <p:sldLayoutId id="2147483665" r:id="rId6"/>
    <p:sldLayoutId id="2147483680" r:id="rId7"/>
    <p:sldLayoutId id="2147483666" r:id="rId8"/>
    <p:sldLayoutId id="2147483682" r:id="rId9"/>
    <p:sldLayoutId id="2147483667" r:id="rId10"/>
    <p:sldLayoutId id="2147483668" r:id="rId11"/>
    <p:sldLayoutId id="2147483681" r:id="rId12"/>
    <p:sldLayoutId id="2147483670" r:id="rId13"/>
    <p:sldLayoutId id="2147483671" r:id="rId14"/>
    <p:sldLayoutId id="2147483672" r:id="rId15"/>
    <p:sldLayoutId id="2147483673" r:id="rId16"/>
    <p:sldLayoutId id="2147483674" r:id="rId17"/>
    <p:sldLayoutId id="2147483678" r:id="rId18"/>
    <p:sldLayoutId id="2147483675" r:id="rId19"/>
  </p:sldLayoutIdLst>
  <p:hf sldNum="0" hdr="0" ftr="0" dt="0"/>
  <p:txStyles>
    <p:title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9.svg"/></Relationships>
</file>

<file path=ppt/slides/_rels/slide2.xml.rels><?xml version="1.0" encoding="UTF-8" standalone="yes"?>
<Relationships xmlns="http://schemas.openxmlformats.org/package/2006/relationships"><Relationship Id="rId3" Type="http://schemas.openxmlformats.org/officeDocument/2006/relationships/hyperlink" Target="https://kpdk-my.sharepoint.com/:b:/g/personal/joha_kp_dk/EZWgdEDqEH1CsSkoBYX85EAB2-qJlgOCfMAvkg4vbVE6nQ?e=LK6ioW" TargetMode="External"/><Relationship Id="rId2" Type="http://schemas.openxmlformats.org/officeDocument/2006/relationships/hyperlink" Target="https://kpdk-my.sharepoint.com/:b:/g/personal/joha_kp_dk/EV5tINrCtt1Glm-irmDadNMBa7LOgClWl60SJVNzccUWNw?e=TI6Njt" TargetMode="Externa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11.sv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B98BBFB-4314-436C-A688-96F483D693AB}"/>
              </a:ext>
            </a:extLst>
          </p:cNvPr>
          <p:cNvSpPr>
            <a:spLocks noGrp="1"/>
          </p:cNvSpPr>
          <p:nvPr>
            <p:ph type="ctrTitle"/>
          </p:nvPr>
        </p:nvSpPr>
        <p:spPr/>
        <p:txBody>
          <a:bodyPr rtlCol="0" anchor="ctr" anchorCtr="0"/>
          <a:lstStyle/>
          <a:p>
            <a:pPr rtl="0"/>
            <a:r>
              <a:rPr lang="da-DK"/>
              <a:t>Refleksion om læring</a:t>
            </a:r>
          </a:p>
        </p:txBody>
      </p:sp>
      <p:sp>
        <p:nvSpPr>
          <p:cNvPr id="3" name="Undertitel 2">
            <a:extLst>
              <a:ext uri="{FF2B5EF4-FFF2-40B4-BE49-F238E27FC236}">
                <a16:creationId xmlns:a16="http://schemas.microsoft.com/office/drawing/2014/main" xmlns="" id="{6AA173D3-8B7E-4F91-B862-AC30CB0D2705}"/>
              </a:ext>
            </a:extLst>
          </p:cNvPr>
          <p:cNvSpPr>
            <a:spLocks noGrp="1"/>
          </p:cNvSpPr>
          <p:nvPr>
            <p:ph type="subTitle" idx="1"/>
          </p:nvPr>
        </p:nvSpPr>
        <p:spPr/>
        <p:txBody>
          <a:bodyPr rtlCol="0">
            <a:normAutofit/>
          </a:bodyPr>
          <a:lstStyle/>
          <a:p>
            <a:pPr rtl="0"/>
            <a:r>
              <a:rPr lang="da-DK" sz="2800" dirty="0"/>
              <a:t>Tværprofessionelt kursus om fødselsdepression</a:t>
            </a:r>
          </a:p>
        </p:txBody>
      </p:sp>
      <p:pic>
        <p:nvPicPr>
          <p:cNvPr id="9" name="Grafik 8" descr="Bogikon">
            <a:extLst>
              <a:ext uri="{FF2B5EF4-FFF2-40B4-BE49-F238E27FC236}">
                <a16:creationId xmlns:a16="http://schemas.microsoft.com/office/drawing/2014/main" xmlns="" id="{E26792AF-5D39-4A12-8EDD-CC09A60BDA4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344993" y="2961000"/>
            <a:ext cx="936000" cy="936000"/>
          </a:xfrm>
          <a:prstGeom prst="rect">
            <a:avLst/>
          </a:prstGeom>
        </p:spPr>
      </p:pic>
    </p:spTree>
    <p:extLst>
      <p:ext uri="{BB962C8B-B14F-4D97-AF65-F5344CB8AC3E}">
        <p14:creationId xmlns:p14="http://schemas.microsoft.com/office/powerpoint/2010/main" val="190653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felt 2">
            <a:extLst>
              <a:ext uri="{FF2B5EF4-FFF2-40B4-BE49-F238E27FC236}">
                <a16:creationId xmlns:a16="http://schemas.microsoft.com/office/drawing/2014/main" xmlns="" id="{7E2F46FB-6D26-4FE8-974B-4C3C9CF6395A}"/>
              </a:ext>
            </a:extLst>
          </p:cNvPr>
          <p:cNvSpPr txBox="1"/>
          <p:nvPr/>
        </p:nvSpPr>
        <p:spPr>
          <a:xfrm>
            <a:off x="781397" y="587491"/>
            <a:ext cx="8495607" cy="5447645"/>
          </a:xfrm>
          <a:prstGeom prst="rect">
            <a:avLst/>
          </a:prstGeom>
          <a:noFill/>
        </p:spPr>
        <p:txBody>
          <a:bodyPr wrap="square">
            <a:spAutoFit/>
          </a:bodyPr>
          <a:lstStyle/>
          <a:p>
            <a:r>
              <a:rPr lang="da-DK" sz="2400" dirty="0"/>
              <a:t>2 dages kursus for jordemødre, sygeplejersker i lægepraksis og sundhedsplejersker.</a:t>
            </a:r>
            <a:br>
              <a:rPr lang="da-DK" sz="2400" dirty="0"/>
            </a:br>
            <a:r>
              <a:rPr lang="da-DK" sz="2400" dirty="0"/>
              <a:t>Afsæt i 2 rapporter fra 2021 :</a:t>
            </a:r>
          </a:p>
          <a:p>
            <a:r>
              <a:rPr lang="da-DK" sz="2400" dirty="0"/>
              <a:t/>
            </a:r>
            <a:br>
              <a:rPr lang="da-DK" sz="2400" dirty="0"/>
            </a:br>
            <a:r>
              <a:rPr lang="da-DK" sz="2400" dirty="0"/>
              <a:t> </a:t>
            </a:r>
            <a:r>
              <a:rPr lang="da-DK" sz="2400" b="0" i="0" dirty="0">
                <a:solidFill>
                  <a:srgbClr val="000000"/>
                </a:solidFill>
                <a:effectLst/>
                <a:latin typeface="ArialNova"/>
                <a:hlinkClick r:id="rId2"/>
              </a:rPr>
              <a:t>Indsatser i forhold til fødselsdepression, litteraturgennemgang af eksisterende viden (VIVE)</a:t>
            </a:r>
            <a:endParaRPr lang="da-DK" sz="2400" b="0" i="0" dirty="0">
              <a:solidFill>
                <a:srgbClr val="000000"/>
              </a:solidFill>
              <a:effectLst/>
              <a:latin typeface="ArialNova"/>
            </a:endParaRPr>
          </a:p>
          <a:p>
            <a:r>
              <a:rPr lang="da-DK" sz="1400" b="0" i="0" dirty="0">
                <a:effectLst/>
                <a:latin typeface="Arial" panose="020B0604020202020204" pitchFamily="34" charset="0"/>
              </a:rPr>
              <a:t>Med Finansloven for 2019 afsatte regeringen og Dansk Folkeparti 5 mio. kr. om året i </a:t>
            </a:r>
            <a:r>
              <a:rPr lang="da-DK" sz="1400" b="0" i="0" dirty="0" err="1">
                <a:effectLst/>
                <a:latin typeface="Arial" panose="020B0604020202020204" pitchFamily="34" charset="0"/>
              </a:rPr>
              <a:t>pe-rioden</a:t>
            </a:r>
            <a:r>
              <a:rPr lang="da-DK" sz="1400" b="0" i="0" dirty="0">
                <a:effectLst/>
                <a:latin typeface="Arial" panose="020B0604020202020204" pitchFamily="34" charset="0"/>
              </a:rPr>
              <a:t> 2019-2022 til, at Sundhedsstyrelsen kan udvikle en national strategi for forældre med fødselsdepression. Strategien skal sikre en mere effektiv og forebyggende indsats samt understøtte et tæt samarbejde på tværs af sektorer mellem fødesteder, jordemødre, praktiserende læger, psykiatrien og den kommunale sundhedstjeneste og med </a:t>
            </a:r>
            <a:r>
              <a:rPr lang="da-DK" sz="1400" b="0" i="0" dirty="0" err="1">
                <a:effectLst/>
                <a:latin typeface="Arial" panose="020B0604020202020204" pitchFamily="34" charset="0"/>
              </a:rPr>
              <a:t>foræl-drene</a:t>
            </a:r>
            <a:r>
              <a:rPr lang="da-DK" sz="1400" b="0" i="0" dirty="0">
                <a:effectLst/>
                <a:latin typeface="Arial" panose="020B0604020202020204" pitchFamily="34" charset="0"/>
              </a:rPr>
              <a:t>. Som en del af udviklingen af strategien foretager VIVE for Sundhedsstyrelsen en litteraturgennemgang af eksisterende viden om indsatser vedrørende fødselsdepression</a:t>
            </a:r>
            <a:r>
              <a:rPr lang="da-DK" sz="2400" b="0" i="0" dirty="0">
                <a:effectLst/>
                <a:latin typeface="Arial" panose="020B0604020202020204" pitchFamily="34" charset="0"/>
              </a:rPr>
              <a:t>. </a:t>
            </a:r>
            <a:r>
              <a:rPr lang="da-DK" sz="2400" b="0" i="0" dirty="0">
                <a:solidFill>
                  <a:srgbClr val="000000"/>
                </a:solidFill>
                <a:effectLst/>
                <a:latin typeface="ArialNova"/>
              </a:rPr>
              <a:t/>
            </a:r>
            <a:br>
              <a:rPr lang="da-DK" sz="2400" b="0" i="0" dirty="0">
                <a:solidFill>
                  <a:srgbClr val="000000"/>
                </a:solidFill>
                <a:effectLst/>
                <a:latin typeface="ArialNova"/>
              </a:rPr>
            </a:br>
            <a:endParaRPr lang="da-DK" sz="2400" b="0" i="0" dirty="0">
              <a:solidFill>
                <a:srgbClr val="000000"/>
              </a:solidFill>
              <a:effectLst/>
              <a:latin typeface="ArialNova"/>
            </a:endParaRPr>
          </a:p>
          <a:p>
            <a:r>
              <a:rPr lang="da-DK" sz="2400" dirty="0">
                <a:solidFill>
                  <a:srgbClr val="000000"/>
                </a:solidFill>
                <a:latin typeface="ArialNova"/>
                <a:hlinkClick r:id="rId3"/>
              </a:rPr>
              <a:t>K</a:t>
            </a:r>
            <a:r>
              <a:rPr lang="da-DK" sz="2400" b="0" i="0" dirty="0">
                <a:solidFill>
                  <a:srgbClr val="000000"/>
                </a:solidFill>
                <a:effectLst/>
                <a:latin typeface="ArialNova"/>
                <a:hlinkClick r:id="rId3"/>
              </a:rPr>
              <a:t>ortlægning af eksisterende indsatser vedr. tidlig</a:t>
            </a:r>
            <a:br>
              <a:rPr lang="da-DK" sz="2400" b="0" i="0" dirty="0">
                <a:solidFill>
                  <a:srgbClr val="000000"/>
                </a:solidFill>
                <a:effectLst/>
                <a:latin typeface="ArialNova"/>
                <a:hlinkClick r:id="rId3"/>
              </a:rPr>
            </a:br>
            <a:r>
              <a:rPr lang="da-DK" sz="2400" b="0" i="0" dirty="0">
                <a:solidFill>
                  <a:srgbClr val="000000"/>
                </a:solidFill>
                <a:effectLst/>
                <a:latin typeface="ArialNova"/>
                <a:hlinkClick r:id="rId3"/>
              </a:rPr>
              <a:t> opsporing og behandling af fødselsdepressioner (Rambøll)</a:t>
            </a:r>
            <a:r>
              <a:rPr lang="da-DK" sz="2400" b="0" i="0" dirty="0">
                <a:solidFill>
                  <a:srgbClr val="000000"/>
                </a:solidFill>
                <a:effectLst/>
                <a:latin typeface="ArialNova"/>
              </a:rPr>
              <a:t/>
            </a:r>
            <a:br>
              <a:rPr lang="da-DK" sz="2400" b="0" i="0" dirty="0">
                <a:solidFill>
                  <a:srgbClr val="000000"/>
                </a:solidFill>
                <a:effectLst/>
                <a:latin typeface="ArialNova"/>
              </a:rPr>
            </a:br>
            <a:endParaRPr lang="da-DK" sz="2400" dirty="0"/>
          </a:p>
        </p:txBody>
      </p:sp>
    </p:spTree>
    <p:extLst>
      <p:ext uri="{BB962C8B-B14F-4D97-AF65-F5344CB8AC3E}">
        <p14:creationId xmlns:p14="http://schemas.microsoft.com/office/powerpoint/2010/main" val="4224013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78D0989-E3E5-41DB-A78D-61E199491D89}"/>
              </a:ext>
            </a:extLst>
          </p:cNvPr>
          <p:cNvSpPr>
            <a:spLocks noGrp="1"/>
          </p:cNvSpPr>
          <p:nvPr>
            <p:ph type="title"/>
          </p:nvPr>
        </p:nvSpPr>
        <p:spPr/>
        <p:txBody>
          <a:bodyPr rtlCol="0"/>
          <a:lstStyle/>
          <a:p>
            <a:pPr rtl="0"/>
            <a:r>
              <a:rPr lang="da-DK"/>
              <a:t>Hvad lærte du?</a:t>
            </a:r>
          </a:p>
        </p:txBody>
      </p:sp>
      <p:pic>
        <p:nvPicPr>
          <p:cNvPr id="6" name="Grafik 5" descr="Læringsikon">
            <a:extLst>
              <a:ext uri="{FF2B5EF4-FFF2-40B4-BE49-F238E27FC236}">
                <a16:creationId xmlns:a16="http://schemas.microsoft.com/office/drawing/2014/main" xmlns="" id="{FE130EDC-6F0A-417B-A698-CF2C65F0A3B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118946" y="613889"/>
            <a:ext cx="1440000" cy="1440000"/>
          </a:xfrm>
          <a:prstGeom prst="rect">
            <a:avLst/>
          </a:prstGeom>
        </p:spPr>
      </p:pic>
      <p:sp>
        <p:nvSpPr>
          <p:cNvPr id="3" name="Pladsholder til indhold 2">
            <a:extLst>
              <a:ext uri="{FF2B5EF4-FFF2-40B4-BE49-F238E27FC236}">
                <a16:creationId xmlns:a16="http://schemas.microsoft.com/office/drawing/2014/main" xmlns="" id="{5DB23205-1719-4B43-A690-268E347D390E}"/>
              </a:ext>
            </a:extLst>
          </p:cNvPr>
          <p:cNvSpPr>
            <a:spLocks noGrp="1"/>
          </p:cNvSpPr>
          <p:nvPr>
            <p:ph sz="half" idx="1"/>
          </p:nvPr>
        </p:nvSpPr>
        <p:spPr>
          <a:xfrm>
            <a:off x="1716066" y="2141950"/>
            <a:ext cx="7189939" cy="4716049"/>
          </a:xfrm>
        </p:spPr>
        <p:txBody>
          <a:bodyPr rtlCol="0">
            <a:noAutofit/>
          </a:bodyPr>
          <a:lstStyle/>
          <a:p>
            <a:pPr rtl="0"/>
            <a:r>
              <a:rPr lang="da-DK" sz="2000" dirty="0"/>
              <a:t>Rapporterne pegede på mangler og relevante udviklingsområder omkring:</a:t>
            </a:r>
          </a:p>
          <a:p>
            <a:pPr rtl="0"/>
            <a:r>
              <a:rPr lang="da-DK" sz="2000" dirty="0"/>
              <a:t>Fædre</a:t>
            </a:r>
          </a:p>
          <a:p>
            <a:pPr rtl="0"/>
            <a:r>
              <a:rPr lang="da-DK" sz="2000" dirty="0"/>
              <a:t>Etnicitet</a:t>
            </a:r>
          </a:p>
          <a:p>
            <a:pPr rtl="0"/>
            <a:r>
              <a:rPr lang="da-DK" sz="2000" dirty="0"/>
              <a:t>Almen praksis</a:t>
            </a:r>
          </a:p>
          <a:p>
            <a:pPr rtl="0"/>
            <a:r>
              <a:rPr lang="da-DK" sz="2000" dirty="0"/>
              <a:t>Opfølgningspraksis</a:t>
            </a:r>
          </a:p>
          <a:p>
            <a:pPr rtl="0"/>
            <a:r>
              <a:rPr lang="da-DK" sz="2000" dirty="0"/>
              <a:t>Familiecentrerede tilbud</a:t>
            </a:r>
          </a:p>
          <a:p>
            <a:pPr rtl="0"/>
            <a:r>
              <a:rPr lang="da-DK" sz="2000" dirty="0"/>
              <a:t>Gravide med øget risiko</a:t>
            </a:r>
          </a:p>
          <a:p>
            <a:pPr rtl="0"/>
            <a:r>
              <a:rPr lang="da-DK" sz="2000" dirty="0"/>
              <a:t>Tværsektorielt samarbejde</a:t>
            </a:r>
          </a:p>
          <a:p>
            <a:pPr rtl="0"/>
            <a:endParaRPr lang="da-DK" sz="2000" dirty="0"/>
          </a:p>
          <a:p>
            <a:pPr rtl="0"/>
            <a:r>
              <a:rPr lang="da-DK" sz="2000" dirty="0"/>
              <a:t>Tilbuddet er meget forskelligt i kommunerne, og viser at en national </a:t>
            </a:r>
            <a:r>
              <a:rPr lang="da-DK" sz="2000" dirty="0" err="1"/>
              <a:t>retningslinie</a:t>
            </a:r>
            <a:r>
              <a:rPr lang="da-DK" sz="2000" dirty="0"/>
              <a:t> er påkrævet .</a:t>
            </a:r>
          </a:p>
          <a:p>
            <a:pPr rtl="0"/>
            <a:endParaRPr lang="da-DK" sz="2000" dirty="0"/>
          </a:p>
          <a:p>
            <a:pPr rtl="0"/>
            <a:endParaRPr lang="da-DK" sz="2000" dirty="0"/>
          </a:p>
          <a:p>
            <a:pPr rtl="0"/>
            <a:endParaRPr lang="da-DK" sz="2000" dirty="0"/>
          </a:p>
          <a:p>
            <a:pPr rtl="0"/>
            <a:endParaRPr lang="da-DK" sz="2000" dirty="0"/>
          </a:p>
        </p:txBody>
      </p:sp>
      <p:sp>
        <p:nvSpPr>
          <p:cNvPr id="4" name="Pladsholder til indhold 3">
            <a:extLst>
              <a:ext uri="{FF2B5EF4-FFF2-40B4-BE49-F238E27FC236}">
                <a16:creationId xmlns:a16="http://schemas.microsoft.com/office/drawing/2014/main" xmlns="" id="{B6121FED-B50C-4A21-9460-5D32C70FEAA0}"/>
              </a:ext>
            </a:extLst>
          </p:cNvPr>
          <p:cNvSpPr>
            <a:spLocks noGrp="1"/>
          </p:cNvSpPr>
          <p:nvPr>
            <p:ph sz="half" idx="2"/>
          </p:nvPr>
        </p:nvSpPr>
        <p:spPr/>
        <p:txBody>
          <a:bodyPr rtlCol="0">
            <a:normAutofit/>
          </a:bodyPr>
          <a:lstStyle/>
          <a:p>
            <a:pPr marL="0" indent="0" rtl="0">
              <a:buNone/>
            </a:pPr>
            <a:r>
              <a:rPr lang="da-DK" dirty="0"/>
              <a:t>[</a:t>
            </a:r>
          </a:p>
        </p:txBody>
      </p:sp>
    </p:spTree>
    <p:extLst>
      <p:ext uri="{BB962C8B-B14F-4D97-AF65-F5344CB8AC3E}">
        <p14:creationId xmlns:p14="http://schemas.microsoft.com/office/powerpoint/2010/main" val="4205207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953CC8C-ED61-451A-B4E3-E506F8731ABC}"/>
              </a:ext>
            </a:extLst>
          </p:cNvPr>
          <p:cNvSpPr>
            <a:spLocks noGrp="1"/>
          </p:cNvSpPr>
          <p:nvPr>
            <p:ph type="title"/>
          </p:nvPr>
        </p:nvSpPr>
        <p:spPr>
          <a:xfrm>
            <a:off x="673331" y="1762298"/>
            <a:ext cx="9620851" cy="116606"/>
          </a:xfrm>
        </p:spPr>
        <p:txBody>
          <a:bodyPr>
            <a:normAutofit fontScale="90000"/>
          </a:bodyPr>
          <a:lstStyle/>
          <a:p>
            <a:r>
              <a:rPr lang="da-DK" dirty="0"/>
              <a:t/>
            </a:r>
            <a:br>
              <a:rPr lang="da-DK" dirty="0"/>
            </a:br>
            <a:r>
              <a:rPr lang="da-DK" dirty="0"/>
              <a:t/>
            </a:r>
            <a:br>
              <a:rPr lang="da-DK" dirty="0"/>
            </a:br>
            <a:r>
              <a:rPr lang="da-DK" dirty="0"/>
              <a:t/>
            </a:r>
            <a:br>
              <a:rPr lang="da-DK" dirty="0"/>
            </a:br>
            <a:r>
              <a:rPr lang="da-DK" dirty="0"/>
              <a:t/>
            </a:r>
            <a:br>
              <a:rPr lang="da-DK" dirty="0"/>
            </a:br>
            <a:r>
              <a:rPr lang="da-DK" dirty="0"/>
              <a:t/>
            </a:r>
            <a:br>
              <a:rPr lang="da-DK" dirty="0"/>
            </a:br>
            <a:r>
              <a:rPr lang="da-DK" dirty="0"/>
              <a:t>Fokus på kurset:</a:t>
            </a:r>
            <a:br>
              <a:rPr lang="da-DK" dirty="0"/>
            </a:br>
            <a:r>
              <a:rPr lang="da-DK" dirty="0"/>
              <a:t/>
            </a:r>
            <a:br>
              <a:rPr lang="da-DK" dirty="0"/>
            </a:br>
            <a:r>
              <a:rPr lang="da-DK" dirty="0"/>
              <a:t>Depressionen og relationen til barnet (</a:t>
            </a:r>
            <a:r>
              <a:rPr lang="da-DK" sz="1600" dirty="0"/>
              <a:t>kommentarer slide 5)</a:t>
            </a:r>
            <a:r>
              <a:rPr lang="da-DK" dirty="0"/>
              <a:t/>
            </a:r>
            <a:br>
              <a:rPr lang="da-DK" dirty="0"/>
            </a:br>
            <a:r>
              <a:rPr lang="da-DK" dirty="0"/>
              <a:t/>
            </a:r>
            <a:br>
              <a:rPr lang="da-DK" dirty="0"/>
            </a:br>
            <a:r>
              <a:rPr lang="da-DK" dirty="0"/>
              <a:t>Stigmatisering	(</a:t>
            </a:r>
            <a:r>
              <a:rPr lang="da-DK" sz="1600" dirty="0"/>
              <a:t>video 3)</a:t>
            </a:r>
            <a:r>
              <a:rPr lang="da-DK" dirty="0"/>
              <a:t>	</a:t>
            </a:r>
            <a:br>
              <a:rPr lang="da-DK" dirty="0"/>
            </a:br>
            <a:r>
              <a:rPr lang="da-DK" dirty="0"/>
              <a:t/>
            </a:r>
            <a:br>
              <a:rPr lang="da-DK" dirty="0"/>
            </a:br>
            <a:r>
              <a:rPr lang="da-DK" dirty="0"/>
              <a:t>Etnicitet</a:t>
            </a:r>
            <a:br>
              <a:rPr lang="da-DK" dirty="0"/>
            </a:br>
            <a:r>
              <a:rPr lang="da-DK" dirty="0"/>
              <a:t/>
            </a:r>
            <a:br>
              <a:rPr lang="da-DK" dirty="0"/>
            </a:br>
            <a:r>
              <a:rPr lang="da-DK" dirty="0"/>
              <a:t>Tværprofessionelt samarbejde </a:t>
            </a:r>
            <a:br>
              <a:rPr lang="da-DK" dirty="0"/>
            </a:br>
            <a:r>
              <a:rPr lang="da-DK" dirty="0"/>
              <a:t/>
            </a:r>
            <a:br>
              <a:rPr lang="da-DK" dirty="0"/>
            </a:br>
            <a:r>
              <a:rPr lang="da-DK" dirty="0"/>
              <a:t/>
            </a:r>
            <a:br>
              <a:rPr lang="da-DK" dirty="0"/>
            </a:br>
            <a:endParaRPr lang="da-DK" dirty="0"/>
          </a:p>
        </p:txBody>
      </p:sp>
    </p:spTree>
    <p:extLst>
      <p:ext uri="{BB962C8B-B14F-4D97-AF65-F5344CB8AC3E}">
        <p14:creationId xmlns:p14="http://schemas.microsoft.com/office/powerpoint/2010/main" val="200228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felt 2">
            <a:extLst>
              <a:ext uri="{FF2B5EF4-FFF2-40B4-BE49-F238E27FC236}">
                <a16:creationId xmlns:a16="http://schemas.microsoft.com/office/drawing/2014/main" xmlns="" id="{27754478-F4E3-48D2-B3DE-E076BA5B8B39}"/>
              </a:ext>
            </a:extLst>
          </p:cNvPr>
          <p:cNvSpPr txBox="1"/>
          <p:nvPr/>
        </p:nvSpPr>
        <p:spPr>
          <a:xfrm>
            <a:off x="698269" y="357447"/>
            <a:ext cx="8512233" cy="6463308"/>
          </a:xfrm>
          <a:prstGeom prst="rect">
            <a:avLst/>
          </a:prstGeom>
          <a:noFill/>
        </p:spPr>
        <p:txBody>
          <a:bodyPr wrap="square">
            <a:spAutoFit/>
          </a:bodyPr>
          <a:lstStyle/>
          <a:p>
            <a:r>
              <a:rPr lang="da-DK">
                <a:latin typeface="Arial" panose="020B0604020202020204" pitchFamily="34" charset="0"/>
              </a:rPr>
              <a:t>Svend Åge Madsen: 3 </a:t>
            </a:r>
            <a:r>
              <a:rPr lang="da-DK" dirty="0">
                <a:latin typeface="Arial" panose="020B0604020202020204" pitchFamily="34" charset="0"/>
              </a:rPr>
              <a:t>temaer i Forældredannelsesprocessen:</a:t>
            </a:r>
          </a:p>
          <a:p>
            <a:endParaRPr lang="da-DK" dirty="0">
              <a:latin typeface="Arial" panose="020B0604020202020204" pitchFamily="34" charset="0"/>
            </a:endParaRPr>
          </a:p>
          <a:p>
            <a:r>
              <a:rPr lang="da-DK" b="0" i="0" dirty="0">
                <a:effectLst/>
                <a:latin typeface="Arial" panose="020B0604020202020204" pitchFamily="34" charset="0"/>
              </a:rPr>
              <a:t>1)Bearbejdning af erfaring med omsorg i egen opvækst</a:t>
            </a:r>
          </a:p>
          <a:p>
            <a:r>
              <a:rPr lang="da-DK" b="0" i="0" dirty="0">
                <a:effectLst/>
                <a:latin typeface="Arial" panose="020B0604020202020204" pitchFamily="34" charset="0"/>
              </a:rPr>
              <a:t>2) Udvikling og bearbejdninger af indre billeder/forestillinger om barnet</a:t>
            </a:r>
          </a:p>
          <a:p>
            <a:r>
              <a:rPr lang="da-DK" dirty="0">
                <a:latin typeface="Arial" panose="020B0604020202020204" pitchFamily="34" charset="0"/>
              </a:rPr>
              <a:t>3) Tanker og følelser omkring det at blive forældre – have ansvar, relationen til barnet, forandringer i livet.</a:t>
            </a:r>
          </a:p>
          <a:p>
            <a:endParaRPr lang="da-DK" dirty="0">
              <a:latin typeface="Arial" panose="020B0604020202020204" pitchFamily="34" charset="0"/>
            </a:endParaRPr>
          </a:p>
          <a:p>
            <a:r>
              <a:rPr lang="da-DK" b="0" i="0" dirty="0">
                <a:effectLst/>
                <a:latin typeface="Arial" panose="020B0604020202020204" pitchFamily="34" charset="0"/>
              </a:rPr>
              <a:t>Kort sagt øgede tanker omkring:</a:t>
            </a:r>
          </a:p>
          <a:p>
            <a:r>
              <a:rPr lang="da-DK" b="0" i="0" dirty="0">
                <a:effectLst/>
                <a:latin typeface="Arial" panose="020B0604020202020204" pitchFamily="34" charset="0"/>
              </a:rPr>
              <a:t>Barnet som barn</a:t>
            </a:r>
          </a:p>
          <a:p>
            <a:endParaRPr lang="da-DK" b="0" i="0" dirty="0">
              <a:effectLst/>
              <a:latin typeface="Arial" panose="020B0604020202020204" pitchFamily="34" charset="0"/>
            </a:endParaRPr>
          </a:p>
          <a:p>
            <a:r>
              <a:rPr lang="da-DK" b="0" i="0" dirty="0">
                <a:effectLst/>
                <a:latin typeface="Arial" panose="020B0604020202020204" pitchFamily="34" charset="0"/>
              </a:rPr>
              <a:t>Relationen til barnet</a:t>
            </a:r>
          </a:p>
          <a:p>
            <a:endParaRPr lang="da-DK" b="0" i="0" dirty="0">
              <a:effectLst/>
              <a:latin typeface="Arial" panose="020B0604020202020204" pitchFamily="34" charset="0"/>
            </a:endParaRPr>
          </a:p>
          <a:p>
            <a:r>
              <a:rPr lang="da-DK" b="0" i="0" dirty="0">
                <a:effectLst/>
                <a:latin typeface="Arial" panose="020B0604020202020204" pitchFamily="34" charset="0"/>
              </a:rPr>
              <a:t>Sig selv som far eller mor</a:t>
            </a:r>
          </a:p>
          <a:p>
            <a:endParaRPr lang="da-DK" b="0" i="0" dirty="0">
              <a:effectLst/>
              <a:latin typeface="Arial" panose="020B0604020202020204" pitchFamily="34" charset="0"/>
            </a:endParaRPr>
          </a:p>
          <a:p>
            <a:r>
              <a:rPr lang="da-DK" b="0" i="0" dirty="0">
                <a:effectLst/>
                <a:latin typeface="Arial" panose="020B0604020202020204" pitchFamily="34" charset="0"/>
              </a:rPr>
              <a:t>Egen tilknytningshistorie</a:t>
            </a:r>
          </a:p>
          <a:p>
            <a:endParaRPr lang="da-DK" b="0" i="0" dirty="0">
              <a:effectLst/>
              <a:latin typeface="Arial" panose="020B0604020202020204" pitchFamily="34" charset="0"/>
            </a:endParaRPr>
          </a:p>
          <a:p>
            <a:r>
              <a:rPr lang="da-DK" b="0" i="0" dirty="0">
                <a:effectLst/>
                <a:latin typeface="Arial" panose="020B0604020202020204" pitchFamily="34" charset="0"/>
              </a:rPr>
              <a:t>Egen mor som mor</a:t>
            </a:r>
          </a:p>
          <a:p>
            <a:endParaRPr lang="da-DK" b="0" i="0" dirty="0">
              <a:effectLst/>
              <a:latin typeface="Arial" panose="020B0604020202020204" pitchFamily="34" charset="0"/>
            </a:endParaRPr>
          </a:p>
          <a:p>
            <a:r>
              <a:rPr lang="da-DK" b="0" i="0" dirty="0">
                <a:effectLst/>
                <a:latin typeface="Arial" panose="020B0604020202020204" pitchFamily="34" charset="0"/>
              </a:rPr>
              <a:t>Egen far som far</a:t>
            </a:r>
          </a:p>
          <a:p>
            <a:endParaRPr lang="da-DK" b="0" i="0" dirty="0">
              <a:effectLst/>
              <a:latin typeface="Arial" panose="020B0604020202020204" pitchFamily="34" charset="0"/>
            </a:endParaRPr>
          </a:p>
          <a:p>
            <a:r>
              <a:rPr lang="da-DK" b="0" i="0" dirty="0">
                <a:effectLst/>
                <a:latin typeface="Arial" panose="020B0604020202020204" pitchFamily="34" charset="0"/>
              </a:rPr>
              <a:t>Sig selv som barn</a:t>
            </a:r>
          </a:p>
          <a:p>
            <a:endParaRPr lang="da-DK" b="0" i="0" dirty="0">
              <a:effectLst/>
              <a:latin typeface="Arial" panose="020B0604020202020204" pitchFamily="34" charset="0"/>
            </a:endParaRPr>
          </a:p>
          <a:p>
            <a:r>
              <a:rPr lang="da-DK" b="0" i="0" dirty="0">
                <a:effectLst/>
                <a:latin typeface="Arial" panose="020B0604020202020204" pitchFamily="34" charset="0"/>
              </a:rPr>
              <a:t>Mv. </a:t>
            </a:r>
            <a:endParaRPr lang="da-DK" dirty="0"/>
          </a:p>
        </p:txBody>
      </p:sp>
    </p:spTree>
    <p:extLst>
      <p:ext uri="{BB962C8B-B14F-4D97-AF65-F5344CB8AC3E}">
        <p14:creationId xmlns:p14="http://schemas.microsoft.com/office/powerpoint/2010/main" val="1076963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felt 2">
            <a:extLst>
              <a:ext uri="{FF2B5EF4-FFF2-40B4-BE49-F238E27FC236}">
                <a16:creationId xmlns:a16="http://schemas.microsoft.com/office/drawing/2014/main" xmlns="" id="{2858172B-66C2-42E6-8ED6-E24B985D1E34}"/>
              </a:ext>
            </a:extLst>
          </p:cNvPr>
          <p:cNvSpPr txBox="1"/>
          <p:nvPr/>
        </p:nvSpPr>
        <p:spPr>
          <a:xfrm>
            <a:off x="514250" y="425362"/>
            <a:ext cx="11163499" cy="6740307"/>
          </a:xfrm>
          <a:prstGeom prst="rect">
            <a:avLst/>
          </a:prstGeom>
          <a:noFill/>
        </p:spPr>
        <p:txBody>
          <a:bodyPr wrap="square">
            <a:spAutoFit/>
          </a:bodyPr>
          <a:lstStyle/>
          <a:p>
            <a:pPr algn="l" rtl="0"/>
            <a:endParaRPr lang="da-DK" sz="2400" b="0" i="0" dirty="0">
              <a:solidFill>
                <a:srgbClr val="000000"/>
              </a:solidFill>
              <a:effectLst/>
              <a:latin typeface="ArialNova"/>
            </a:endParaRPr>
          </a:p>
          <a:p>
            <a:pPr algn="l" rtl="0"/>
            <a:r>
              <a:rPr lang="da-DK" sz="2400" dirty="0">
                <a:solidFill>
                  <a:srgbClr val="000000"/>
                </a:solidFill>
                <a:latin typeface="ArialNova"/>
              </a:rPr>
              <a:t>Filmklip; 	Video 1  6 min ; fødselsdepression generelt</a:t>
            </a:r>
          </a:p>
          <a:p>
            <a:pPr algn="l" rtl="0"/>
            <a:r>
              <a:rPr lang="da-DK" sz="2400" dirty="0">
                <a:solidFill>
                  <a:srgbClr val="000000"/>
                </a:solidFill>
                <a:latin typeface="ArialNova"/>
              </a:rPr>
              <a:t>			Video 2  4, 5 min fædre og fødselsdepression</a:t>
            </a:r>
          </a:p>
          <a:p>
            <a:pPr algn="l" rtl="0"/>
            <a:r>
              <a:rPr lang="da-DK" sz="2400" dirty="0">
                <a:solidFill>
                  <a:srgbClr val="000000"/>
                </a:solidFill>
                <a:latin typeface="ArialNova"/>
              </a:rPr>
              <a:t>			Video 3  5 ¼ min  stigmatisering</a:t>
            </a:r>
          </a:p>
          <a:p>
            <a:pPr algn="l" rtl="0"/>
            <a:endParaRPr lang="da-DK" sz="2400" dirty="0">
              <a:solidFill>
                <a:srgbClr val="000000"/>
              </a:solidFill>
              <a:latin typeface="ArialNova"/>
            </a:endParaRPr>
          </a:p>
          <a:p>
            <a:pPr algn="l" rtl="0"/>
            <a:r>
              <a:rPr lang="da-DK" sz="2400" dirty="0">
                <a:solidFill>
                  <a:srgbClr val="000000"/>
                </a:solidFill>
                <a:latin typeface="ArialNova"/>
              </a:rPr>
              <a:t>Rapport omkring etnicitet; statistik fra 2015-18 viser at 27,8 % dansk- fødte og 54,7 % immigrations kvinder bliver ikke screenet. </a:t>
            </a:r>
          </a:p>
          <a:p>
            <a:pPr algn="l" rtl="0"/>
            <a:endParaRPr lang="da-DK" sz="2400" dirty="0">
              <a:solidFill>
                <a:srgbClr val="000000"/>
              </a:solidFill>
              <a:latin typeface="ArialNova"/>
            </a:endParaRPr>
          </a:p>
          <a:p>
            <a:pPr algn="l" rtl="0"/>
            <a:r>
              <a:rPr lang="da-DK" sz="2400" dirty="0">
                <a:solidFill>
                  <a:srgbClr val="000000"/>
                </a:solidFill>
                <a:latin typeface="ArialNova"/>
              </a:rPr>
              <a:t>Podcast interview med </a:t>
            </a:r>
            <a:r>
              <a:rPr lang="da-DK" sz="2400" dirty="0" err="1">
                <a:solidFill>
                  <a:srgbClr val="000000"/>
                </a:solidFill>
                <a:latin typeface="ArialNova"/>
              </a:rPr>
              <a:t>jdm</a:t>
            </a:r>
            <a:r>
              <a:rPr lang="da-DK" sz="2400" dirty="0">
                <a:solidFill>
                  <a:srgbClr val="000000"/>
                </a:solidFill>
                <a:latin typeface="ArialNova"/>
              </a:rPr>
              <a:t>,- de eller deres familie har oplevet værre ting i deres hjemland. Udvikling påkrævet !</a:t>
            </a:r>
          </a:p>
          <a:p>
            <a:pPr algn="l" rtl="0"/>
            <a:r>
              <a:rPr lang="da-DK" sz="2400" dirty="0">
                <a:solidFill>
                  <a:srgbClr val="000000"/>
                </a:solidFill>
                <a:latin typeface="ArialNova"/>
              </a:rPr>
              <a:t>Husk vores mappe med de fremmedsprogede EPDS</a:t>
            </a:r>
          </a:p>
          <a:p>
            <a:pPr algn="l" rtl="0"/>
            <a:endParaRPr lang="da-DK" sz="2400" dirty="0">
              <a:solidFill>
                <a:srgbClr val="000000"/>
              </a:solidFill>
              <a:latin typeface="ArialNova"/>
            </a:endParaRPr>
          </a:p>
          <a:p>
            <a:pPr algn="l" rtl="0"/>
            <a:endParaRPr lang="da-DK" sz="2400" dirty="0">
              <a:solidFill>
                <a:srgbClr val="000000"/>
              </a:solidFill>
              <a:latin typeface="ArialNova"/>
            </a:endParaRPr>
          </a:p>
          <a:p>
            <a:pPr algn="l" rtl="0"/>
            <a:r>
              <a:rPr lang="da-DK" sz="2400" dirty="0">
                <a:solidFill>
                  <a:srgbClr val="000000"/>
                </a:solidFill>
                <a:latin typeface="ArialNova"/>
              </a:rPr>
              <a:t> </a:t>
            </a:r>
          </a:p>
          <a:p>
            <a:pPr algn="l" rtl="0"/>
            <a:r>
              <a:rPr lang="da-DK" sz="2400" dirty="0">
                <a:solidFill>
                  <a:srgbClr val="000000"/>
                </a:solidFill>
                <a:latin typeface="ArialNova"/>
              </a:rPr>
              <a:t> Præsentere nyt skema</a:t>
            </a:r>
          </a:p>
          <a:p>
            <a:pPr algn="l" rtl="0"/>
            <a:endParaRPr lang="da-DK" sz="2400" dirty="0">
              <a:solidFill>
                <a:srgbClr val="000000"/>
              </a:solidFill>
              <a:latin typeface="ArialNova"/>
            </a:endParaRPr>
          </a:p>
          <a:p>
            <a:pPr algn="l" rtl="0"/>
            <a:endParaRPr lang="da-DK" sz="2400" b="0" i="0" dirty="0">
              <a:solidFill>
                <a:srgbClr val="000000"/>
              </a:solidFill>
              <a:effectLst/>
              <a:latin typeface="ArialNova"/>
            </a:endParaRPr>
          </a:p>
          <a:p>
            <a:pPr algn="l" rtl="0"/>
            <a:endParaRPr lang="da-DK" sz="2400" b="0" i="0" dirty="0">
              <a:solidFill>
                <a:srgbClr val="000000"/>
              </a:solidFill>
              <a:effectLst/>
              <a:latin typeface="ArialNova"/>
            </a:endParaRPr>
          </a:p>
        </p:txBody>
      </p:sp>
    </p:spTree>
    <p:extLst>
      <p:ext uri="{BB962C8B-B14F-4D97-AF65-F5344CB8AC3E}">
        <p14:creationId xmlns:p14="http://schemas.microsoft.com/office/powerpoint/2010/main" val="2636580763"/>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Custom 11">
      <a:majorFont>
        <a:latin typeface="Trebuchet MS"/>
        <a:ea typeface=""/>
        <a:cs typeface=""/>
      </a:majorFont>
      <a:minorFont>
        <a:latin typeface="Trebuchet M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spDef>
      <a:spPr>
        <a:solidFill>
          <a:schemeClr val="accent1"/>
        </a:solidFill>
        <a:ln>
          <a:noFill/>
        </a:ln>
        <a:effectLst>
          <a:outerShdw blurRad="50800" dist="38100" dir="5400000" algn="t" rotWithShape="0">
            <a:prstClr val="black">
              <a:alpha val="40000"/>
            </a:prstClr>
          </a:outerShdw>
        </a:effectLst>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_61208824_TF67421116_Win32" id="{6B6C8DDA-9C6F-40D5-B0C4-6D285F6771EC}" vid="{F0E92779-ECF0-45D1-80C0-1EAE3C07100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Refleksion om læring </Template>
  <TotalTime>283</TotalTime>
  <Words>250</Words>
  <Application>Microsoft Office PowerPoint</Application>
  <PresentationFormat>Widescreen</PresentationFormat>
  <Paragraphs>67</Paragraphs>
  <Slides>6</Slides>
  <Notes>2</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6</vt:i4>
      </vt:variant>
    </vt:vector>
  </HeadingPairs>
  <TitlesOfParts>
    <vt:vector size="12" baseType="lpstr">
      <vt:lpstr>Arial</vt:lpstr>
      <vt:lpstr>ArialNova</vt:lpstr>
      <vt:lpstr>Calibri</vt:lpstr>
      <vt:lpstr>Segoe UI</vt:lpstr>
      <vt:lpstr>Trebuchet MS</vt:lpstr>
      <vt:lpstr>Berlin</vt:lpstr>
      <vt:lpstr>Refleksion om læring</vt:lpstr>
      <vt:lpstr>PowerPoint-præsentation</vt:lpstr>
      <vt:lpstr>Hvad lærte du?</vt:lpstr>
      <vt:lpstr>     Fokus på kurset:  Depressionen og relationen til barnet (kommentarer slide 5)  Stigmatisering (video 3)   Etnicitet  Tværprofessionelt samarbejde    </vt:lpstr>
      <vt:lpstr>PowerPoint-præsentation</vt:lpstr>
      <vt:lpstr>PowerPoint-præsentation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Refleksion om læring</dc:title>
  <dc:creator>Iris Lindskov Hjuler</dc:creator>
  <cp:lastModifiedBy>Rikke Kamstrup Knudsen</cp:lastModifiedBy>
  <cp:revision>9</cp:revision>
  <dcterms:created xsi:type="dcterms:W3CDTF">2023-01-13T12:22:11Z</dcterms:created>
  <dcterms:modified xsi:type="dcterms:W3CDTF">2023-01-19T13:08:56Z</dcterms:modified>
</cp:coreProperties>
</file>