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AF5"/>
    <a:srgbClr val="ECF5FB"/>
    <a:srgbClr val="82C5E6"/>
    <a:srgbClr val="CBE8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yst layout 1 - Markerin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9" d="100"/>
          <a:sy n="129" d="100"/>
        </p:scale>
        <p:origin x="108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a-DK"/>
              <a:t>Klik for at redigere titeltypografien i masteren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AADDD2B4-2D2A-48D8-B467-432D8290E002}" type="datetimeFigureOut">
              <a:rPr lang="da-DK" smtClean="0"/>
              <a:t>25-10-2024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374088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AADDD2B4-2D2A-48D8-B467-432D8290E002}" type="datetimeFigureOut">
              <a:rPr lang="da-DK" smtClean="0"/>
              <a:t>25-10-2024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376425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AADDD2B4-2D2A-48D8-B467-432D8290E002}" type="datetimeFigureOut">
              <a:rPr lang="da-DK" smtClean="0"/>
              <a:t>25-10-2024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2583536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AADDD2B4-2D2A-48D8-B467-432D8290E002}" type="datetimeFigureOut">
              <a:rPr lang="da-DK" smtClean="0"/>
              <a:t>25-10-2024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342086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a-DK"/>
              <a:t>Klik for at redigere titeltypografien i masteren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AADDD2B4-2D2A-48D8-B467-432D8290E002}" type="datetimeFigureOut">
              <a:rPr lang="da-DK" smtClean="0"/>
              <a:t>25-10-2024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3032488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AADDD2B4-2D2A-48D8-B467-432D8290E002}" type="datetimeFigureOut">
              <a:rPr lang="da-DK" smtClean="0"/>
              <a:t>25-10-2024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706202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Content Placeholder 3"/>
          <p:cNvSpPr>
            <a:spLocks noGrp="1"/>
          </p:cNvSpPr>
          <p:nvPr>
            <p:ph sz="half" idx="2"/>
          </p:nvPr>
        </p:nvSpPr>
        <p:spPr>
          <a:xfrm>
            <a:off x="629842" y="2505075"/>
            <a:ext cx="3868340"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Content Placeholder 5"/>
          <p:cNvSpPr>
            <a:spLocks noGrp="1"/>
          </p:cNvSpPr>
          <p:nvPr>
            <p:ph sz="quarter" idx="4"/>
          </p:nvPr>
        </p:nvSpPr>
        <p:spPr>
          <a:xfrm>
            <a:off x="4629150" y="2505075"/>
            <a:ext cx="3887391"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AADDD2B4-2D2A-48D8-B467-432D8290E002}" type="datetimeFigureOut">
              <a:rPr lang="da-DK" smtClean="0"/>
              <a:t>25-10-2024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227551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AADDD2B4-2D2A-48D8-B467-432D8290E002}" type="datetimeFigureOut">
              <a:rPr lang="da-DK" smtClean="0"/>
              <a:t>25-10-2024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2715394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DDD2B4-2D2A-48D8-B467-432D8290E002}" type="datetimeFigureOut">
              <a:rPr lang="da-DK" smtClean="0"/>
              <a:t>25-10-2024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4217090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a:t>Klik for at redigere titeltypografien i masteren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AADDD2B4-2D2A-48D8-B467-432D8290E002}" type="datetimeFigureOut">
              <a:rPr lang="da-DK" smtClean="0"/>
              <a:t>25-10-2024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2528036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AADDD2B4-2D2A-48D8-B467-432D8290E002}" type="datetimeFigureOut">
              <a:rPr lang="da-DK" smtClean="0"/>
              <a:t>25-10-2024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6552870-DACD-4733-9737-38250A879773}" type="slidenum">
              <a:rPr lang="da-DK" smtClean="0"/>
              <a:t>‹nr.›</a:t>
            </a:fld>
            <a:endParaRPr lang="da-DK"/>
          </a:p>
        </p:txBody>
      </p:sp>
    </p:spTree>
    <p:extLst>
      <p:ext uri="{BB962C8B-B14F-4D97-AF65-F5344CB8AC3E}">
        <p14:creationId xmlns:p14="http://schemas.microsoft.com/office/powerpoint/2010/main" val="1614441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DD2B4-2D2A-48D8-B467-432D8290E002}" type="datetimeFigureOut">
              <a:rPr lang="da-DK" smtClean="0"/>
              <a:t>25-10-2024</a:t>
            </a:fld>
            <a:endParaRPr lang="da-D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52870-DACD-4733-9737-38250A879773}" type="slidenum">
              <a:rPr lang="da-DK" smtClean="0"/>
              <a:t>‹nr.›</a:t>
            </a:fld>
            <a:endParaRPr lang="da-DK"/>
          </a:p>
        </p:txBody>
      </p:sp>
    </p:spTree>
    <p:extLst>
      <p:ext uri="{BB962C8B-B14F-4D97-AF65-F5344CB8AC3E}">
        <p14:creationId xmlns:p14="http://schemas.microsoft.com/office/powerpoint/2010/main" val="369108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roen.randers.dk/media/48162/principper-for-dokumentation-og-journalisering.pdf" TargetMode="External"/><Relationship Id="rId2" Type="http://schemas.openxmlformats.org/officeDocument/2006/relationships/hyperlink" Target="https://broen.randers.dk/media/56528/hvad-er-en-personoplysning.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indhold 2">
            <a:extLst>
              <a:ext uri="{FF2B5EF4-FFF2-40B4-BE49-F238E27FC236}">
                <a16:creationId xmlns:a16="http://schemas.microsoft.com/office/drawing/2014/main" id="{2832C7CF-29F1-72E6-6F8D-1D5EBB25415E}"/>
              </a:ext>
            </a:extLst>
          </p:cNvPr>
          <p:cNvSpPr>
            <a:spLocks noGrp="1"/>
          </p:cNvSpPr>
          <p:nvPr>
            <p:ph idx="1"/>
          </p:nvPr>
        </p:nvSpPr>
        <p:spPr>
          <a:xfrm>
            <a:off x="349405" y="208156"/>
            <a:ext cx="8445189" cy="6437971"/>
          </a:xfrm>
        </p:spPr>
        <p:txBody>
          <a:bodyPr>
            <a:normAutofit lnSpcReduction="10000"/>
          </a:bodyPr>
          <a:lstStyle/>
          <a:p>
            <a:pPr marL="0" indent="0">
              <a:buNone/>
            </a:pPr>
            <a:r>
              <a:rPr lang="da-DK" sz="3200" dirty="0"/>
              <a:t>Håndtering af dokumenter i Randers Kommune</a:t>
            </a:r>
            <a:endParaRPr lang="da-DK" sz="2000" dirty="0"/>
          </a:p>
          <a:p>
            <a:r>
              <a:rPr lang="da-DK" sz="2000" dirty="0"/>
              <a:t>Arbejder du med følsomme eller fortrolige personoplysninger herunder cpr. nr. eller forretningskritiske data skal dokumenthåndteringen altid ske i </a:t>
            </a:r>
            <a:r>
              <a:rPr lang="da-DK" sz="2000" dirty="0" err="1"/>
              <a:t>Sbsys</a:t>
            </a:r>
            <a:r>
              <a:rPr lang="da-DK" sz="2000" dirty="0"/>
              <a:t> eller et fagsystem.  </a:t>
            </a:r>
          </a:p>
          <a:p>
            <a:pPr lvl="1"/>
            <a:r>
              <a:rPr lang="da-DK" sz="1600" dirty="0"/>
              <a:t>Er du i tvivl om hvilken type personoplysninger du behandler kan du læse mere her </a:t>
            </a:r>
            <a:r>
              <a:rPr lang="da-DK" sz="1600" dirty="0">
                <a:hlinkClick r:id="rId2"/>
              </a:rPr>
              <a:t>https://broen.randers.dk/media/56528/hvad-er-en-personoplysning.pdf</a:t>
            </a:r>
            <a:endParaRPr lang="da-DK" sz="1600" dirty="0"/>
          </a:p>
          <a:p>
            <a:r>
              <a:rPr lang="da-DK" sz="2000" dirty="0"/>
              <a:t>Uanset hvilken type personoplysninger, der er tale om skal dokumenthåndtering i afgørelsessager ske i </a:t>
            </a:r>
            <a:r>
              <a:rPr lang="da-DK" sz="2000" dirty="0" err="1"/>
              <a:t>Sbsys</a:t>
            </a:r>
            <a:r>
              <a:rPr lang="da-DK" sz="2000" dirty="0"/>
              <a:t> eller et fagsystem.</a:t>
            </a:r>
          </a:p>
          <a:p>
            <a:r>
              <a:rPr lang="da-DK" sz="2000" dirty="0"/>
              <a:t>Håndtering af dokumenter med almindelige personoplysninger indenfor anden administrativ sagsbehandling end afgørelsessager kan, hvis det </a:t>
            </a:r>
            <a:r>
              <a:rPr lang="da-DK" sz="2000" i="1" dirty="0"/>
              <a:t>konkret giver mening</a:t>
            </a:r>
            <a:r>
              <a:rPr lang="da-DK" sz="2000" dirty="0"/>
              <a:t> ske på f.eks. Drev el. </a:t>
            </a:r>
            <a:r>
              <a:rPr lang="da-DK" sz="2000" dirty="0" err="1"/>
              <a:t>onedrive</a:t>
            </a:r>
            <a:r>
              <a:rPr lang="da-DK" sz="2000" dirty="0"/>
              <a:t>. Al sagsbehandling bør dog som udgangspunkt ske i </a:t>
            </a:r>
            <a:r>
              <a:rPr lang="da-DK" sz="2000" dirty="0" err="1"/>
              <a:t>Sbsys</a:t>
            </a:r>
            <a:r>
              <a:rPr lang="da-DK" sz="2000" dirty="0"/>
              <a:t> eller et fagsystem</a:t>
            </a:r>
          </a:p>
          <a:p>
            <a:pPr lvl="1"/>
            <a:r>
              <a:rPr lang="da-DK" sz="1600" dirty="0"/>
              <a:t>Du skal i den forbindelse være opmærksom på at overholde kommunens principper for journalisering som du kan læse mere om her </a:t>
            </a:r>
            <a:r>
              <a:rPr lang="da-DK" sz="1400" dirty="0"/>
              <a:t> </a:t>
            </a:r>
            <a:r>
              <a:rPr lang="da-DK" sz="1400" dirty="0">
                <a:hlinkClick r:id="rId3"/>
              </a:rPr>
              <a:t>https://broen.randers.dk/media/48162/principper-for-dokumentation-og-journalisering.pdf</a:t>
            </a:r>
            <a:r>
              <a:rPr lang="da-DK" sz="1400" dirty="0"/>
              <a:t> </a:t>
            </a:r>
          </a:p>
          <a:p>
            <a:pPr lvl="1"/>
            <a:r>
              <a:rPr lang="da-DK" sz="1400" dirty="0"/>
              <a:t>Af kommunens principper for journalisering fremgår det, at indkommen post bør journaliseres umiddelbart efter modtagelsen (samme dag eller dagen efter), og inden de indkomne dokumenter går til sagsekspedition. Udgående post bør journaliseres umiddelbart efter afsendelsen (samme dag eller dagen efter). </a:t>
            </a:r>
          </a:p>
          <a:p>
            <a:pPr lvl="1"/>
            <a:r>
              <a:rPr lang="da-DK" sz="1400" dirty="0"/>
              <a:t>E-mails skal senest være journaliseret 7 arbejdsdage efter modtagelsen eller afsendelsen jf. offentlighedslovens § 15. Mails med personoplysninger skal slettes senest 30 dage efter de er sendt eller modtaget, men der bør ske sletning i forbindelse med at mailen/dokumentet journaliseres.</a:t>
            </a:r>
          </a:p>
          <a:p>
            <a:pPr lvl="1"/>
            <a:r>
              <a:rPr lang="da-DK" sz="1400" dirty="0"/>
              <a:t>Når dokumentet er journaliseret skal du huske at slette det på drev el. </a:t>
            </a:r>
            <a:r>
              <a:rPr lang="da-DK" sz="1400" dirty="0" err="1"/>
              <a:t>onedrive</a:t>
            </a:r>
            <a:r>
              <a:rPr lang="da-DK" sz="1400" dirty="0"/>
              <a:t> mv. så dokumenterne ikke ligger to steder, da det er i strid med princippet om dataminimering. </a:t>
            </a:r>
          </a:p>
          <a:p>
            <a:pPr marL="457200" lvl="1" indent="0">
              <a:buNone/>
            </a:pPr>
            <a:endParaRPr lang="da-DK" sz="1400" dirty="0"/>
          </a:p>
          <a:p>
            <a:pPr lvl="1"/>
            <a:endParaRPr lang="da-DK" sz="1400" dirty="0"/>
          </a:p>
          <a:p>
            <a:pPr lvl="1"/>
            <a:endParaRPr lang="da-DK" sz="1400" dirty="0"/>
          </a:p>
          <a:p>
            <a:pPr lvl="1"/>
            <a:endParaRPr lang="da-DK" sz="1400" dirty="0"/>
          </a:p>
        </p:txBody>
      </p:sp>
    </p:spTree>
    <p:extLst>
      <p:ext uri="{BB962C8B-B14F-4D97-AF65-F5344CB8AC3E}">
        <p14:creationId xmlns:p14="http://schemas.microsoft.com/office/powerpoint/2010/main" val="228477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a:extLst>
              <a:ext uri="{FF2B5EF4-FFF2-40B4-BE49-F238E27FC236}">
                <a16:creationId xmlns:a16="http://schemas.microsoft.com/office/drawing/2014/main" id="{BDF6F02C-8EB0-4277-9095-DF200BEF1A85}"/>
              </a:ext>
            </a:extLst>
          </p:cNvPr>
          <p:cNvSpPr txBox="1"/>
          <p:nvPr/>
        </p:nvSpPr>
        <p:spPr>
          <a:xfrm>
            <a:off x="97536" y="701040"/>
            <a:ext cx="9144000" cy="584775"/>
          </a:xfrm>
          <a:prstGeom prst="rect">
            <a:avLst/>
          </a:prstGeom>
          <a:noFill/>
        </p:spPr>
        <p:txBody>
          <a:bodyPr wrap="square" rtlCol="0">
            <a:spAutoFit/>
          </a:bodyPr>
          <a:lstStyle/>
          <a:p>
            <a:pPr algn="ctr"/>
            <a:r>
              <a:rPr lang="da-DK" sz="3200" b="1" dirty="0">
                <a:latin typeface="Arial" panose="020B0604020202020204" pitchFamily="34" charset="0"/>
                <a:cs typeface="Arial" panose="020B0604020202020204" pitchFamily="34" charset="0"/>
              </a:rPr>
              <a:t>HVOR MÅ JEG GEMME DIGITALT ?</a:t>
            </a:r>
          </a:p>
        </p:txBody>
      </p:sp>
      <p:graphicFrame>
        <p:nvGraphicFramePr>
          <p:cNvPr id="5" name="Tabel 7">
            <a:extLst>
              <a:ext uri="{FF2B5EF4-FFF2-40B4-BE49-F238E27FC236}">
                <a16:creationId xmlns:a16="http://schemas.microsoft.com/office/drawing/2014/main" id="{9A396462-8EEC-4E7E-A62A-7B56F749551D}"/>
              </a:ext>
            </a:extLst>
          </p:cNvPr>
          <p:cNvGraphicFramePr>
            <a:graphicFrameLocks noGrp="1"/>
          </p:cNvGraphicFramePr>
          <p:nvPr>
            <p:extLst>
              <p:ext uri="{D42A27DB-BD31-4B8C-83A1-F6EECF244321}">
                <p14:modId xmlns:p14="http://schemas.microsoft.com/office/powerpoint/2010/main" val="4069006640"/>
              </p:ext>
            </p:extLst>
          </p:nvPr>
        </p:nvGraphicFramePr>
        <p:xfrm>
          <a:off x="128016" y="1724722"/>
          <a:ext cx="8900160" cy="4761223"/>
        </p:xfrm>
        <a:graphic>
          <a:graphicData uri="http://schemas.openxmlformats.org/drawingml/2006/table">
            <a:tbl>
              <a:tblPr firstRow="1" bandRow="1">
                <a:tableStyleId>{5FD0F851-EC5A-4D38-B0AD-8093EC10F338}</a:tableStyleId>
              </a:tblPr>
              <a:tblGrid>
                <a:gridCol w="1609344">
                  <a:extLst>
                    <a:ext uri="{9D8B030D-6E8A-4147-A177-3AD203B41FA5}">
                      <a16:colId xmlns:a16="http://schemas.microsoft.com/office/drawing/2014/main" val="419561348"/>
                    </a:ext>
                  </a:extLst>
                </a:gridCol>
                <a:gridCol w="822960">
                  <a:extLst>
                    <a:ext uri="{9D8B030D-6E8A-4147-A177-3AD203B41FA5}">
                      <a16:colId xmlns:a16="http://schemas.microsoft.com/office/drawing/2014/main" val="1099967819"/>
                    </a:ext>
                  </a:extLst>
                </a:gridCol>
                <a:gridCol w="859536">
                  <a:extLst>
                    <a:ext uri="{9D8B030D-6E8A-4147-A177-3AD203B41FA5}">
                      <a16:colId xmlns:a16="http://schemas.microsoft.com/office/drawing/2014/main" val="4068986666"/>
                    </a:ext>
                  </a:extLst>
                </a:gridCol>
                <a:gridCol w="798576">
                  <a:extLst>
                    <a:ext uri="{9D8B030D-6E8A-4147-A177-3AD203B41FA5}">
                      <a16:colId xmlns:a16="http://schemas.microsoft.com/office/drawing/2014/main" val="4104063298"/>
                    </a:ext>
                  </a:extLst>
                </a:gridCol>
                <a:gridCol w="816864">
                  <a:extLst>
                    <a:ext uri="{9D8B030D-6E8A-4147-A177-3AD203B41FA5}">
                      <a16:colId xmlns:a16="http://schemas.microsoft.com/office/drawing/2014/main" val="2552894384"/>
                    </a:ext>
                  </a:extLst>
                </a:gridCol>
                <a:gridCol w="347472">
                  <a:extLst>
                    <a:ext uri="{9D8B030D-6E8A-4147-A177-3AD203B41FA5}">
                      <a16:colId xmlns:a16="http://schemas.microsoft.com/office/drawing/2014/main" val="2120044710"/>
                    </a:ext>
                  </a:extLst>
                </a:gridCol>
                <a:gridCol w="573024">
                  <a:extLst>
                    <a:ext uri="{9D8B030D-6E8A-4147-A177-3AD203B41FA5}">
                      <a16:colId xmlns:a16="http://schemas.microsoft.com/office/drawing/2014/main" val="2046675025"/>
                    </a:ext>
                  </a:extLst>
                </a:gridCol>
                <a:gridCol w="871728">
                  <a:extLst>
                    <a:ext uri="{9D8B030D-6E8A-4147-A177-3AD203B41FA5}">
                      <a16:colId xmlns:a16="http://schemas.microsoft.com/office/drawing/2014/main" val="3844151265"/>
                    </a:ext>
                  </a:extLst>
                </a:gridCol>
                <a:gridCol w="1060704">
                  <a:extLst>
                    <a:ext uri="{9D8B030D-6E8A-4147-A177-3AD203B41FA5}">
                      <a16:colId xmlns:a16="http://schemas.microsoft.com/office/drawing/2014/main" val="514927009"/>
                    </a:ext>
                  </a:extLst>
                </a:gridCol>
                <a:gridCol w="1139952">
                  <a:extLst>
                    <a:ext uri="{9D8B030D-6E8A-4147-A177-3AD203B41FA5}">
                      <a16:colId xmlns:a16="http://schemas.microsoft.com/office/drawing/2014/main" val="3583008268"/>
                    </a:ext>
                  </a:extLst>
                </a:gridCol>
              </a:tblGrid>
              <a:tr h="473094">
                <a:tc>
                  <a:txBody>
                    <a:bodyPr/>
                    <a:lstStyle/>
                    <a:p>
                      <a:pPr algn="l"/>
                      <a:r>
                        <a:rPr lang="da-DK" sz="1100" dirty="0">
                          <a:latin typeface="Arial" panose="020B0604020202020204" pitchFamily="34" charset="0"/>
                          <a:cs typeface="Arial" panose="020B0604020202020204" pitchFamily="34" charset="0"/>
                        </a:rPr>
                        <a:t>Kategori</a:t>
                      </a:r>
                    </a:p>
                  </a:txBody>
                  <a:tcPr>
                    <a:solidFill>
                      <a:srgbClr val="82C5E6"/>
                    </a:solidFill>
                  </a:tcPr>
                </a:tc>
                <a:tc>
                  <a:txBody>
                    <a:bodyPr/>
                    <a:lstStyle/>
                    <a:p>
                      <a:pPr algn="ctr"/>
                      <a:r>
                        <a:rPr lang="da-DK" sz="1200" dirty="0">
                          <a:latin typeface="Arial" panose="020B0604020202020204" pitchFamily="34" charset="0"/>
                          <a:cs typeface="Arial" panose="020B0604020202020204" pitchFamily="34" charset="0"/>
                        </a:rPr>
                        <a:t>Drev</a:t>
                      </a:r>
                    </a:p>
                  </a:txBody>
                  <a:tcPr>
                    <a:solidFill>
                      <a:srgbClr val="D8EAF5"/>
                    </a:solidFill>
                  </a:tcPr>
                </a:tc>
                <a:tc>
                  <a:txBody>
                    <a:bodyPr/>
                    <a:lstStyle/>
                    <a:p>
                      <a:pPr algn="ctr"/>
                      <a:r>
                        <a:rPr lang="da-DK" sz="1200" dirty="0">
                          <a:latin typeface="Arial" panose="020B0604020202020204" pitchFamily="34" charset="0"/>
                          <a:cs typeface="Arial" panose="020B0604020202020204" pitchFamily="34" charset="0"/>
                        </a:rPr>
                        <a:t>Outlook</a:t>
                      </a:r>
                    </a:p>
                  </a:txBody>
                  <a:tcPr>
                    <a:solidFill>
                      <a:srgbClr val="D8EAF5"/>
                    </a:solidFill>
                  </a:tcPr>
                </a:tc>
                <a:tc>
                  <a:txBody>
                    <a:bodyPr/>
                    <a:lstStyle/>
                    <a:p>
                      <a:pPr algn="ctr"/>
                      <a:r>
                        <a:rPr lang="da-DK" sz="1200" dirty="0">
                          <a:latin typeface="Arial" panose="020B0604020202020204" pitchFamily="34" charset="0"/>
                          <a:cs typeface="Arial" panose="020B0604020202020204" pitchFamily="34" charset="0"/>
                        </a:rPr>
                        <a:t>SBSys</a:t>
                      </a:r>
                    </a:p>
                  </a:txBody>
                  <a:tcPr>
                    <a:solidFill>
                      <a:srgbClr val="D8EAF5"/>
                    </a:solidFill>
                  </a:tcPr>
                </a:tc>
                <a:tc>
                  <a:txBody>
                    <a:bodyPr/>
                    <a:lstStyle/>
                    <a:p>
                      <a:pPr algn="ctr"/>
                      <a:r>
                        <a:rPr lang="da-DK" sz="1200" dirty="0">
                          <a:latin typeface="Arial" panose="020B0604020202020204" pitchFamily="34" charset="0"/>
                          <a:cs typeface="Arial" panose="020B0604020202020204" pitchFamily="34" charset="0"/>
                        </a:rPr>
                        <a:t>Fag- system</a:t>
                      </a:r>
                    </a:p>
                  </a:txBody>
                  <a:tcPr>
                    <a:solidFill>
                      <a:srgbClr val="D8EAF5"/>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a-DK" sz="1200" dirty="0">
                          <a:latin typeface="Arial" panose="020B0604020202020204" pitchFamily="34" charset="0"/>
                          <a:cs typeface="Arial" panose="020B0604020202020204" pitchFamily="34" charset="0"/>
                        </a:rPr>
                        <a:t>OneDrive</a:t>
                      </a:r>
                    </a:p>
                    <a:p>
                      <a:pPr algn="l"/>
                      <a:endParaRPr lang="da-DK" sz="1200" dirty="0">
                        <a:latin typeface="Arial" panose="020B0604020202020204" pitchFamily="34" charset="0"/>
                        <a:cs typeface="Arial" panose="020B0604020202020204" pitchFamily="34" charset="0"/>
                      </a:endParaRPr>
                    </a:p>
                  </a:txBody>
                  <a:tcPr>
                    <a:solidFill>
                      <a:srgbClr val="D8EAF5"/>
                    </a:solidFill>
                  </a:tcPr>
                </a:tc>
                <a:tc hMerge="1">
                  <a:txBody>
                    <a:bodyPr/>
                    <a:lstStyle/>
                    <a:p>
                      <a:endParaRPr lang="da-DK"/>
                    </a:p>
                  </a:txBody>
                  <a:tcPr/>
                </a:tc>
                <a:tc>
                  <a:txBody>
                    <a:bodyPr/>
                    <a:lstStyle/>
                    <a:p>
                      <a:pPr algn="ctr"/>
                      <a:r>
                        <a:rPr lang="da-DK" sz="1200" dirty="0">
                          <a:latin typeface="Arial" panose="020B0604020202020204" pitchFamily="34" charset="0"/>
                          <a:cs typeface="Arial" panose="020B0604020202020204" pitchFamily="34" charset="0"/>
                        </a:rPr>
                        <a:t>OneNote</a:t>
                      </a:r>
                    </a:p>
                  </a:txBody>
                  <a:tcPr>
                    <a:solidFill>
                      <a:srgbClr val="D8EAF5"/>
                    </a:solidFill>
                  </a:tcPr>
                </a:tc>
                <a:tc>
                  <a:txBody>
                    <a:bodyPr/>
                    <a:lstStyle/>
                    <a:p>
                      <a:pPr algn="ctr"/>
                      <a:r>
                        <a:rPr lang="da-DK" sz="1200" dirty="0">
                          <a:latin typeface="Arial" panose="020B0604020202020204" pitchFamily="34" charset="0"/>
                          <a:cs typeface="Arial" panose="020B0604020202020204" pitchFamily="34" charset="0"/>
                        </a:rPr>
                        <a:t>Teams</a:t>
                      </a:r>
                    </a:p>
                  </a:txBody>
                  <a:tcPr>
                    <a:solidFill>
                      <a:srgbClr val="D8EAF5"/>
                    </a:solidFill>
                  </a:tcPr>
                </a:tc>
                <a:tc>
                  <a:txBody>
                    <a:bodyPr/>
                    <a:lstStyle/>
                    <a:p>
                      <a:pPr algn="ctr"/>
                      <a:r>
                        <a:rPr lang="da-DK" sz="1200" dirty="0">
                          <a:latin typeface="Arial" panose="020B0604020202020204" pitchFamily="34" charset="0"/>
                          <a:cs typeface="Arial" panose="020B0604020202020204" pitchFamily="34" charset="0"/>
                        </a:rPr>
                        <a:t>SharePoint</a:t>
                      </a:r>
                    </a:p>
                  </a:txBody>
                  <a:tcPr>
                    <a:solidFill>
                      <a:srgbClr val="D8EAF5"/>
                    </a:solidFill>
                  </a:tcPr>
                </a:tc>
                <a:extLst>
                  <a:ext uri="{0D108BD9-81ED-4DB2-BD59-A6C34878D82A}">
                    <a16:rowId xmlns:a16="http://schemas.microsoft.com/office/drawing/2014/main" val="2831102331"/>
                  </a:ext>
                </a:extLst>
              </a:tr>
              <a:tr h="725411">
                <a:tc>
                  <a:txBody>
                    <a:bodyPr/>
                    <a:lstStyle/>
                    <a:p>
                      <a:pPr algn="l"/>
                      <a:r>
                        <a:rPr lang="da-DK" sz="1000" b="1" dirty="0">
                          <a:latin typeface="Arial" panose="020B0604020202020204" pitchFamily="34" charset="0"/>
                          <a:cs typeface="Arial" panose="020B0604020202020204" pitchFamily="34" charset="0"/>
                        </a:rPr>
                        <a:t>Følsomme og fortrolige personoplysninger</a:t>
                      </a:r>
                    </a:p>
                    <a:p>
                      <a:pPr algn="l"/>
                      <a:r>
                        <a:rPr lang="da-DK" sz="1000" b="1" dirty="0">
                          <a:latin typeface="Arial" panose="020B0604020202020204" pitchFamily="34" charset="0"/>
                          <a:cs typeface="Arial" panose="020B0604020202020204" pitchFamily="34" charset="0"/>
                        </a:rPr>
                        <a:t>samt</a:t>
                      </a:r>
                    </a:p>
                    <a:p>
                      <a:pPr algn="l"/>
                      <a:r>
                        <a:rPr lang="da-DK" sz="1000" b="1" dirty="0">
                          <a:latin typeface="Arial" panose="020B0604020202020204" pitchFamily="34" charset="0"/>
                          <a:cs typeface="Arial" panose="020B0604020202020204" pitchFamily="34" charset="0"/>
                        </a:rPr>
                        <a:t>CPR-nummer</a:t>
                      </a:r>
                    </a:p>
                  </a:txBody>
                  <a:tcPr>
                    <a:solidFill>
                      <a:srgbClr val="ECF5FB"/>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gridSpan="2">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hMerge="1">
                  <a:txBody>
                    <a:bodyPr/>
                    <a:lstStyle/>
                    <a:p>
                      <a:endParaRPr lang="da-DK"/>
                    </a:p>
                  </a:txBody>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extLst>
                  <a:ext uri="{0D108BD9-81ED-4DB2-BD59-A6C34878D82A}">
                    <a16:rowId xmlns:a16="http://schemas.microsoft.com/office/drawing/2014/main" val="1754281907"/>
                  </a:ext>
                </a:extLst>
              </a:tr>
              <a:tr h="712741">
                <a:tc>
                  <a:txBody>
                    <a:bodyPr/>
                    <a:lstStyle/>
                    <a:p>
                      <a:pPr algn="l"/>
                      <a:endParaRPr lang="da-DK" sz="1000" b="1" dirty="0">
                        <a:latin typeface="Arial" panose="020B0604020202020204" pitchFamily="34" charset="0"/>
                        <a:cs typeface="Arial" panose="020B0604020202020204" pitchFamily="34" charset="0"/>
                      </a:endParaRPr>
                    </a:p>
                    <a:p>
                      <a:pPr algn="l"/>
                      <a:r>
                        <a:rPr lang="da-DK" sz="1000" b="1" dirty="0">
                          <a:latin typeface="Arial" panose="020B0604020202020204" pitchFamily="34" charset="0"/>
                          <a:cs typeface="Arial" panose="020B0604020202020204" pitchFamily="34" charset="0"/>
                        </a:rPr>
                        <a:t>Almindelige personoplysninger</a:t>
                      </a:r>
                    </a:p>
                  </a:txBody>
                  <a:tcPr>
                    <a:solidFill>
                      <a:srgbClr val="D8EAF5"/>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gridSpan="2">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hMerge="1">
                  <a:txBody>
                    <a:bodyPr/>
                    <a:lstStyle/>
                    <a:p>
                      <a:endParaRPr lang="da-DK"/>
                    </a:p>
                  </a:txBody>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extLst>
                  <a:ext uri="{0D108BD9-81ED-4DB2-BD59-A6C34878D82A}">
                    <a16:rowId xmlns:a16="http://schemas.microsoft.com/office/drawing/2014/main" val="1954428130"/>
                  </a:ext>
                </a:extLst>
              </a:tr>
              <a:tr h="883109">
                <a:tc>
                  <a:txBody>
                    <a:bodyPr/>
                    <a:lstStyle/>
                    <a:p>
                      <a:pPr algn="l"/>
                      <a:endParaRPr lang="da-DK" sz="1000" b="1" dirty="0">
                        <a:latin typeface="Arial" panose="020B0604020202020204" pitchFamily="34" charset="0"/>
                        <a:cs typeface="Arial" panose="020B0604020202020204" pitchFamily="34" charset="0"/>
                      </a:endParaRPr>
                    </a:p>
                    <a:p>
                      <a:pPr algn="l"/>
                      <a:r>
                        <a:rPr lang="da-DK" sz="1000" b="1" dirty="0">
                          <a:latin typeface="Arial" panose="020B0604020202020204" pitchFamily="34" charset="0"/>
                          <a:cs typeface="Arial" panose="020B0604020202020204" pitchFamily="34" charset="0"/>
                        </a:rPr>
                        <a:t>Andre</a:t>
                      </a:r>
                    </a:p>
                    <a:p>
                      <a:pPr algn="l"/>
                      <a:r>
                        <a:rPr lang="da-DK" sz="1000" b="1" dirty="0">
                          <a:latin typeface="Arial" panose="020B0604020202020204" pitchFamily="34" charset="0"/>
                          <a:cs typeface="Arial" panose="020B0604020202020204" pitchFamily="34" charset="0"/>
                        </a:rPr>
                        <a:t>oplysninger</a:t>
                      </a:r>
                    </a:p>
                  </a:txBody>
                  <a:tcPr>
                    <a:solidFill>
                      <a:srgbClr val="ECF5FB"/>
                    </a:solidFill>
                  </a:tcPr>
                </a:tc>
                <a:tc gridSpan="9">
                  <a:txBody>
                    <a:bodyPr/>
                    <a:lstStyle/>
                    <a:p>
                      <a:pPr algn="l"/>
                      <a:r>
                        <a:rPr lang="da-DK" sz="1000" dirty="0">
                          <a:latin typeface="Arial" panose="020B0604020202020204" pitchFamily="34" charset="0"/>
                          <a:cs typeface="Arial" panose="020B0604020202020204" pitchFamily="34" charset="0"/>
                        </a:rPr>
                        <a:t>                                                         </a:t>
                      </a:r>
                    </a:p>
                    <a:p>
                      <a:pPr algn="l"/>
                      <a:endParaRPr lang="da-DK" sz="1000" dirty="0">
                        <a:latin typeface="Arial" panose="020B0604020202020204" pitchFamily="34" charset="0"/>
                        <a:cs typeface="Arial" panose="020B0604020202020204" pitchFamily="34" charset="0"/>
                      </a:endParaRPr>
                    </a:p>
                    <a:p>
                      <a:pPr algn="l"/>
                      <a:endParaRPr lang="da-DK" sz="1000" dirty="0">
                        <a:latin typeface="Arial" panose="020B0604020202020204" pitchFamily="34" charset="0"/>
                        <a:cs typeface="Arial" panose="020B0604020202020204" pitchFamily="34" charset="0"/>
                      </a:endParaRPr>
                    </a:p>
                    <a:p>
                      <a:pPr algn="l"/>
                      <a:endParaRPr lang="da-DK" sz="1000" dirty="0">
                        <a:latin typeface="Arial" panose="020B0604020202020204" pitchFamily="34" charset="0"/>
                        <a:cs typeface="Arial" panose="020B0604020202020204" pitchFamily="34" charset="0"/>
                      </a:endParaRPr>
                    </a:p>
                    <a:p>
                      <a:pPr algn="l"/>
                      <a:endParaRPr lang="da-DK" sz="1000" dirty="0">
                        <a:latin typeface="Arial" panose="020B0604020202020204" pitchFamily="34" charset="0"/>
                        <a:cs typeface="Arial" panose="020B0604020202020204" pitchFamily="34" charset="0"/>
                      </a:endParaRPr>
                    </a:p>
                  </a:txBody>
                  <a:tcPr>
                    <a:solidFill>
                      <a:srgbClr val="ECF5FB"/>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dirty="0"/>
                    </a:p>
                  </a:txBody>
                  <a:tcPr/>
                </a:tc>
                <a:tc hMerge="1">
                  <a:txBody>
                    <a:bodyPr/>
                    <a:lstStyle/>
                    <a:p>
                      <a:endParaRPr lang="da-DK" dirty="0"/>
                    </a:p>
                  </a:txBody>
                  <a:tcPr/>
                </a:tc>
                <a:tc hMerge="1">
                  <a:txBody>
                    <a:bodyPr/>
                    <a:lstStyle/>
                    <a:p>
                      <a:endParaRPr lang="da-DK" dirty="0"/>
                    </a:p>
                  </a:txBody>
                  <a:tcPr/>
                </a:tc>
                <a:extLst>
                  <a:ext uri="{0D108BD9-81ED-4DB2-BD59-A6C34878D82A}">
                    <a16:rowId xmlns:a16="http://schemas.microsoft.com/office/drawing/2014/main" val="1002538569"/>
                  </a:ext>
                </a:extLst>
              </a:tr>
              <a:tr h="700125">
                <a:tc>
                  <a:txBody>
                    <a:bodyPr/>
                    <a:lstStyle/>
                    <a:p>
                      <a:pPr algn="l"/>
                      <a:r>
                        <a:rPr lang="da-DK" sz="1000" b="1" dirty="0">
                          <a:latin typeface="Arial" panose="020B0604020202020204" pitchFamily="34" charset="0"/>
                          <a:cs typeface="Arial" panose="020B0604020202020204" pitchFamily="34" charset="0"/>
                        </a:rPr>
                        <a:t>Andre fortrolige forretningskritiske data</a:t>
                      </a:r>
                    </a:p>
                  </a:txBody>
                  <a:tcPr>
                    <a:solidFill>
                      <a:srgbClr val="ECF5FB"/>
                    </a:solidFill>
                  </a:tcPr>
                </a:tc>
                <a:tc gridSpan="9">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2873822051"/>
                  </a:ext>
                </a:extLst>
              </a:tr>
              <a:tr h="276476">
                <a:tc gridSpan="10">
                  <a:txBody>
                    <a:bodyPr/>
                    <a:lstStyle/>
                    <a:p>
                      <a:pPr algn="ctr"/>
                      <a:r>
                        <a:rPr lang="da-DK" sz="1000" b="1" dirty="0">
                          <a:solidFill>
                            <a:schemeClr val="bg1"/>
                          </a:solidFill>
                          <a:latin typeface="Arial" panose="020B0604020202020204" pitchFamily="34" charset="0"/>
                          <a:cs typeface="Arial" panose="020B0604020202020204" pitchFamily="34" charset="0"/>
                        </a:rPr>
                        <a:t>Symbolforklaring:</a:t>
                      </a:r>
                    </a:p>
                  </a:txBody>
                  <a:tcPr>
                    <a:solidFill>
                      <a:srgbClr val="82C5E6"/>
                    </a:solidFill>
                  </a:tcPr>
                </a:tc>
                <a:tc hMerge="1">
                  <a:txBody>
                    <a:bodyPr/>
                    <a:lstStyle/>
                    <a:p>
                      <a:pPr algn="l"/>
                      <a:endParaRPr lang="da-DK" sz="1000" dirty="0">
                        <a:latin typeface="Arial" panose="020B0604020202020204" pitchFamily="34" charset="0"/>
                        <a:cs typeface="Arial" panose="020B0604020202020204" pitchFamily="34" charset="0"/>
                      </a:endParaRPr>
                    </a:p>
                  </a:txBody>
                  <a:tcPr>
                    <a:solidFill>
                      <a:srgbClr val="ECF5FB"/>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1839861642"/>
                  </a:ext>
                </a:extLst>
              </a:tr>
              <a:tr h="9902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dirty="0">
                          <a:latin typeface="Arial" panose="020B0604020202020204" pitchFamily="34" charset="0"/>
                          <a:cs typeface="Arial" panose="020B0604020202020204" pitchFamily="34" charset="0"/>
                        </a:rPr>
                        <a:t>              Gem du bare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dirty="0">
                          <a:latin typeface="Arial" panose="020B0604020202020204" pitchFamily="34" charset="0"/>
                          <a:cs typeface="Arial" panose="020B0604020202020204" pitchFamily="34" charset="0"/>
                        </a:rPr>
                        <a:t>              her!</a:t>
                      </a:r>
                    </a:p>
                    <a:p>
                      <a:pPr algn="l"/>
                      <a:endParaRPr lang="da-DK" sz="1000" b="1" dirty="0">
                        <a:latin typeface="Arial" panose="020B0604020202020204" pitchFamily="34" charset="0"/>
                        <a:cs typeface="Arial" panose="020B0604020202020204" pitchFamily="34" charset="0"/>
                      </a:endParaRPr>
                    </a:p>
                  </a:txBody>
                  <a:tcPr>
                    <a:solidFill>
                      <a:srgbClr val="D8EAF5"/>
                    </a:solidFill>
                  </a:tcPr>
                </a:tc>
                <a:tc gridSpan="5">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gridSpan="4">
                  <a:txBody>
                    <a:bodyPr/>
                    <a:lstStyle/>
                    <a:p>
                      <a:pPr algn="l"/>
                      <a:endParaRPr lang="da-DK" sz="1000" dirty="0">
                        <a:latin typeface="Arial" panose="020B0604020202020204" pitchFamily="34" charset="0"/>
                        <a:cs typeface="Arial" panose="020B0604020202020204" pitchFamily="34" charset="0"/>
                      </a:endParaRPr>
                    </a:p>
                  </a:txBody>
                  <a:tcPr>
                    <a:solidFill>
                      <a:srgbClr val="D8EAF5"/>
                    </a:solidFill>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2699695987"/>
                  </a:ext>
                </a:extLst>
              </a:tr>
            </a:tbl>
          </a:graphicData>
        </a:graphic>
      </p:graphicFrame>
      <p:grpSp>
        <p:nvGrpSpPr>
          <p:cNvPr id="40" name="Gruppe 39">
            <a:extLst>
              <a:ext uri="{FF2B5EF4-FFF2-40B4-BE49-F238E27FC236}">
                <a16:creationId xmlns:a16="http://schemas.microsoft.com/office/drawing/2014/main" id="{3B83E28B-91B8-B565-4687-798B4E60F261}"/>
              </a:ext>
            </a:extLst>
          </p:cNvPr>
          <p:cNvGrpSpPr/>
          <p:nvPr/>
        </p:nvGrpSpPr>
        <p:grpSpPr>
          <a:xfrm>
            <a:off x="115823" y="2364059"/>
            <a:ext cx="8686205" cy="4121730"/>
            <a:chOff x="143511" y="1673570"/>
            <a:chExt cx="8616060" cy="4137432"/>
          </a:xfrm>
        </p:grpSpPr>
        <p:grpSp>
          <p:nvGrpSpPr>
            <p:cNvPr id="30" name="Gruppe 29">
              <a:extLst>
                <a:ext uri="{FF2B5EF4-FFF2-40B4-BE49-F238E27FC236}">
                  <a16:creationId xmlns:a16="http://schemas.microsoft.com/office/drawing/2014/main" id="{A75D6391-2F2E-C046-F842-E196AD696F1C}"/>
                </a:ext>
              </a:extLst>
            </p:cNvPr>
            <p:cNvGrpSpPr/>
            <p:nvPr/>
          </p:nvGrpSpPr>
          <p:grpSpPr>
            <a:xfrm>
              <a:off x="1848231" y="1673570"/>
              <a:ext cx="6911340" cy="1855947"/>
              <a:chOff x="1848231" y="1582130"/>
              <a:chExt cx="6911340" cy="1855947"/>
            </a:xfrm>
          </p:grpSpPr>
          <p:pic>
            <p:nvPicPr>
              <p:cNvPr id="9" name="Billede 8">
                <a:extLst>
                  <a:ext uri="{FF2B5EF4-FFF2-40B4-BE49-F238E27FC236}">
                    <a16:creationId xmlns:a16="http://schemas.microsoft.com/office/drawing/2014/main" id="{705B4A61-56E3-400F-B093-313120EC07D9}"/>
                  </a:ext>
                </a:extLst>
              </p:cNvPr>
              <p:cNvPicPr>
                <a:picLocks noChangeAspect="1"/>
              </p:cNvPicPr>
              <p:nvPr/>
            </p:nvPicPr>
            <p:blipFill>
              <a:blip r:embed="rId2"/>
              <a:stretch>
                <a:fillRect/>
              </a:stretch>
            </p:blipFill>
            <p:spPr>
              <a:xfrm>
                <a:off x="5269230" y="1600418"/>
                <a:ext cx="503682" cy="431727"/>
              </a:xfrm>
              <a:prstGeom prst="rect">
                <a:avLst/>
              </a:prstGeom>
            </p:spPr>
          </p:pic>
          <p:pic>
            <p:nvPicPr>
              <p:cNvPr id="10" name="Billede 9">
                <a:extLst>
                  <a:ext uri="{FF2B5EF4-FFF2-40B4-BE49-F238E27FC236}">
                    <a16:creationId xmlns:a16="http://schemas.microsoft.com/office/drawing/2014/main" id="{4AB8573F-136E-4F73-8246-5C7C18BA8151}"/>
                  </a:ext>
                </a:extLst>
              </p:cNvPr>
              <p:cNvPicPr>
                <a:picLocks noChangeAspect="1"/>
              </p:cNvPicPr>
              <p:nvPr/>
            </p:nvPicPr>
            <p:blipFill>
              <a:blip r:embed="rId2"/>
              <a:stretch>
                <a:fillRect/>
              </a:stretch>
            </p:blipFill>
            <p:spPr>
              <a:xfrm>
                <a:off x="6116574" y="1594322"/>
                <a:ext cx="503682" cy="431727"/>
              </a:xfrm>
              <a:prstGeom prst="rect">
                <a:avLst/>
              </a:prstGeom>
            </p:spPr>
          </p:pic>
          <p:pic>
            <p:nvPicPr>
              <p:cNvPr id="11" name="Billede 10">
                <a:extLst>
                  <a:ext uri="{FF2B5EF4-FFF2-40B4-BE49-F238E27FC236}">
                    <a16:creationId xmlns:a16="http://schemas.microsoft.com/office/drawing/2014/main" id="{5B916C6E-7E73-436B-A462-9565EE452E9E}"/>
                  </a:ext>
                </a:extLst>
              </p:cNvPr>
              <p:cNvPicPr>
                <a:picLocks noChangeAspect="1"/>
              </p:cNvPicPr>
              <p:nvPr/>
            </p:nvPicPr>
            <p:blipFill>
              <a:blip r:embed="rId2"/>
              <a:stretch>
                <a:fillRect/>
              </a:stretch>
            </p:blipFill>
            <p:spPr>
              <a:xfrm>
                <a:off x="7140702" y="1606514"/>
                <a:ext cx="503682" cy="431727"/>
              </a:xfrm>
              <a:prstGeom prst="rect">
                <a:avLst/>
              </a:prstGeom>
            </p:spPr>
          </p:pic>
          <p:pic>
            <p:nvPicPr>
              <p:cNvPr id="12" name="Billede 11">
                <a:extLst>
                  <a:ext uri="{FF2B5EF4-FFF2-40B4-BE49-F238E27FC236}">
                    <a16:creationId xmlns:a16="http://schemas.microsoft.com/office/drawing/2014/main" id="{C06ADC6E-BE2F-47F6-8E3B-42E5D9DCD2A8}"/>
                  </a:ext>
                </a:extLst>
              </p:cNvPr>
              <p:cNvPicPr>
                <a:picLocks noChangeAspect="1"/>
              </p:cNvPicPr>
              <p:nvPr/>
            </p:nvPicPr>
            <p:blipFill>
              <a:blip r:embed="rId2"/>
              <a:stretch>
                <a:fillRect/>
              </a:stretch>
            </p:blipFill>
            <p:spPr>
              <a:xfrm>
                <a:off x="8195310" y="1606513"/>
                <a:ext cx="503682" cy="431727"/>
              </a:xfrm>
              <a:prstGeom prst="rect">
                <a:avLst/>
              </a:prstGeom>
            </p:spPr>
          </p:pic>
          <p:pic>
            <p:nvPicPr>
              <p:cNvPr id="14" name="Billede 13">
                <a:extLst>
                  <a:ext uri="{FF2B5EF4-FFF2-40B4-BE49-F238E27FC236}">
                    <a16:creationId xmlns:a16="http://schemas.microsoft.com/office/drawing/2014/main" id="{625570F1-1171-4DBC-96EB-98335D7B9C51}"/>
                  </a:ext>
                </a:extLst>
              </p:cNvPr>
              <p:cNvPicPr>
                <a:picLocks noChangeAspect="1"/>
              </p:cNvPicPr>
              <p:nvPr/>
            </p:nvPicPr>
            <p:blipFill>
              <a:blip r:embed="rId3"/>
              <a:stretch>
                <a:fillRect/>
              </a:stretch>
            </p:blipFill>
            <p:spPr>
              <a:xfrm>
                <a:off x="5233035" y="2342396"/>
                <a:ext cx="564261" cy="420317"/>
              </a:xfrm>
              <a:prstGeom prst="rect">
                <a:avLst/>
              </a:prstGeom>
            </p:spPr>
          </p:pic>
          <p:pic>
            <p:nvPicPr>
              <p:cNvPr id="15" name="Billede 14">
                <a:extLst>
                  <a:ext uri="{FF2B5EF4-FFF2-40B4-BE49-F238E27FC236}">
                    <a16:creationId xmlns:a16="http://schemas.microsoft.com/office/drawing/2014/main" id="{BF9413FB-C53C-409E-96E6-E14DC22560F8}"/>
                  </a:ext>
                </a:extLst>
              </p:cNvPr>
              <p:cNvPicPr>
                <a:picLocks noChangeAspect="1"/>
              </p:cNvPicPr>
              <p:nvPr/>
            </p:nvPicPr>
            <p:blipFill>
              <a:blip r:embed="rId3"/>
              <a:stretch>
                <a:fillRect/>
              </a:stretch>
            </p:blipFill>
            <p:spPr>
              <a:xfrm>
                <a:off x="6074283" y="2348492"/>
                <a:ext cx="564261" cy="420317"/>
              </a:xfrm>
              <a:prstGeom prst="rect">
                <a:avLst/>
              </a:prstGeom>
            </p:spPr>
          </p:pic>
          <p:pic>
            <p:nvPicPr>
              <p:cNvPr id="16" name="Billede 15">
                <a:extLst>
                  <a:ext uri="{FF2B5EF4-FFF2-40B4-BE49-F238E27FC236}">
                    <a16:creationId xmlns:a16="http://schemas.microsoft.com/office/drawing/2014/main" id="{3DCD2D45-F3F1-4FDF-B9A3-C442CD06CDDF}"/>
                  </a:ext>
                </a:extLst>
              </p:cNvPr>
              <p:cNvPicPr>
                <a:picLocks noChangeAspect="1"/>
              </p:cNvPicPr>
              <p:nvPr/>
            </p:nvPicPr>
            <p:blipFill>
              <a:blip r:embed="rId3"/>
              <a:stretch>
                <a:fillRect/>
              </a:stretch>
            </p:blipFill>
            <p:spPr>
              <a:xfrm>
                <a:off x="7104507" y="2348492"/>
                <a:ext cx="564261" cy="420317"/>
              </a:xfrm>
              <a:prstGeom prst="rect">
                <a:avLst/>
              </a:prstGeom>
            </p:spPr>
          </p:pic>
          <p:pic>
            <p:nvPicPr>
              <p:cNvPr id="17" name="Billede 16">
                <a:extLst>
                  <a:ext uri="{FF2B5EF4-FFF2-40B4-BE49-F238E27FC236}">
                    <a16:creationId xmlns:a16="http://schemas.microsoft.com/office/drawing/2014/main" id="{C913A395-8618-42B6-AA8F-DDBF5DE01639}"/>
                  </a:ext>
                </a:extLst>
              </p:cNvPr>
              <p:cNvPicPr>
                <a:picLocks noChangeAspect="1"/>
              </p:cNvPicPr>
              <p:nvPr/>
            </p:nvPicPr>
            <p:blipFill>
              <a:blip r:embed="rId3"/>
              <a:stretch>
                <a:fillRect/>
              </a:stretch>
            </p:blipFill>
            <p:spPr>
              <a:xfrm>
                <a:off x="8195310" y="2354588"/>
                <a:ext cx="564261" cy="420317"/>
              </a:xfrm>
              <a:prstGeom prst="rect">
                <a:avLst/>
              </a:prstGeom>
            </p:spPr>
          </p:pic>
          <p:pic>
            <p:nvPicPr>
              <p:cNvPr id="2" name="Billede 1">
                <a:extLst>
                  <a:ext uri="{FF2B5EF4-FFF2-40B4-BE49-F238E27FC236}">
                    <a16:creationId xmlns:a16="http://schemas.microsoft.com/office/drawing/2014/main" id="{F2647BEC-6893-03B9-0AE5-7988875B4AC2}"/>
                  </a:ext>
                </a:extLst>
              </p:cNvPr>
              <p:cNvPicPr>
                <a:picLocks noChangeAspect="1"/>
              </p:cNvPicPr>
              <p:nvPr/>
            </p:nvPicPr>
            <p:blipFill>
              <a:blip r:embed="rId4"/>
              <a:stretch>
                <a:fillRect/>
              </a:stretch>
            </p:blipFill>
            <p:spPr>
              <a:xfrm>
                <a:off x="4363974" y="1582130"/>
                <a:ext cx="457200" cy="423334"/>
              </a:xfrm>
              <a:prstGeom prst="rect">
                <a:avLst/>
              </a:prstGeom>
            </p:spPr>
          </p:pic>
          <p:pic>
            <p:nvPicPr>
              <p:cNvPr id="3" name="Billede 2">
                <a:extLst>
                  <a:ext uri="{FF2B5EF4-FFF2-40B4-BE49-F238E27FC236}">
                    <a16:creationId xmlns:a16="http://schemas.microsoft.com/office/drawing/2014/main" id="{CB144EE0-ADDE-E84C-37DF-B7791F663672}"/>
                  </a:ext>
                </a:extLst>
              </p:cNvPr>
              <p:cNvPicPr>
                <a:picLocks noChangeAspect="1"/>
              </p:cNvPicPr>
              <p:nvPr/>
            </p:nvPicPr>
            <p:blipFill>
              <a:blip r:embed="rId4"/>
              <a:stretch>
                <a:fillRect/>
              </a:stretch>
            </p:blipFill>
            <p:spPr>
              <a:xfrm>
                <a:off x="4382262" y="3005666"/>
                <a:ext cx="457200" cy="423334"/>
              </a:xfrm>
              <a:prstGeom prst="rect">
                <a:avLst/>
              </a:prstGeom>
            </p:spPr>
          </p:pic>
          <p:pic>
            <p:nvPicPr>
              <p:cNvPr id="6" name="Billede 5">
                <a:extLst>
                  <a:ext uri="{FF2B5EF4-FFF2-40B4-BE49-F238E27FC236}">
                    <a16:creationId xmlns:a16="http://schemas.microsoft.com/office/drawing/2014/main" id="{3F91C801-AD96-721D-38E8-E70CAA974F1A}"/>
                  </a:ext>
                </a:extLst>
              </p:cNvPr>
              <p:cNvPicPr>
                <a:picLocks noChangeAspect="1"/>
              </p:cNvPicPr>
              <p:nvPr/>
            </p:nvPicPr>
            <p:blipFill>
              <a:blip r:embed="rId4"/>
              <a:stretch>
                <a:fillRect/>
              </a:stretch>
            </p:blipFill>
            <p:spPr>
              <a:xfrm>
                <a:off x="3587496" y="3014743"/>
                <a:ext cx="457200" cy="423334"/>
              </a:xfrm>
              <a:prstGeom prst="rect">
                <a:avLst/>
              </a:prstGeom>
            </p:spPr>
          </p:pic>
          <p:pic>
            <p:nvPicPr>
              <p:cNvPr id="7" name="Billede 6">
                <a:extLst>
                  <a:ext uri="{FF2B5EF4-FFF2-40B4-BE49-F238E27FC236}">
                    <a16:creationId xmlns:a16="http://schemas.microsoft.com/office/drawing/2014/main" id="{E49C30D0-B862-866C-5726-5EC0A414EA19}"/>
                  </a:ext>
                </a:extLst>
              </p:cNvPr>
              <p:cNvPicPr>
                <a:picLocks noChangeAspect="1"/>
              </p:cNvPicPr>
              <p:nvPr/>
            </p:nvPicPr>
            <p:blipFill>
              <a:blip r:embed="rId4"/>
              <a:stretch>
                <a:fillRect/>
              </a:stretch>
            </p:blipFill>
            <p:spPr>
              <a:xfrm>
                <a:off x="3557397" y="1582130"/>
                <a:ext cx="457200" cy="423334"/>
              </a:xfrm>
              <a:prstGeom prst="rect">
                <a:avLst/>
              </a:prstGeom>
            </p:spPr>
          </p:pic>
          <p:pic>
            <p:nvPicPr>
              <p:cNvPr id="13" name="Billede 12">
                <a:extLst>
                  <a:ext uri="{FF2B5EF4-FFF2-40B4-BE49-F238E27FC236}">
                    <a16:creationId xmlns:a16="http://schemas.microsoft.com/office/drawing/2014/main" id="{D7D98EF7-F7B3-015E-4F45-05A0A60AEED8}"/>
                  </a:ext>
                </a:extLst>
              </p:cNvPr>
              <p:cNvPicPr>
                <a:picLocks noChangeAspect="1"/>
              </p:cNvPicPr>
              <p:nvPr/>
            </p:nvPicPr>
            <p:blipFill>
              <a:blip r:embed="rId5"/>
              <a:stretch>
                <a:fillRect/>
              </a:stretch>
            </p:blipFill>
            <p:spPr>
              <a:xfrm>
                <a:off x="4321640" y="2342396"/>
                <a:ext cx="541868" cy="423334"/>
              </a:xfrm>
              <a:prstGeom prst="rect">
                <a:avLst/>
              </a:prstGeom>
            </p:spPr>
          </p:pic>
          <p:pic>
            <p:nvPicPr>
              <p:cNvPr id="18" name="Billede 17">
                <a:extLst>
                  <a:ext uri="{FF2B5EF4-FFF2-40B4-BE49-F238E27FC236}">
                    <a16:creationId xmlns:a16="http://schemas.microsoft.com/office/drawing/2014/main" id="{3A3F5448-835B-E22E-3552-671799CB5841}"/>
                  </a:ext>
                </a:extLst>
              </p:cNvPr>
              <p:cNvPicPr>
                <a:picLocks noChangeAspect="1"/>
              </p:cNvPicPr>
              <p:nvPr/>
            </p:nvPicPr>
            <p:blipFill>
              <a:blip r:embed="rId5"/>
              <a:stretch>
                <a:fillRect/>
              </a:stretch>
            </p:blipFill>
            <p:spPr>
              <a:xfrm>
                <a:off x="3524164" y="2351571"/>
                <a:ext cx="541868" cy="423334"/>
              </a:xfrm>
              <a:prstGeom prst="rect">
                <a:avLst/>
              </a:prstGeom>
            </p:spPr>
          </p:pic>
          <p:pic>
            <p:nvPicPr>
              <p:cNvPr id="20" name="Billede 19">
                <a:extLst>
                  <a:ext uri="{FF2B5EF4-FFF2-40B4-BE49-F238E27FC236}">
                    <a16:creationId xmlns:a16="http://schemas.microsoft.com/office/drawing/2014/main" id="{6FA33D33-1BD9-E098-C8DA-40983C28C2CB}"/>
                  </a:ext>
                </a:extLst>
              </p:cNvPr>
              <p:cNvPicPr>
                <a:picLocks noChangeAspect="1"/>
              </p:cNvPicPr>
              <p:nvPr/>
            </p:nvPicPr>
            <p:blipFill>
              <a:blip r:embed="rId2"/>
              <a:stretch>
                <a:fillRect/>
              </a:stretch>
            </p:blipFill>
            <p:spPr>
              <a:xfrm>
                <a:off x="1877949" y="1606513"/>
                <a:ext cx="503682" cy="431727"/>
              </a:xfrm>
              <a:prstGeom prst="rect">
                <a:avLst/>
              </a:prstGeom>
            </p:spPr>
          </p:pic>
          <p:pic>
            <p:nvPicPr>
              <p:cNvPr id="21" name="Billede 20">
                <a:extLst>
                  <a:ext uri="{FF2B5EF4-FFF2-40B4-BE49-F238E27FC236}">
                    <a16:creationId xmlns:a16="http://schemas.microsoft.com/office/drawing/2014/main" id="{E0D70BA6-9AAB-6051-F983-9A60A2EF6F03}"/>
                  </a:ext>
                </a:extLst>
              </p:cNvPr>
              <p:cNvPicPr>
                <a:picLocks noChangeAspect="1"/>
              </p:cNvPicPr>
              <p:nvPr/>
            </p:nvPicPr>
            <p:blipFill>
              <a:blip r:embed="rId2"/>
              <a:stretch>
                <a:fillRect/>
              </a:stretch>
            </p:blipFill>
            <p:spPr>
              <a:xfrm>
                <a:off x="2725293" y="1600417"/>
                <a:ext cx="503682" cy="431727"/>
              </a:xfrm>
              <a:prstGeom prst="rect">
                <a:avLst/>
              </a:prstGeom>
            </p:spPr>
          </p:pic>
          <p:pic>
            <p:nvPicPr>
              <p:cNvPr id="26" name="Billede 25">
                <a:extLst>
                  <a:ext uri="{FF2B5EF4-FFF2-40B4-BE49-F238E27FC236}">
                    <a16:creationId xmlns:a16="http://schemas.microsoft.com/office/drawing/2014/main" id="{92C134B9-52B5-8541-088E-1FFB84EE0FB0}"/>
                  </a:ext>
                </a:extLst>
              </p:cNvPr>
              <p:cNvPicPr>
                <a:picLocks noChangeAspect="1"/>
              </p:cNvPicPr>
              <p:nvPr/>
            </p:nvPicPr>
            <p:blipFill>
              <a:blip r:embed="rId3"/>
              <a:stretch>
                <a:fillRect/>
              </a:stretch>
            </p:blipFill>
            <p:spPr>
              <a:xfrm>
                <a:off x="1848231" y="2342396"/>
                <a:ext cx="564261" cy="420317"/>
              </a:xfrm>
              <a:prstGeom prst="rect">
                <a:avLst/>
              </a:prstGeom>
            </p:spPr>
          </p:pic>
          <p:pic>
            <p:nvPicPr>
              <p:cNvPr id="27" name="Billede 26">
                <a:extLst>
                  <a:ext uri="{FF2B5EF4-FFF2-40B4-BE49-F238E27FC236}">
                    <a16:creationId xmlns:a16="http://schemas.microsoft.com/office/drawing/2014/main" id="{82CDDB44-EDF2-C010-1C58-4EE86C4983D7}"/>
                  </a:ext>
                </a:extLst>
              </p:cNvPr>
              <p:cNvPicPr>
                <a:picLocks noChangeAspect="1"/>
              </p:cNvPicPr>
              <p:nvPr/>
            </p:nvPicPr>
            <p:blipFill>
              <a:blip r:embed="rId3"/>
              <a:stretch>
                <a:fillRect/>
              </a:stretch>
            </p:blipFill>
            <p:spPr>
              <a:xfrm>
                <a:off x="2689479" y="2348492"/>
                <a:ext cx="564261" cy="420317"/>
              </a:xfrm>
              <a:prstGeom prst="rect">
                <a:avLst/>
              </a:prstGeom>
            </p:spPr>
          </p:pic>
          <p:pic>
            <p:nvPicPr>
              <p:cNvPr id="28" name="Billede 27">
                <a:extLst>
                  <a:ext uri="{FF2B5EF4-FFF2-40B4-BE49-F238E27FC236}">
                    <a16:creationId xmlns:a16="http://schemas.microsoft.com/office/drawing/2014/main" id="{7D8EDC34-0AB9-B757-D4B3-A5508C5DC49F}"/>
                  </a:ext>
                </a:extLst>
              </p:cNvPr>
              <p:cNvPicPr>
                <a:picLocks noChangeAspect="1"/>
              </p:cNvPicPr>
              <p:nvPr/>
            </p:nvPicPr>
            <p:blipFill>
              <a:blip r:embed="rId4"/>
              <a:stretch>
                <a:fillRect/>
              </a:stretch>
            </p:blipFill>
            <p:spPr>
              <a:xfrm>
                <a:off x="2751201" y="3000555"/>
                <a:ext cx="457200" cy="423334"/>
              </a:xfrm>
              <a:prstGeom prst="rect">
                <a:avLst/>
              </a:prstGeom>
            </p:spPr>
          </p:pic>
          <p:pic>
            <p:nvPicPr>
              <p:cNvPr id="29" name="Billede 28">
                <a:extLst>
                  <a:ext uri="{FF2B5EF4-FFF2-40B4-BE49-F238E27FC236}">
                    <a16:creationId xmlns:a16="http://schemas.microsoft.com/office/drawing/2014/main" id="{84257592-DFA0-6C36-58BB-6B7F48C2334D}"/>
                  </a:ext>
                </a:extLst>
              </p:cNvPr>
              <p:cNvPicPr>
                <a:picLocks noChangeAspect="1"/>
              </p:cNvPicPr>
              <p:nvPr/>
            </p:nvPicPr>
            <p:blipFill>
              <a:blip r:embed="rId4"/>
              <a:stretch>
                <a:fillRect/>
              </a:stretch>
            </p:blipFill>
            <p:spPr>
              <a:xfrm>
                <a:off x="1883283" y="3009632"/>
                <a:ext cx="457200" cy="423334"/>
              </a:xfrm>
              <a:prstGeom prst="rect">
                <a:avLst/>
              </a:prstGeom>
            </p:spPr>
          </p:pic>
        </p:grpSp>
        <p:sp>
          <p:nvSpPr>
            <p:cNvPr id="34" name="Tekstfelt 33">
              <a:extLst>
                <a:ext uri="{FF2B5EF4-FFF2-40B4-BE49-F238E27FC236}">
                  <a16:creationId xmlns:a16="http://schemas.microsoft.com/office/drawing/2014/main" id="{8360173A-36F4-12B2-5531-9E838F150DBD}"/>
                </a:ext>
              </a:extLst>
            </p:cNvPr>
            <p:cNvSpPr txBox="1"/>
            <p:nvPr/>
          </p:nvSpPr>
          <p:spPr>
            <a:xfrm>
              <a:off x="3112858" y="4887672"/>
              <a:ext cx="3695357" cy="923330"/>
            </a:xfrm>
            <a:prstGeom prst="rect">
              <a:avLst/>
            </a:prstGeom>
            <a:solidFill>
              <a:srgbClr val="D8EAF5"/>
            </a:solidFill>
          </p:spPr>
          <p:txBody>
            <a:bodyPr wrap="square" rtlCol="0">
              <a:spAutoFit/>
            </a:bodyPr>
            <a:lstStyle/>
            <a:p>
              <a:r>
                <a:rPr lang="da-DK" sz="900" dirty="0">
                  <a:latin typeface="Arial" panose="020B0604020202020204" pitchFamily="34" charset="0"/>
                  <a:cs typeface="Arial" panose="020B0604020202020204" pitchFamily="34" charset="0"/>
                </a:rPr>
                <a:t>Her må godt gemmes almindelige personoplysninger, men det er vigtigt, at du er opmærksom på, at almindelige personoplysninger skal behandles som var de følsomme oplysninger, hvis flere af oplysningerne bliver koblet sammen, så oplysningerne bliver personfølsomme og fortrolige. </a:t>
              </a:r>
            </a:p>
            <a:p>
              <a:r>
                <a:rPr lang="da-DK" sz="900" dirty="0">
                  <a:latin typeface="Arial" panose="020B0604020202020204" pitchFamily="34" charset="0"/>
                  <a:cs typeface="Arial" panose="020B0604020202020204" pitchFamily="34" charset="0"/>
                </a:rPr>
                <a:t>Er du i tvivl? Så gem ikke personoplysninger her.</a:t>
              </a:r>
            </a:p>
          </p:txBody>
        </p:sp>
        <p:pic>
          <p:nvPicPr>
            <p:cNvPr id="35" name="Billede 34">
              <a:extLst>
                <a:ext uri="{FF2B5EF4-FFF2-40B4-BE49-F238E27FC236}">
                  <a16:creationId xmlns:a16="http://schemas.microsoft.com/office/drawing/2014/main" id="{812BAC45-753E-D9CF-2799-9EE8B8B76E65}"/>
                </a:ext>
              </a:extLst>
            </p:cNvPr>
            <p:cNvPicPr>
              <a:picLocks noChangeAspect="1"/>
            </p:cNvPicPr>
            <p:nvPr/>
          </p:nvPicPr>
          <p:blipFill>
            <a:blip r:embed="rId5"/>
            <a:stretch>
              <a:fillRect/>
            </a:stretch>
          </p:blipFill>
          <p:spPr>
            <a:xfrm>
              <a:off x="143511" y="4951151"/>
              <a:ext cx="541868" cy="423334"/>
            </a:xfrm>
            <a:prstGeom prst="rect">
              <a:avLst/>
            </a:prstGeom>
          </p:spPr>
        </p:pic>
        <p:pic>
          <p:nvPicPr>
            <p:cNvPr id="36" name="Billede 35">
              <a:extLst>
                <a:ext uri="{FF2B5EF4-FFF2-40B4-BE49-F238E27FC236}">
                  <a16:creationId xmlns:a16="http://schemas.microsoft.com/office/drawing/2014/main" id="{F751D435-140A-A1F6-51EB-7BA2A41C2083}"/>
                </a:ext>
              </a:extLst>
            </p:cNvPr>
            <p:cNvPicPr>
              <a:picLocks noChangeAspect="1"/>
            </p:cNvPicPr>
            <p:nvPr/>
          </p:nvPicPr>
          <p:blipFill>
            <a:blip r:embed="rId3"/>
            <a:stretch>
              <a:fillRect/>
            </a:stretch>
          </p:blipFill>
          <p:spPr>
            <a:xfrm>
              <a:off x="2372515" y="4927362"/>
              <a:ext cx="564261" cy="420317"/>
            </a:xfrm>
            <a:prstGeom prst="rect">
              <a:avLst/>
            </a:prstGeom>
          </p:spPr>
        </p:pic>
        <p:pic>
          <p:nvPicPr>
            <p:cNvPr id="38" name="Billede 37">
              <a:extLst>
                <a:ext uri="{FF2B5EF4-FFF2-40B4-BE49-F238E27FC236}">
                  <a16:creationId xmlns:a16="http://schemas.microsoft.com/office/drawing/2014/main" id="{5B7C1085-D3DA-779F-0542-9DF67AA9783B}"/>
                </a:ext>
              </a:extLst>
            </p:cNvPr>
            <p:cNvPicPr>
              <a:picLocks noChangeAspect="1"/>
            </p:cNvPicPr>
            <p:nvPr/>
          </p:nvPicPr>
          <p:blipFill>
            <a:blip r:embed="rId6"/>
            <a:stretch>
              <a:fillRect/>
            </a:stretch>
          </p:blipFill>
          <p:spPr>
            <a:xfrm>
              <a:off x="7104507" y="4887672"/>
              <a:ext cx="472440" cy="460007"/>
            </a:xfrm>
            <a:prstGeom prst="rect">
              <a:avLst/>
            </a:prstGeom>
          </p:spPr>
        </p:pic>
        <p:sp>
          <p:nvSpPr>
            <p:cNvPr id="39" name="Tekstfelt 38">
              <a:extLst>
                <a:ext uri="{FF2B5EF4-FFF2-40B4-BE49-F238E27FC236}">
                  <a16:creationId xmlns:a16="http://schemas.microsoft.com/office/drawing/2014/main" id="{02E49769-76FA-A2D8-ABF2-5459D1D2B99E}"/>
                </a:ext>
              </a:extLst>
            </p:cNvPr>
            <p:cNvSpPr txBox="1"/>
            <p:nvPr/>
          </p:nvSpPr>
          <p:spPr>
            <a:xfrm>
              <a:off x="7589042" y="4887672"/>
              <a:ext cx="1170529" cy="648793"/>
            </a:xfrm>
            <a:prstGeom prst="rect">
              <a:avLst/>
            </a:prstGeom>
            <a:noFill/>
          </p:spPr>
          <p:txBody>
            <a:bodyPr wrap="square" rtlCol="0">
              <a:spAutoFit/>
            </a:bodyPr>
            <a:lstStyle/>
            <a:p>
              <a:r>
                <a:rPr lang="da-DK" sz="900" dirty="0">
                  <a:latin typeface="Arial" panose="020B0604020202020204" pitchFamily="34" charset="0"/>
                  <a:cs typeface="Arial" panose="020B0604020202020204" pitchFamily="34" charset="0"/>
                </a:rPr>
                <a:t>STOP –</a:t>
              </a:r>
            </a:p>
            <a:p>
              <a:r>
                <a:rPr lang="da-DK" sz="900" dirty="0">
                  <a:latin typeface="Arial" panose="020B0604020202020204" pitchFamily="34" charset="0"/>
                  <a:cs typeface="Arial" panose="020B0604020202020204" pitchFamily="34" charset="0"/>
                </a:rPr>
                <a:t>Personoplysninger må du ikke gemme her!</a:t>
              </a:r>
            </a:p>
          </p:txBody>
        </p:sp>
      </p:grpSp>
      <p:pic>
        <p:nvPicPr>
          <p:cNvPr id="43" name="Billede 42">
            <a:extLst>
              <a:ext uri="{FF2B5EF4-FFF2-40B4-BE49-F238E27FC236}">
                <a16:creationId xmlns:a16="http://schemas.microsoft.com/office/drawing/2014/main" id="{F1F26ADE-7E28-69D4-81F6-6F3BA3101D31}"/>
              </a:ext>
            </a:extLst>
          </p:cNvPr>
          <p:cNvPicPr>
            <a:picLocks noChangeAspect="1"/>
          </p:cNvPicPr>
          <p:nvPr/>
        </p:nvPicPr>
        <p:blipFill>
          <a:blip r:embed="rId7"/>
          <a:stretch>
            <a:fillRect/>
          </a:stretch>
        </p:blipFill>
        <p:spPr>
          <a:xfrm>
            <a:off x="0" y="-60749"/>
            <a:ext cx="9144000" cy="627465"/>
          </a:xfrm>
          <a:prstGeom prst="rect">
            <a:avLst/>
          </a:prstGeom>
        </p:spPr>
      </p:pic>
      <p:pic>
        <p:nvPicPr>
          <p:cNvPr id="46" name="Billede 45">
            <a:extLst>
              <a:ext uri="{FF2B5EF4-FFF2-40B4-BE49-F238E27FC236}">
                <a16:creationId xmlns:a16="http://schemas.microsoft.com/office/drawing/2014/main" id="{27EE2506-3B67-32EF-7A30-0B14C6B8BF7E}"/>
              </a:ext>
            </a:extLst>
          </p:cNvPr>
          <p:cNvPicPr>
            <a:picLocks noChangeAspect="1"/>
          </p:cNvPicPr>
          <p:nvPr/>
        </p:nvPicPr>
        <p:blipFill>
          <a:blip r:embed="rId4"/>
          <a:stretch>
            <a:fillRect/>
          </a:stretch>
        </p:blipFill>
        <p:spPr>
          <a:xfrm>
            <a:off x="8283756" y="3768866"/>
            <a:ext cx="457200" cy="423334"/>
          </a:xfrm>
          <a:prstGeom prst="rect">
            <a:avLst/>
          </a:prstGeom>
        </p:spPr>
      </p:pic>
      <p:pic>
        <p:nvPicPr>
          <p:cNvPr id="47" name="Billede 46">
            <a:extLst>
              <a:ext uri="{FF2B5EF4-FFF2-40B4-BE49-F238E27FC236}">
                <a16:creationId xmlns:a16="http://schemas.microsoft.com/office/drawing/2014/main" id="{76C6CC0D-7972-A0C9-3CDA-4B19941EBA80}"/>
              </a:ext>
            </a:extLst>
          </p:cNvPr>
          <p:cNvPicPr>
            <a:picLocks noChangeAspect="1"/>
          </p:cNvPicPr>
          <p:nvPr/>
        </p:nvPicPr>
        <p:blipFill>
          <a:blip r:embed="rId4"/>
          <a:stretch>
            <a:fillRect/>
          </a:stretch>
        </p:blipFill>
        <p:spPr>
          <a:xfrm>
            <a:off x="7168262" y="3763630"/>
            <a:ext cx="457200" cy="423334"/>
          </a:xfrm>
          <a:prstGeom prst="rect">
            <a:avLst/>
          </a:prstGeom>
        </p:spPr>
      </p:pic>
      <p:pic>
        <p:nvPicPr>
          <p:cNvPr id="48" name="Billede 47">
            <a:extLst>
              <a:ext uri="{FF2B5EF4-FFF2-40B4-BE49-F238E27FC236}">
                <a16:creationId xmlns:a16="http://schemas.microsoft.com/office/drawing/2014/main" id="{7EC47640-224B-5159-336C-22B8D81F160E}"/>
              </a:ext>
            </a:extLst>
          </p:cNvPr>
          <p:cNvPicPr>
            <a:picLocks noChangeAspect="1"/>
          </p:cNvPicPr>
          <p:nvPr/>
        </p:nvPicPr>
        <p:blipFill>
          <a:blip r:embed="rId4"/>
          <a:stretch>
            <a:fillRect/>
          </a:stretch>
        </p:blipFill>
        <p:spPr>
          <a:xfrm>
            <a:off x="6136012" y="3790395"/>
            <a:ext cx="457200" cy="423334"/>
          </a:xfrm>
          <a:prstGeom prst="rect">
            <a:avLst/>
          </a:prstGeom>
        </p:spPr>
      </p:pic>
      <p:pic>
        <p:nvPicPr>
          <p:cNvPr id="49" name="Billede 48">
            <a:extLst>
              <a:ext uri="{FF2B5EF4-FFF2-40B4-BE49-F238E27FC236}">
                <a16:creationId xmlns:a16="http://schemas.microsoft.com/office/drawing/2014/main" id="{EBEDA4F0-EC47-BB6E-1CD1-70774B5DAACC}"/>
              </a:ext>
            </a:extLst>
          </p:cNvPr>
          <p:cNvPicPr>
            <a:picLocks noChangeAspect="1"/>
          </p:cNvPicPr>
          <p:nvPr/>
        </p:nvPicPr>
        <p:blipFill>
          <a:blip r:embed="rId4"/>
          <a:stretch>
            <a:fillRect/>
          </a:stretch>
        </p:blipFill>
        <p:spPr>
          <a:xfrm>
            <a:off x="5288557" y="3762078"/>
            <a:ext cx="457200" cy="423334"/>
          </a:xfrm>
          <a:prstGeom prst="rect">
            <a:avLst/>
          </a:prstGeom>
        </p:spPr>
      </p:pic>
      <p:pic>
        <p:nvPicPr>
          <p:cNvPr id="8" name="Billede 7">
            <a:extLst>
              <a:ext uri="{FF2B5EF4-FFF2-40B4-BE49-F238E27FC236}">
                <a16:creationId xmlns:a16="http://schemas.microsoft.com/office/drawing/2014/main" id="{0B20BAC5-75C5-4B38-DA33-092ED065F9F5}"/>
              </a:ext>
            </a:extLst>
          </p:cNvPr>
          <p:cNvPicPr>
            <a:picLocks noChangeAspect="1"/>
          </p:cNvPicPr>
          <p:nvPr/>
        </p:nvPicPr>
        <p:blipFill>
          <a:blip r:embed="rId2"/>
          <a:stretch>
            <a:fillRect/>
          </a:stretch>
        </p:blipFill>
        <p:spPr>
          <a:xfrm>
            <a:off x="1822897" y="4582965"/>
            <a:ext cx="507783" cy="430088"/>
          </a:xfrm>
          <a:prstGeom prst="rect">
            <a:avLst/>
          </a:prstGeom>
        </p:spPr>
      </p:pic>
      <p:pic>
        <p:nvPicPr>
          <p:cNvPr id="19" name="Billede 18">
            <a:extLst>
              <a:ext uri="{FF2B5EF4-FFF2-40B4-BE49-F238E27FC236}">
                <a16:creationId xmlns:a16="http://schemas.microsoft.com/office/drawing/2014/main" id="{F677E8A9-E3F6-64AC-B1F4-07CC1956231B}"/>
              </a:ext>
            </a:extLst>
          </p:cNvPr>
          <p:cNvPicPr>
            <a:picLocks noChangeAspect="1"/>
          </p:cNvPicPr>
          <p:nvPr/>
        </p:nvPicPr>
        <p:blipFill>
          <a:blip r:embed="rId2"/>
          <a:stretch>
            <a:fillRect/>
          </a:stretch>
        </p:blipFill>
        <p:spPr>
          <a:xfrm>
            <a:off x="2744742" y="4582965"/>
            <a:ext cx="507783" cy="430088"/>
          </a:xfrm>
          <a:prstGeom prst="rect">
            <a:avLst/>
          </a:prstGeom>
        </p:spPr>
      </p:pic>
      <p:pic>
        <p:nvPicPr>
          <p:cNvPr id="22" name="Billede 21">
            <a:extLst>
              <a:ext uri="{FF2B5EF4-FFF2-40B4-BE49-F238E27FC236}">
                <a16:creationId xmlns:a16="http://schemas.microsoft.com/office/drawing/2014/main" id="{104B3D3A-E8E6-6C49-561A-42AE247D6729}"/>
              </a:ext>
            </a:extLst>
          </p:cNvPr>
          <p:cNvPicPr>
            <a:picLocks noChangeAspect="1"/>
          </p:cNvPicPr>
          <p:nvPr/>
        </p:nvPicPr>
        <p:blipFill>
          <a:blip r:embed="rId4"/>
          <a:stretch>
            <a:fillRect/>
          </a:stretch>
        </p:blipFill>
        <p:spPr>
          <a:xfrm>
            <a:off x="3562279" y="4572250"/>
            <a:ext cx="460922" cy="421727"/>
          </a:xfrm>
          <a:prstGeom prst="rect">
            <a:avLst/>
          </a:prstGeom>
        </p:spPr>
      </p:pic>
      <p:pic>
        <p:nvPicPr>
          <p:cNvPr id="23" name="Billede 22">
            <a:extLst>
              <a:ext uri="{FF2B5EF4-FFF2-40B4-BE49-F238E27FC236}">
                <a16:creationId xmlns:a16="http://schemas.microsoft.com/office/drawing/2014/main" id="{5B0FC6A0-F176-E6E0-E86E-ED120AF6450D}"/>
              </a:ext>
            </a:extLst>
          </p:cNvPr>
          <p:cNvPicPr>
            <a:picLocks noChangeAspect="1"/>
          </p:cNvPicPr>
          <p:nvPr/>
        </p:nvPicPr>
        <p:blipFill>
          <a:blip r:embed="rId4"/>
          <a:stretch>
            <a:fillRect/>
          </a:stretch>
        </p:blipFill>
        <p:spPr>
          <a:xfrm>
            <a:off x="4413324" y="4572250"/>
            <a:ext cx="460922" cy="421727"/>
          </a:xfrm>
          <a:prstGeom prst="rect">
            <a:avLst/>
          </a:prstGeom>
        </p:spPr>
      </p:pic>
      <p:pic>
        <p:nvPicPr>
          <p:cNvPr id="24" name="Billede 23">
            <a:extLst>
              <a:ext uri="{FF2B5EF4-FFF2-40B4-BE49-F238E27FC236}">
                <a16:creationId xmlns:a16="http://schemas.microsoft.com/office/drawing/2014/main" id="{9020776F-A150-7BF7-E48D-CFA8CBBA53C7}"/>
              </a:ext>
            </a:extLst>
          </p:cNvPr>
          <p:cNvPicPr>
            <a:picLocks noChangeAspect="1"/>
          </p:cNvPicPr>
          <p:nvPr/>
        </p:nvPicPr>
        <p:blipFill>
          <a:blip r:embed="rId2"/>
          <a:stretch>
            <a:fillRect/>
          </a:stretch>
        </p:blipFill>
        <p:spPr>
          <a:xfrm>
            <a:off x="5283271" y="4572250"/>
            <a:ext cx="507783" cy="430088"/>
          </a:xfrm>
          <a:prstGeom prst="rect">
            <a:avLst/>
          </a:prstGeom>
        </p:spPr>
      </p:pic>
      <p:pic>
        <p:nvPicPr>
          <p:cNvPr id="25" name="Billede 24">
            <a:extLst>
              <a:ext uri="{FF2B5EF4-FFF2-40B4-BE49-F238E27FC236}">
                <a16:creationId xmlns:a16="http://schemas.microsoft.com/office/drawing/2014/main" id="{D5CEAD29-6088-0D77-89C3-07FC4FB13652}"/>
              </a:ext>
            </a:extLst>
          </p:cNvPr>
          <p:cNvPicPr>
            <a:picLocks noChangeAspect="1"/>
          </p:cNvPicPr>
          <p:nvPr/>
        </p:nvPicPr>
        <p:blipFill>
          <a:blip r:embed="rId2"/>
          <a:stretch>
            <a:fillRect/>
          </a:stretch>
        </p:blipFill>
        <p:spPr>
          <a:xfrm>
            <a:off x="6164353" y="4551595"/>
            <a:ext cx="507783" cy="430088"/>
          </a:xfrm>
          <a:prstGeom prst="rect">
            <a:avLst/>
          </a:prstGeom>
        </p:spPr>
      </p:pic>
      <p:pic>
        <p:nvPicPr>
          <p:cNvPr id="31" name="Billede 30">
            <a:extLst>
              <a:ext uri="{FF2B5EF4-FFF2-40B4-BE49-F238E27FC236}">
                <a16:creationId xmlns:a16="http://schemas.microsoft.com/office/drawing/2014/main" id="{45FF4B00-72FD-4B7E-1DA4-C19F48DCC9DB}"/>
              </a:ext>
            </a:extLst>
          </p:cNvPr>
          <p:cNvPicPr>
            <a:picLocks noChangeAspect="1"/>
          </p:cNvPicPr>
          <p:nvPr/>
        </p:nvPicPr>
        <p:blipFill>
          <a:blip r:embed="rId2"/>
          <a:stretch>
            <a:fillRect/>
          </a:stretch>
        </p:blipFill>
        <p:spPr>
          <a:xfrm>
            <a:off x="7126273" y="4559632"/>
            <a:ext cx="507783" cy="430088"/>
          </a:xfrm>
          <a:prstGeom prst="rect">
            <a:avLst/>
          </a:prstGeom>
        </p:spPr>
      </p:pic>
      <p:pic>
        <p:nvPicPr>
          <p:cNvPr id="32" name="Billede 31">
            <a:extLst>
              <a:ext uri="{FF2B5EF4-FFF2-40B4-BE49-F238E27FC236}">
                <a16:creationId xmlns:a16="http://schemas.microsoft.com/office/drawing/2014/main" id="{4DAF72C7-3A4F-7B45-F78E-6ADD5FE1F81E}"/>
              </a:ext>
            </a:extLst>
          </p:cNvPr>
          <p:cNvPicPr>
            <a:picLocks noChangeAspect="1"/>
          </p:cNvPicPr>
          <p:nvPr/>
        </p:nvPicPr>
        <p:blipFill>
          <a:blip r:embed="rId2"/>
          <a:stretch>
            <a:fillRect/>
          </a:stretch>
        </p:blipFill>
        <p:spPr>
          <a:xfrm>
            <a:off x="8277290" y="4551034"/>
            <a:ext cx="507783" cy="430088"/>
          </a:xfrm>
          <a:prstGeom prst="rect">
            <a:avLst/>
          </a:prstGeom>
        </p:spPr>
      </p:pic>
    </p:spTree>
    <p:extLst>
      <p:ext uri="{BB962C8B-B14F-4D97-AF65-F5344CB8AC3E}">
        <p14:creationId xmlns:p14="http://schemas.microsoft.com/office/powerpoint/2010/main" val="880964606"/>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612</TotalTime>
  <Words>389</Words>
  <Application>Microsoft Office PowerPoint</Application>
  <PresentationFormat>Skærmshow (4:3)</PresentationFormat>
  <Paragraphs>40</Paragraphs>
  <Slides>2</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vt:i4>
      </vt:variant>
    </vt:vector>
  </HeadingPairs>
  <TitlesOfParts>
    <vt:vector size="6" baseType="lpstr">
      <vt:lpstr>Arial</vt:lpstr>
      <vt:lpstr>Calibri</vt:lpstr>
      <vt:lpstr>Calibri Light</vt:lpstr>
      <vt:lpstr>Office-tema</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Rita Ellingsøe Bjerregaard</dc:creator>
  <cp:lastModifiedBy>Maria Lotte Tolstrup Christensen</cp:lastModifiedBy>
  <cp:revision>16</cp:revision>
  <cp:lastPrinted>2023-03-09T11:32:18Z</cp:lastPrinted>
  <dcterms:created xsi:type="dcterms:W3CDTF">2023-01-05T07:55:45Z</dcterms:created>
  <dcterms:modified xsi:type="dcterms:W3CDTF">2024-10-25T10:08:58Z</dcterms:modified>
</cp:coreProperties>
</file>