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9"/>
  </p:notesMasterIdLst>
  <p:handoutMasterIdLst>
    <p:handoutMasterId r:id="rId10"/>
  </p:handoutMasterIdLst>
  <p:sldIdLst>
    <p:sldId id="269" r:id="rId2"/>
    <p:sldId id="270" r:id="rId3"/>
    <p:sldId id="284" r:id="rId4"/>
    <p:sldId id="271" r:id="rId5"/>
    <p:sldId id="273" r:id="rId6"/>
    <p:sldId id="276" r:id="rId7"/>
    <p:sldId id="277" r:id="rId8"/>
  </p:sldIdLst>
  <p:sldSz cx="18288000" cy="10287000"/>
  <p:notesSz cx="9926638" cy="6797675"/>
  <p:custDataLst>
    <p:tags r:id="rId11"/>
  </p:custDataLst>
  <p:defaultTextStyle>
    <a:defPPr>
      <a:defRPr lang="da-DK"/>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0" userDrawn="1">
          <p15:clr>
            <a:srgbClr val="A4A3A4"/>
          </p15:clr>
        </p15:guide>
        <p15:guide id="2" pos="57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a:srgbClr val="8D99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0611" autoAdjust="0"/>
  </p:normalViewPr>
  <p:slideViewPr>
    <p:cSldViewPr snapToGrid="0">
      <p:cViewPr varScale="1">
        <p:scale>
          <a:sx n="62" d="100"/>
          <a:sy n="62" d="100"/>
        </p:scale>
        <p:origin x="1290" y="66"/>
      </p:cViewPr>
      <p:guideLst>
        <p:guide orient="horz" pos="3240"/>
        <p:guide pos="576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167" d="100"/>
          <a:sy n="167" d="100"/>
        </p:scale>
        <p:origin x="2418" y="1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3074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1" y="0"/>
            <a:ext cx="4301543" cy="341064"/>
          </a:xfrm>
          <a:prstGeom prst="rect">
            <a:avLst/>
          </a:prstGeom>
        </p:spPr>
        <p:txBody>
          <a:bodyPr vert="horz" lIns="95558" tIns="47779" rIns="95558" bIns="47779" rtlCol="0"/>
          <a:lstStyle>
            <a:lvl1pPr algn="l">
              <a:defRPr sz="1200"/>
            </a:lvl1pPr>
          </a:lstStyle>
          <a:p>
            <a:endParaRPr lang="da-DK"/>
          </a:p>
        </p:txBody>
      </p:sp>
      <p:sp>
        <p:nvSpPr>
          <p:cNvPr id="3" name="Pladsholder til dato 2"/>
          <p:cNvSpPr>
            <a:spLocks noGrp="1"/>
          </p:cNvSpPr>
          <p:nvPr>
            <p:ph type="dt" idx="1"/>
          </p:nvPr>
        </p:nvSpPr>
        <p:spPr>
          <a:xfrm>
            <a:off x="5622799" y="0"/>
            <a:ext cx="4301543" cy="341064"/>
          </a:xfrm>
          <a:prstGeom prst="rect">
            <a:avLst/>
          </a:prstGeom>
        </p:spPr>
        <p:txBody>
          <a:bodyPr vert="horz" lIns="95558" tIns="47779" rIns="95558" bIns="47779" rtlCol="0"/>
          <a:lstStyle>
            <a:lvl1pPr algn="r">
              <a:defRPr sz="1200"/>
            </a:lvl1pPr>
          </a:lstStyle>
          <a:p>
            <a:fld id="{96770317-DDC1-43CC-B9F1-ACF35A5594C5}" type="datetimeFigureOut">
              <a:rPr lang="da-DK" smtClean="0"/>
              <a:t>22-11-2023</a:t>
            </a:fld>
            <a:endParaRPr lang="da-DK"/>
          </a:p>
        </p:txBody>
      </p:sp>
      <p:sp>
        <p:nvSpPr>
          <p:cNvPr id="4" name="Pladsholder til slidebillede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5558" tIns="47779" rIns="95558" bIns="47779" rtlCol="0" anchor="ctr"/>
          <a:lstStyle/>
          <a:p>
            <a:endParaRPr lang="da-DK"/>
          </a:p>
        </p:txBody>
      </p:sp>
      <p:sp>
        <p:nvSpPr>
          <p:cNvPr id="5" name="Pladsholder til noter 4"/>
          <p:cNvSpPr>
            <a:spLocks noGrp="1"/>
          </p:cNvSpPr>
          <p:nvPr>
            <p:ph type="body" sz="quarter" idx="3"/>
          </p:nvPr>
        </p:nvSpPr>
        <p:spPr>
          <a:xfrm>
            <a:off x="992665" y="3271381"/>
            <a:ext cx="7941310" cy="2676585"/>
          </a:xfrm>
          <a:prstGeom prst="rect">
            <a:avLst/>
          </a:prstGeom>
        </p:spPr>
        <p:txBody>
          <a:bodyPr vert="horz" lIns="95558" tIns="47779" rIns="95558" bIns="47779"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1" y="6456612"/>
            <a:ext cx="4301543" cy="341064"/>
          </a:xfrm>
          <a:prstGeom prst="rect">
            <a:avLst/>
          </a:prstGeom>
        </p:spPr>
        <p:txBody>
          <a:bodyPr vert="horz" lIns="95558" tIns="47779" rIns="95558" bIns="47779" rtlCol="0" anchor="b"/>
          <a:lstStyle>
            <a:lvl1pPr algn="l">
              <a:defRPr sz="1200"/>
            </a:lvl1pPr>
          </a:lstStyle>
          <a:p>
            <a:endParaRPr lang="da-DK"/>
          </a:p>
        </p:txBody>
      </p:sp>
      <p:sp>
        <p:nvSpPr>
          <p:cNvPr id="7" name="Pladsholder til slidenummer 6"/>
          <p:cNvSpPr>
            <a:spLocks noGrp="1"/>
          </p:cNvSpPr>
          <p:nvPr>
            <p:ph type="sldNum" sz="quarter" idx="5"/>
          </p:nvPr>
        </p:nvSpPr>
        <p:spPr>
          <a:xfrm>
            <a:off x="5622799" y="6456612"/>
            <a:ext cx="4301543" cy="341064"/>
          </a:xfrm>
          <a:prstGeom prst="rect">
            <a:avLst/>
          </a:prstGeom>
        </p:spPr>
        <p:txBody>
          <a:bodyPr vert="horz" lIns="95558" tIns="47779" rIns="95558" bIns="47779" rtlCol="0" anchor="b"/>
          <a:lstStyle>
            <a:lvl1pPr algn="r">
              <a:defRPr sz="1200"/>
            </a:lvl1pPr>
          </a:lstStyle>
          <a:p>
            <a:fld id="{76ED502D-817E-4215-8128-908F33087BEB}" type="slidenum">
              <a:rPr lang="da-DK" smtClean="0"/>
              <a:t>‹nr.›</a:t>
            </a:fld>
            <a:endParaRPr lang="da-DK"/>
          </a:p>
        </p:txBody>
      </p:sp>
    </p:spTree>
    <p:extLst>
      <p:ext uri="{BB962C8B-B14F-4D97-AF65-F5344CB8AC3E}">
        <p14:creationId xmlns:p14="http://schemas.microsoft.com/office/powerpoint/2010/main" val="1253079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u="sng" dirty="0"/>
              <a:t>Til facilitator:</a:t>
            </a:r>
          </a:p>
          <a:p>
            <a:r>
              <a:rPr lang="da-DK" sz="1200" dirty="0"/>
              <a:t>Reaktioner på stress kan se forskellige ud hos forskellige mennesker og på forskellige tidspunkter. Jo mere fortrolige vi er med, hvordan og hvornår stress kommer til udtryk hos både os selv og hinanden, jo tidligere og bedre har vi mulighed for at reagere.</a:t>
            </a:r>
          </a:p>
          <a:p>
            <a:endParaRPr lang="da-DK" dirty="0"/>
          </a:p>
        </p:txBody>
      </p:sp>
      <p:sp>
        <p:nvSpPr>
          <p:cNvPr id="4" name="Pladsholder til slidenummer 3"/>
          <p:cNvSpPr>
            <a:spLocks noGrp="1"/>
          </p:cNvSpPr>
          <p:nvPr>
            <p:ph type="sldNum" sz="quarter" idx="5"/>
          </p:nvPr>
        </p:nvSpPr>
        <p:spPr/>
        <p:txBody>
          <a:bodyPr/>
          <a:lstStyle/>
          <a:p>
            <a:fld id="{76ED502D-817E-4215-8128-908F33087BEB}" type="slidenum">
              <a:rPr lang="da-DK" smtClean="0"/>
              <a:t>2</a:t>
            </a:fld>
            <a:endParaRPr lang="da-DK"/>
          </a:p>
        </p:txBody>
      </p:sp>
    </p:spTree>
    <p:extLst>
      <p:ext uri="{BB962C8B-B14F-4D97-AF65-F5344CB8AC3E}">
        <p14:creationId xmlns:p14="http://schemas.microsoft.com/office/powerpoint/2010/main" val="1544339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800" u="sng" dirty="0"/>
              <a:t>Til facilitator:</a:t>
            </a:r>
          </a:p>
          <a:p>
            <a:pPr marL="342900" lvl="0" indent="-342900">
              <a:lnSpc>
                <a:spcPct val="115000"/>
              </a:lnSpc>
              <a:spcAft>
                <a:spcPts val="600"/>
              </a:spcAft>
              <a:buFont typeface="Calibri" panose="020F0502020204030204" pitchFamily="34" charset="0"/>
              <a:buChar char="-"/>
            </a:pPr>
            <a:r>
              <a:rPr lang="da-DK" sz="1800" dirty="0">
                <a:solidFill>
                  <a:srgbClr val="000000"/>
                </a:solidFill>
                <a:effectLst/>
                <a:ea typeface="Times New Roman" panose="02020603050405020304" pitchFamily="18" charset="0"/>
                <a:cs typeface="Times New Roman" panose="02020603050405020304" pitchFamily="18" charset="0"/>
              </a:rPr>
              <a:t>Varighed 15 min. </a:t>
            </a:r>
            <a:endParaRPr lang="da-DK" sz="1800" dirty="0">
              <a:effectLst/>
              <a:ea typeface="Times New Roman" panose="02020603050405020304" pitchFamily="18" charset="0"/>
              <a:cs typeface="Times New Roman" panose="02020603050405020304" pitchFamily="18" charset="0"/>
            </a:endParaRPr>
          </a:p>
          <a:p>
            <a:pPr>
              <a:lnSpc>
                <a:spcPct val="115000"/>
              </a:lnSpc>
              <a:spcAft>
                <a:spcPts val="600"/>
              </a:spcAft>
            </a:pPr>
            <a:r>
              <a:rPr lang="da-DK" sz="1800" dirty="0">
                <a:solidFill>
                  <a:srgbClr val="000000"/>
                </a:solidFill>
                <a:effectLst/>
                <a:ea typeface="Calibri" panose="020F0502020204030204" pitchFamily="34" charset="0"/>
                <a:cs typeface="Times New Roman" panose="02020603050405020304" pitchFamily="18" charset="0"/>
              </a:rPr>
              <a:t>Denne refleksion går ud på at se på stressen som en genstand udenfor os selv, i stedet for at se stress som noget indeni. Vi ser på stress som problemet i stedet for at se os selv som problemet. Du skal ikke analysere, men kigge åbent og fordomsfrit på den stress, du oplever. Sid for dig selv, læs spørgsmålene her igennem og reflekter. Du kan evt. skrive et par stikord ned undervejs.</a:t>
            </a:r>
            <a:endParaRPr lang="da-DK" sz="1800" dirty="0">
              <a:effectLst/>
              <a:ea typeface="Calibri" panose="020F0502020204030204" pitchFamily="34" charset="0"/>
              <a:cs typeface="Times New Roman" panose="02020603050405020304" pitchFamily="18" charset="0"/>
            </a:endParaRPr>
          </a:p>
          <a:p>
            <a:pPr marL="0" lvl="0" indent="0">
              <a:lnSpc>
                <a:spcPct val="115000"/>
              </a:lnSpc>
              <a:spcAft>
                <a:spcPts val="600"/>
              </a:spcAft>
              <a:buFont typeface="Calibri" panose="020F0502020204030204" pitchFamily="34" charset="0"/>
              <a:buNone/>
            </a:pP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Pladsholder til slidenummer 3"/>
          <p:cNvSpPr>
            <a:spLocks noGrp="1"/>
          </p:cNvSpPr>
          <p:nvPr>
            <p:ph type="sldNum" sz="quarter" idx="5"/>
          </p:nvPr>
        </p:nvSpPr>
        <p:spPr/>
        <p:txBody>
          <a:bodyPr/>
          <a:lstStyle/>
          <a:p>
            <a:fld id="{76ED502D-817E-4215-8128-908F33087BEB}" type="slidenum">
              <a:rPr lang="da-DK" smtClean="0"/>
              <a:t>4</a:t>
            </a:fld>
            <a:endParaRPr lang="da-DK"/>
          </a:p>
        </p:txBody>
      </p:sp>
    </p:spTree>
    <p:extLst>
      <p:ext uri="{BB962C8B-B14F-4D97-AF65-F5344CB8AC3E}">
        <p14:creationId xmlns:p14="http://schemas.microsoft.com/office/powerpoint/2010/main" val="1223024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u="sng" dirty="0"/>
              <a:t>Til facilitator: </a:t>
            </a:r>
          </a:p>
          <a:p>
            <a:r>
              <a:rPr lang="da-DK" sz="1200" dirty="0"/>
              <a:t>Varighed: 15 min. </a:t>
            </a:r>
          </a:p>
          <a:p>
            <a:r>
              <a:rPr lang="da-DK" sz="1200" dirty="0"/>
              <a:t>Gå sammen to og to og præsentér jeres individuelle refleksioner for hinanden. Læg især vægt på, hvad I hver især har brug for fra de andre, når stress trænger sig på. Vær opmærksom på at være nænsom og anerkendende over for hinandens perspektiver.</a:t>
            </a:r>
          </a:p>
          <a:p>
            <a:endParaRPr lang="da-DK" dirty="0"/>
          </a:p>
        </p:txBody>
      </p:sp>
      <p:sp>
        <p:nvSpPr>
          <p:cNvPr id="4" name="Pladsholder til slidenummer 3"/>
          <p:cNvSpPr>
            <a:spLocks noGrp="1"/>
          </p:cNvSpPr>
          <p:nvPr>
            <p:ph type="sldNum" sz="quarter" idx="5"/>
          </p:nvPr>
        </p:nvSpPr>
        <p:spPr/>
        <p:txBody>
          <a:bodyPr/>
          <a:lstStyle/>
          <a:p>
            <a:fld id="{76ED502D-817E-4215-8128-908F33087BEB}" type="slidenum">
              <a:rPr lang="da-DK" smtClean="0"/>
              <a:t>5</a:t>
            </a:fld>
            <a:endParaRPr lang="da-DK"/>
          </a:p>
        </p:txBody>
      </p:sp>
    </p:spTree>
    <p:extLst>
      <p:ext uri="{BB962C8B-B14F-4D97-AF65-F5344CB8AC3E}">
        <p14:creationId xmlns:p14="http://schemas.microsoft.com/office/powerpoint/2010/main" val="2764865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800" u="sng" dirty="0"/>
              <a:t>Til facilitator:</a:t>
            </a:r>
          </a:p>
          <a:p>
            <a:pPr marL="342900" lvl="0" indent="-342900">
              <a:lnSpc>
                <a:spcPct val="115000"/>
              </a:lnSpc>
              <a:spcAft>
                <a:spcPts val="600"/>
              </a:spcAft>
              <a:buFont typeface="Calibri" panose="020F0502020204030204" pitchFamily="34" charset="0"/>
              <a:buChar char="-"/>
            </a:pPr>
            <a:r>
              <a:rPr lang="da-DK" sz="1800" dirty="0">
                <a:solidFill>
                  <a:srgbClr val="303030"/>
                </a:solidFill>
                <a:effectLst/>
                <a:latin typeface="Calibri Light" panose="020F0302020204030204" pitchFamily="34" charset="0"/>
                <a:ea typeface="Times New Roman" panose="02020603050405020304" pitchFamily="18" charset="0"/>
                <a:cs typeface="Times New Roman" panose="02020603050405020304" pitchFamily="18" charset="0"/>
              </a:rPr>
              <a:t>Varighed 15 min. </a:t>
            </a:r>
            <a:endParaRPr lang="da-DK"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600"/>
              </a:spcAft>
            </a:pPr>
            <a:r>
              <a:rPr lang="da-DK" sz="18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Bed nu deltagerne om at gå sammen i mindre grupper - gerne de teams, de arbejder i til daglig. Bed grupperne bruge fem minutter på at forberede sig hver især ved at læse spørgsmålene og tænke igennem hver især.</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600"/>
              </a:spcAft>
            </a:pPr>
            <a:r>
              <a:rPr lang="da-DK" sz="1800" dirty="0">
                <a:effectLst/>
                <a:latin typeface="Calibri Light" panose="020F0302020204030204" pitchFamily="34" charset="0"/>
                <a:ea typeface="Calibri" panose="020F0502020204030204" pitchFamily="34" charset="0"/>
                <a:cs typeface="Times New Roman" panose="02020603050405020304" pitchFamily="18" charset="0"/>
              </a:rPr>
              <a:t> </a:t>
            </a:r>
            <a:r>
              <a:rPr lang="da-DK" sz="18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Spørgsmål: </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600"/>
              </a:spcAft>
              <a:buFont typeface="Calibri" panose="020F0502020204030204" pitchFamily="34" charset="0"/>
              <a:buChar char="-"/>
            </a:pPr>
            <a:r>
              <a:rPr lang="da-DK" sz="18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Hvad oplever I, når </a:t>
            </a:r>
            <a:r>
              <a:rPr lang="da-DK" sz="1800" dirty="0" err="1">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stresssymptomer</a:t>
            </a:r>
            <a:r>
              <a:rPr lang="da-DK" sz="18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 er på spil imellem jer? </a:t>
            </a:r>
            <a:endParaRPr lang="da-DK"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600"/>
              </a:spcAft>
              <a:buFont typeface="Calibri" panose="020F0502020204030204" pitchFamily="34" charset="0"/>
              <a:buChar char="-"/>
            </a:pPr>
            <a:r>
              <a:rPr lang="da-DK" sz="18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Er der tidspunkter, hvor stress har lettere ved at komme mellem jer? </a:t>
            </a:r>
            <a:endParaRPr lang="da-DK" sz="18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600"/>
              </a:spcAft>
              <a:buFont typeface="Calibri" panose="020F0502020204030204" pitchFamily="34" charset="0"/>
              <a:buChar char="-"/>
            </a:pPr>
            <a:r>
              <a:rPr lang="da-DK" sz="18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Hvad kan I gøre, når I som gruppe oplever stressreaktioner? </a:t>
            </a:r>
            <a:endParaRPr lang="da-DK"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15000"/>
              </a:lnSpc>
              <a:spcAft>
                <a:spcPts val="600"/>
              </a:spcAft>
              <a:buFont typeface="Calibri" panose="020F0502020204030204" pitchFamily="34" charset="0"/>
              <a:buNone/>
            </a:pPr>
            <a:endParaRPr lang="da-DK"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Pladsholder til slidenummer 3"/>
          <p:cNvSpPr>
            <a:spLocks noGrp="1"/>
          </p:cNvSpPr>
          <p:nvPr>
            <p:ph type="sldNum" sz="quarter" idx="5"/>
          </p:nvPr>
        </p:nvSpPr>
        <p:spPr/>
        <p:txBody>
          <a:bodyPr/>
          <a:lstStyle/>
          <a:p>
            <a:fld id="{76ED502D-817E-4215-8128-908F33087BEB}" type="slidenum">
              <a:rPr lang="da-DK" smtClean="0"/>
              <a:t>6</a:t>
            </a:fld>
            <a:endParaRPr lang="da-DK"/>
          </a:p>
        </p:txBody>
      </p:sp>
    </p:spTree>
    <p:extLst>
      <p:ext uri="{BB962C8B-B14F-4D97-AF65-F5344CB8AC3E}">
        <p14:creationId xmlns:p14="http://schemas.microsoft.com/office/powerpoint/2010/main" val="641433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lvl="0">
              <a:lnSpc>
                <a:spcPct val="115000"/>
              </a:lnSpc>
              <a:spcAft>
                <a:spcPts val="600"/>
              </a:spcAft>
            </a:pPr>
            <a:r>
              <a:rPr lang="da-DK" sz="1200" u="sng"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Til facilitator:</a:t>
            </a:r>
            <a:endParaRPr lang="da-DK" sz="1200" u="sng"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lvl="0">
              <a:lnSpc>
                <a:spcPct val="115000"/>
              </a:lnSpc>
              <a:spcAft>
                <a:spcPts val="600"/>
              </a:spcAft>
            </a:pPr>
            <a:r>
              <a:rPr lang="da-DK" sz="12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Varighed 10 min.</a:t>
            </a:r>
            <a:endParaRPr lang="da-DK"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600"/>
              </a:spcAft>
            </a:pPr>
            <a:r>
              <a:rPr lang="da-DK" sz="12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Bed nu hver gruppe runde øvelsen af med at skrive deres gode værn mod stress og aftaler om fælles støtte op på en </a:t>
            </a:r>
            <a:r>
              <a:rPr lang="da-DK" sz="1200" dirty="0" err="1">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flip-over</a:t>
            </a:r>
            <a:r>
              <a:rPr lang="da-DK" sz="12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 Bed dem hænge den op, så grupperne kan se, hvad de hver især har snakket om. </a:t>
            </a:r>
            <a:endParaRPr lang="da-DK"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dirty="0"/>
          </a:p>
        </p:txBody>
      </p:sp>
      <p:sp>
        <p:nvSpPr>
          <p:cNvPr id="4" name="Pladsholder til slidenummer 3"/>
          <p:cNvSpPr>
            <a:spLocks noGrp="1"/>
          </p:cNvSpPr>
          <p:nvPr>
            <p:ph type="sldNum" sz="quarter" idx="5"/>
          </p:nvPr>
        </p:nvSpPr>
        <p:spPr/>
        <p:txBody>
          <a:bodyPr/>
          <a:lstStyle/>
          <a:p>
            <a:fld id="{76ED502D-817E-4215-8128-908F33087BEB}" type="slidenum">
              <a:rPr lang="da-DK" smtClean="0"/>
              <a:t>7</a:t>
            </a:fld>
            <a:endParaRPr lang="da-DK"/>
          </a:p>
        </p:txBody>
      </p:sp>
    </p:spTree>
    <p:extLst>
      <p:ext uri="{BB962C8B-B14F-4D97-AF65-F5344CB8AC3E}">
        <p14:creationId xmlns:p14="http://schemas.microsoft.com/office/powerpoint/2010/main" val="28492282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 Titel">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3" name="Billede 2" descr="Et billede, der indeholder tekst, clipart&#10;&#10;Automatisk genereret beskrivelse">
            <a:extLst>
              <a:ext uri="{FF2B5EF4-FFF2-40B4-BE49-F238E27FC236}">
                <a16:creationId xmlns:a16="http://schemas.microsoft.com/office/drawing/2014/main" id="{7C6DFEC2-A696-497F-A700-191FBA15D7CB}"/>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91999" y="9576000"/>
            <a:ext cx="2390268" cy="396000"/>
          </a:xfrm>
          <a:prstGeom prst="rect">
            <a:avLst/>
          </a:prstGeom>
        </p:spPr>
      </p:pic>
      <p:sp>
        <p:nvSpPr>
          <p:cNvPr id="7" name="Pladsholder til tekst 6">
            <a:extLst>
              <a:ext uri="{FF2B5EF4-FFF2-40B4-BE49-F238E27FC236}">
                <a16:creationId xmlns:a16="http://schemas.microsoft.com/office/drawing/2014/main" id="{88CF3713-444F-4752-A780-8C5378E3EC0D}"/>
              </a:ext>
            </a:extLst>
          </p:cNvPr>
          <p:cNvSpPr>
            <a:spLocks noGrp="1"/>
          </p:cNvSpPr>
          <p:nvPr>
            <p:ph type="body" sz="quarter" idx="10" hasCustomPrompt="1"/>
          </p:nvPr>
        </p:nvSpPr>
        <p:spPr>
          <a:xfrm>
            <a:off x="3496709" y="9393000"/>
            <a:ext cx="8116887" cy="762000"/>
          </a:xfrm>
          <a:prstGeom prst="rect">
            <a:avLst/>
          </a:prstGeom>
        </p:spPr>
        <p:txBody>
          <a:bodyPr tIns="0" bIns="0" anchor="ctr" anchorCtr="0"/>
          <a:lstStyle>
            <a:lvl1pPr marL="0" indent="0">
              <a:buNone/>
              <a:defRPr sz="4000" b="0">
                <a:solidFill>
                  <a:schemeClr val="bg1"/>
                </a:solidFill>
              </a:defRPr>
            </a:lvl1pPr>
          </a:lstStyle>
          <a:p>
            <a:pPr lvl="0"/>
            <a:r>
              <a:rPr lang="da-DK" dirty="0"/>
              <a:t>-  23 september 2022</a:t>
            </a:r>
          </a:p>
        </p:txBody>
      </p:sp>
      <p:sp>
        <p:nvSpPr>
          <p:cNvPr id="9" name="Pladsholder til tekst 8">
            <a:extLst>
              <a:ext uri="{FF2B5EF4-FFF2-40B4-BE49-F238E27FC236}">
                <a16:creationId xmlns:a16="http://schemas.microsoft.com/office/drawing/2014/main" id="{81B51FD5-86A1-443D-BBF1-C0EF494552AC}"/>
              </a:ext>
            </a:extLst>
          </p:cNvPr>
          <p:cNvSpPr>
            <a:spLocks noGrp="1"/>
          </p:cNvSpPr>
          <p:nvPr>
            <p:ph type="body" sz="quarter" idx="11" hasCustomPrompt="1"/>
          </p:nvPr>
        </p:nvSpPr>
        <p:spPr>
          <a:xfrm>
            <a:off x="1" y="2586038"/>
            <a:ext cx="18287999" cy="2133600"/>
          </a:xfrm>
          <a:prstGeom prst="rect">
            <a:avLst/>
          </a:prstGeom>
        </p:spPr>
        <p:txBody>
          <a:bodyPr anchor="ctr"/>
          <a:lstStyle>
            <a:lvl1pPr marL="0" indent="0" algn="ctr">
              <a:buNone/>
              <a:defRPr sz="16600" b="1">
                <a:solidFill>
                  <a:schemeClr val="bg1"/>
                </a:solidFill>
              </a:defRPr>
            </a:lvl1pPr>
          </a:lstStyle>
          <a:p>
            <a:pPr lvl="0"/>
            <a:r>
              <a:rPr lang="da-DK" dirty="0"/>
              <a:t>Titel på slideshow</a:t>
            </a:r>
          </a:p>
        </p:txBody>
      </p:sp>
      <p:sp>
        <p:nvSpPr>
          <p:cNvPr id="12" name="Titel 11">
            <a:extLst>
              <a:ext uri="{FF2B5EF4-FFF2-40B4-BE49-F238E27FC236}">
                <a16:creationId xmlns:a16="http://schemas.microsoft.com/office/drawing/2014/main" id="{84CD2C73-5DEF-4413-9E28-10F31BAC1D23}"/>
              </a:ext>
            </a:extLst>
          </p:cNvPr>
          <p:cNvSpPr>
            <a:spLocks noGrp="1"/>
          </p:cNvSpPr>
          <p:nvPr>
            <p:ph type="title" hasCustomPrompt="1"/>
          </p:nvPr>
        </p:nvSpPr>
        <p:spPr>
          <a:xfrm>
            <a:off x="1" y="4719638"/>
            <a:ext cx="18287999" cy="1989137"/>
          </a:xfrm>
          <a:prstGeom prst="rect">
            <a:avLst/>
          </a:prstGeom>
        </p:spPr>
        <p:txBody>
          <a:bodyPr/>
          <a:lstStyle>
            <a:lvl1pPr algn="ctr">
              <a:defRPr sz="6000" b="1">
                <a:solidFill>
                  <a:schemeClr val="bg1"/>
                </a:solidFill>
              </a:defRPr>
            </a:lvl1pPr>
          </a:lstStyle>
          <a:p>
            <a:r>
              <a:rPr lang="da-DK" dirty="0"/>
              <a:t>Undertitel på slideshow</a:t>
            </a:r>
          </a:p>
        </p:txBody>
      </p:sp>
      <p:pic>
        <p:nvPicPr>
          <p:cNvPr id="6" name="Billede 5">
            <a:extLst>
              <a:ext uri="{FF2B5EF4-FFF2-40B4-BE49-F238E27FC236}">
                <a16:creationId xmlns:a16="http://schemas.microsoft.com/office/drawing/2014/main" id="{E8E501E6-55B6-4FCB-8419-0CD0D64FEEAD}"/>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Tree>
    <p:extLst>
      <p:ext uri="{BB962C8B-B14F-4D97-AF65-F5344CB8AC3E}">
        <p14:creationId xmlns:p14="http://schemas.microsoft.com/office/powerpoint/2010/main" val="59344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 billede + grøn indho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Pladsholder til billede 6">
            <a:extLst>
              <a:ext uri="{FF2B5EF4-FFF2-40B4-BE49-F238E27FC236}">
                <a16:creationId xmlns:a16="http://schemas.microsoft.com/office/drawing/2014/main" id="{603389F6-819B-437D-A80E-C11EE608C03A}"/>
              </a:ext>
            </a:extLst>
          </p:cNvPr>
          <p:cNvSpPr>
            <a:spLocks noGrp="1"/>
          </p:cNvSpPr>
          <p:nvPr>
            <p:ph type="pic" sz="quarter" idx="12"/>
          </p:nvPr>
        </p:nvSpPr>
        <p:spPr>
          <a:xfrm>
            <a:off x="0" y="0"/>
            <a:ext cx="11430000" cy="10287001"/>
          </a:xfrm>
          <a:custGeom>
            <a:avLst/>
            <a:gdLst>
              <a:gd name="connsiteX0" fmla="*/ 0 w 11430000"/>
              <a:gd name="connsiteY0" fmla="*/ 0 h 10287001"/>
              <a:gd name="connsiteX1" fmla="*/ 11430000 w 11430000"/>
              <a:gd name="connsiteY1" fmla="*/ 0 h 10287001"/>
              <a:gd name="connsiteX2" fmla="*/ 11430000 w 11430000"/>
              <a:gd name="connsiteY2" fmla="*/ 7746151 h 10287001"/>
              <a:gd name="connsiteX3" fmla="*/ 11387988 w 11430000"/>
              <a:gd name="connsiteY3" fmla="*/ 8021428 h 10287001"/>
              <a:gd name="connsiteX4" fmla="*/ 9164428 w 11430000"/>
              <a:gd name="connsiteY4" fmla="*/ 10244987 h 10287001"/>
              <a:gd name="connsiteX5" fmla="*/ 8889139 w 11430000"/>
              <a:gd name="connsiteY5" fmla="*/ 10287001 h 10287001"/>
              <a:gd name="connsiteX6" fmla="*/ 0 w 11430000"/>
              <a:gd name="connsiteY6" fmla="*/ 10287001 h 10287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30000" h="10287001">
                <a:moveTo>
                  <a:pt x="0" y="0"/>
                </a:moveTo>
                <a:lnTo>
                  <a:pt x="11430000" y="0"/>
                </a:lnTo>
                <a:lnTo>
                  <a:pt x="11430000" y="7746151"/>
                </a:lnTo>
                <a:lnTo>
                  <a:pt x="11387988" y="8021428"/>
                </a:lnTo>
                <a:cubicBezTo>
                  <a:pt x="11159601" y="9137527"/>
                  <a:pt x="10280526" y="10016601"/>
                  <a:pt x="9164428" y="10244987"/>
                </a:cubicBezTo>
                <a:lnTo>
                  <a:pt x="8889139" y="10287001"/>
                </a:lnTo>
                <a:lnTo>
                  <a:pt x="0" y="10287001"/>
                </a:lnTo>
                <a:close/>
              </a:path>
            </a:pathLst>
          </a:custGeom>
        </p:spPr>
        <p:txBody>
          <a:bodyPr wrap="square">
            <a:noAutofit/>
          </a:bodyPr>
          <a:lstStyle/>
          <a:p>
            <a:r>
              <a:rPr lang="da-DK"/>
              <a:t>Klik på ikonet for at tilføje et billede</a:t>
            </a:r>
          </a:p>
        </p:txBody>
      </p:sp>
      <p:sp>
        <p:nvSpPr>
          <p:cNvPr id="8" name="Pladsholder til indhold 10">
            <a:extLst>
              <a:ext uri="{FF2B5EF4-FFF2-40B4-BE49-F238E27FC236}">
                <a16:creationId xmlns:a16="http://schemas.microsoft.com/office/drawing/2014/main" id="{AB5F99FC-A183-4346-9613-E3FB6B6143F6}"/>
              </a:ext>
            </a:extLst>
          </p:cNvPr>
          <p:cNvSpPr>
            <a:spLocks noGrp="1"/>
          </p:cNvSpPr>
          <p:nvPr>
            <p:ph sz="quarter" idx="11" hasCustomPrompt="1"/>
          </p:nvPr>
        </p:nvSpPr>
        <p:spPr>
          <a:xfrm>
            <a:off x="12555939" y="1889125"/>
            <a:ext cx="5080164" cy="7182875"/>
          </a:xfrm>
          <a:prstGeom prst="rect">
            <a:avLst/>
          </a:prstGeom>
        </p:spPr>
        <p:txBody>
          <a:bodyPr/>
          <a:lstStyle>
            <a:lvl1pPr marL="0" indent="0">
              <a:buNone/>
              <a:defRPr>
                <a:solidFill>
                  <a:schemeClr val="bg1"/>
                </a:solidFill>
              </a:defRPr>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dirty="0"/>
              <a:t>Indsæt indhold</a:t>
            </a:r>
          </a:p>
        </p:txBody>
      </p:sp>
      <p:sp>
        <p:nvSpPr>
          <p:cNvPr id="9" name="Pladsholder til tekst 20">
            <a:extLst>
              <a:ext uri="{FF2B5EF4-FFF2-40B4-BE49-F238E27FC236}">
                <a16:creationId xmlns:a16="http://schemas.microsoft.com/office/drawing/2014/main" id="{43513F69-DF27-48AA-AFE5-0214428B20AA}"/>
              </a:ext>
            </a:extLst>
          </p:cNvPr>
          <p:cNvSpPr>
            <a:spLocks noGrp="1"/>
          </p:cNvSpPr>
          <p:nvPr>
            <p:ph type="body" sz="quarter" idx="15" hasCustomPrompt="1"/>
          </p:nvPr>
        </p:nvSpPr>
        <p:spPr>
          <a:xfrm>
            <a:off x="12555939" y="792163"/>
            <a:ext cx="5080164" cy="889000"/>
          </a:xfrm>
          <a:prstGeom prst="rect">
            <a:avLst/>
          </a:prstGeom>
        </p:spPr>
        <p:txBody>
          <a:bodyPr/>
          <a:lstStyle>
            <a:lvl1pPr marL="0" indent="0">
              <a:buNone/>
              <a:defRPr sz="6600" b="1">
                <a:solidFill>
                  <a:schemeClr val="bg1"/>
                </a:solidFill>
              </a:defRPr>
            </a:lvl1pPr>
          </a:lstStyle>
          <a:p>
            <a:pPr lvl="0"/>
            <a:r>
              <a:rPr lang="da-DK" dirty="0"/>
              <a:t>Overskrift</a:t>
            </a:r>
          </a:p>
        </p:txBody>
      </p:sp>
      <p:pic>
        <p:nvPicPr>
          <p:cNvPr id="12" name="Billede 11" descr="Et billede, der indeholder tekst, clipart&#10;&#10;Automatisk genereret beskrivelse">
            <a:extLst>
              <a:ext uri="{FF2B5EF4-FFF2-40B4-BE49-F238E27FC236}">
                <a16:creationId xmlns:a16="http://schemas.microsoft.com/office/drawing/2014/main" id="{095CEE9B-A388-4AFB-8B6A-CFB5197EF19C}"/>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5245835" y="9576000"/>
            <a:ext cx="2390268" cy="396000"/>
          </a:xfrm>
          <a:prstGeom prst="rect">
            <a:avLst/>
          </a:prstGeom>
        </p:spPr>
      </p:pic>
    </p:spTree>
    <p:extLst>
      <p:ext uri="{BB962C8B-B14F-4D97-AF65-F5344CB8AC3E}">
        <p14:creationId xmlns:p14="http://schemas.microsoft.com/office/powerpoint/2010/main" val="69422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 - bre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3" name="Billede 2">
            <a:extLst>
              <a:ext uri="{FF2B5EF4-FFF2-40B4-BE49-F238E27FC236}">
                <a16:creationId xmlns:a16="http://schemas.microsoft.com/office/drawing/2014/main" id="{931D65B7-11F2-41A8-8094-A23596BF1F18}"/>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
        <p:nvSpPr>
          <p:cNvPr id="5" name="Pladsholder til indhold 5">
            <a:extLst>
              <a:ext uri="{FF2B5EF4-FFF2-40B4-BE49-F238E27FC236}">
                <a16:creationId xmlns:a16="http://schemas.microsoft.com/office/drawing/2014/main" id="{7AE229F2-00EA-4E7E-9E4F-22526B2F5D3B}"/>
              </a:ext>
            </a:extLst>
          </p:cNvPr>
          <p:cNvSpPr>
            <a:spLocks noGrp="1"/>
          </p:cNvSpPr>
          <p:nvPr>
            <p:ph sz="quarter" idx="14" hasCustomPrompt="1"/>
          </p:nvPr>
        </p:nvSpPr>
        <p:spPr>
          <a:xfrm>
            <a:off x="792000" y="1872000"/>
            <a:ext cx="15666384"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sp>
        <p:nvSpPr>
          <p:cNvPr id="7" name="Titel 3">
            <a:extLst>
              <a:ext uri="{FF2B5EF4-FFF2-40B4-BE49-F238E27FC236}">
                <a16:creationId xmlns:a16="http://schemas.microsoft.com/office/drawing/2014/main" id="{3EE7590C-207A-4AEE-800C-843C1B955B19}"/>
              </a:ext>
            </a:extLst>
          </p:cNvPr>
          <p:cNvSpPr>
            <a:spLocks noGrp="1"/>
          </p:cNvSpPr>
          <p:nvPr>
            <p:ph type="title" hasCustomPrompt="1"/>
          </p:nvPr>
        </p:nvSpPr>
        <p:spPr>
          <a:xfrm>
            <a:off x="792000" y="792000"/>
            <a:ext cx="13870484" cy="889344"/>
          </a:xfrm>
          <a:prstGeom prst="rect">
            <a:avLst/>
          </a:prstGeom>
        </p:spPr>
        <p:txBody>
          <a:bodyPr>
            <a:normAutofit/>
          </a:bodyPr>
          <a:lstStyle>
            <a:lvl1pPr>
              <a:defRPr b="1"/>
            </a:lvl1pPr>
          </a:lstStyle>
          <a:p>
            <a:r>
              <a:rPr lang="da-DK" dirty="0"/>
              <a:t>Skriv en overskrift</a:t>
            </a:r>
          </a:p>
        </p:txBody>
      </p:sp>
      <p:pic>
        <p:nvPicPr>
          <p:cNvPr id="6" name="Billede 5">
            <a:extLst>
              <a:ext uri="{FF2B5EF4-FFF2-40B4-BE49-F238E27FC236}">
                <a16:creationId xmlns:a16="http://schemas.microsoft.com/office/drawing/2014/main" id="{0C1F3748-D322-4B50-8BD8-13F0C9AD9E26}"/>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2287425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 - Bred indhold hvi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3" name="Billede 2">
            <a:extLst>
              <a:ext uri="{FF2B5EF4-FFF2-40B4-BE49-F238E27FC236}">
                <a16:creationId xmlns:a16="http://schemas.microsoft.com/office/drawing/2014/main" id="{931D65B7-11F2-41A8-8094-A23596BF1F18}"/>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
        <p:nvSpPr>
          <p:cNvPr id="5" name="Pladsholder til indhold 5">
            <a:extLst>
              <a:ext uri="{FF2B5EF4-FFF2-40B4-BE49-F238E27FC236}">
                <a16:creationId xmlns:a16="http://schemas.microsoft.com/office/drawing/2014/main" id="{3124673F-4E45-4E89-82FD-E278F3E1AC67}"/>
              </a:ext>
            </a:extLst>
          </p:cNvPr>
          <p:cNvSpPr>
            <a:spLocks noGrp="1"/>
          </p:cNvSpPr>
          <p:nvPr>
            <p:ph sz="quarter" idx="14" hasCustomPrompt="1"/>
          </p:nvPr>
        </p:nvSpPr>
        <p:spPr>
          <a:xfrm>
            <a:off x="792000" y="1872000"/>
            <a:ext cx="15666384"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sp>
        <p:nvSpPr>
          <p:cNvPr id="7" name="Titel 3">
            <a:extLst>
              <a:ext uri="{FF2B5EF4-FFF2-40B4-BE49-F238E27FC236}">
                <a16:creationId xmlns:a16="http://schemas.microsoft.com/office/drawing/2014/main" id="{E2C613BC-CCF1-4B14-B2BA-C1E50EC5721B}"/>
              </a:ext>
            </a:extLst>
          </p:cNvPr>
          <p:cNvSpPr>
            <a:spLocks noGrp="1"/>
          </p:cNvSpPr>
          <p:nvPr>
            <p:ph type="title" hasCustomPrompt="1"/>
          </p:nvPr>
        </p:nvSpPr>
        <p:spPr>
          <a:xfrm>
            <a:off x="792000" y="792000"/>
            <a:ext cx="13870484" cy="889344"/>
          </a:xfrm>
          <a:prstGeom prst="rect">
            <a:avLst/>
          </a:prstGeom>
        </p:spPr>
        <p:txBody>
          <a:bodyPr>
            <a:normAutofit/>
          </a:bodyPr>
          <a:lstStyle>
            <a:lvl1pPr>
              <a:defRPr b="1"/>
            </a:lvl1pPr>
          </a:lstStyle>
          <a:p>
            <a:r>
              <a:rPr lang="da-DK" dirty="0"/>
              <a:t>Skriv en overskrift</a:t>
            </a:r>
          </a:p>
        </p:txBody>
      </p:sp>
      <p:pic>
        <p:nvPicPr>
          <p:cNvPr id="6" name="Billede 5">
            <a:extLst>
              <a:ext uri="{FF2B5EF4-FFF2-40B4-BE49-F238E27FC236}">
                <a16:creationId xmlns:a16="http://schemas.microsoft.com/office/drawing/2014/main" id="{57B14D7E-7878-4F32-B091-6651D4483BF8}"/>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156530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 - Tom m. Grafik og Randers">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6" name="Billede 5">
            <a:extLst>
              <a:ext uri="{FF2B5EF4-FFF2-40B4-BE49-F238E27FC236}">
                <a16:creationId xmlns:a16="http://schemas.microsoft.com/office/drawing/2014/main" id="{57B14D7E-7878-4F32-B091-6651D4483BF8}"/>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24205340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4 - Tom m. Randers">
    <p:spTree>
      <p:nvGrpSpPr>
        <p:cNvPr id="1" name=""/>
        <p:cNvGrpSpPr/>
        <p:nvPr/>
      </p:nvGrpSpPr>
      <p:grpSpPr>
        <a:xfrm>
          <a:off x="0" y="0"/>
          <a:ext cx="0" cy="0"/>
          <a:chOff x="0" y="0"/>
          <a:chExt cx="0" cy="0"/>
        </a:xfrm>
      </p:grpSpPr>
      <p:pic>
        <p:nvPicPr>
          <p:cNvPr id="2" name="Billede 1">
            <a:extLst>
              <a:ext uri="{FF2B5EF4-FFF2-40B4-BE49-F238E27FC236}">
                <a16:creationId xmlns:a16="http://schemas.microsoft.com/office/drawing/2014/main" id="{14291C6A-C420-5197-4B43-95C8580267DD}"/>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3689323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5 -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78836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6 - Tom grøn">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6963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 Et billede">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4" name="Pladsholder til billede 73">
            <a:extLst>
              <a:ext uri="{FF2B5EF4-FFF2-40B4-BE49-F238E27FC236}">
                <a16:creationId xmlns:a16="http://schemas.microsoft.com/office/drawing/2014/main" id="{8694C7DA-C400-465A-9452-3CC2ECFB1C64}"/>
              </a:ext>
            </a:extLst>
          </p:cNvPr>
          <p:cNvSpPr>
            <a:spLocks noGrp="1"/>
          </p:cNvSpPr>
          <p:nvPr>
            <p:ph type="pic" sz="quarter" idx="13" hasCustomPrompt="1"/>
          </p:nvPr>
        </p:nvSpPr>
        <p:spPr>
          <a:xfrm>
            <a:off x="11422060" y="0"/>
            <a:ext cx="6865940" cy="10287000"/>
          </a:xfrm>
          <a:custGeom>
            <a:avLst/>
            <a:gdLst>
              <a:gd name="connsiteX0" fmla="*/ 2857500 w 6865940"/>
              <a:gd name="connsiteY0" fmla="*/ 0 h 10287000"/>
              <a:gd name="connsiteX1" fmla="*/ 3106864 w 6865940"/>
              <a:gd name="connsiteY1" fmla="*/ 0 h 10287000"/>
              <a:gd name="connsiteX2" fmla="*/ 3429000 w 6865940"/>
              <a:gd name="connsiteY2" fmla="*/ 0 h 10287000"/>
              <a:gd name="connsiteX3" fmla="*/ 3432972 w 6865940"/>
              <a:gd name="connsiteY3" fmla="*/ 0 h 10287000"/>
              <a:gd name="connsiteX4" fmla="*/ 3432972 w 6865940"/>
              <a:gd name="connsiteY4" fmla="*/ 1908000 h 10287000"/>
              <a:gd name="connsiteX5" fmla="*/ 4704544 w 6865940"/>
              <a:gd name="connsiteY5" fmla="*/ 1908000 h 10287000"/>
              <a:gd name="connsiteX6" fmla="*/ 5009344 w 6865940"/>
              <a:gd name="connsiteY6" fmla="*/ 1603200 h 10287000"/>
              <a:gd name="connsiteX7" fmla="*/ 5009344 w 6865940"/>
              <a:gd name="connsiteY7" fmla="*/ 0 h 10287000"/>
              <a:gd name="connsiteX8" fmla="*/ 5101308 w 6865940"/>
              <a:gd name="connsiteY8" fmla="*/ 0 h 10287000"/>
              <a:gd name="connsiteX9" fmla="*/ 6865940 w 6865940"/>
              <a:gd name="connsiteY9" fmla="*/ 0 h 10287000"/>
              <a:gd name="connsiteX10" fmla="*/ 6865940 w 6865940"/>
              <a:gd name="connsiteY10" fmla="*/ 10287000 h 10287000"/>
              <a:gd name="connsiteX11" fmla="*/ 0 w 6865940"/>
              <a:gd name="connsiteY11" fmla="*/ 10287000 h 10287000"/>
              <a:gd name="connsiteX12" fmla="*/ 0 w 6865940"/>
              <a:gd name="connsiteY12" fmla="*/ 2857480 h 10287000"/>
              <a:gd name="connsiteX13" fmla="*/ 14752 w 6865940"/>
              <a:gd name="connsiteY13" fmla="*/ 2565337 h 10287000"/>
              <a:gd name="connsiteX14" fmla="*/ 2857500 w 6865940"/>
              <a:gd name="connsiteY14" fmla="*/ 0 h 1028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865940" h="10287000">
                <a:moveTo>
                  <a:pt x="2857500" y="0"/>
                </a:moveTo>
                <a:lnTo>
                  <a:pt x="3106864" y="0"/>
                </a:lnTo>
                <a:lnTo>
                  <a:pt x="3429000" y="0"/>
                </a:lnTo>
                <a:lnTo>
                  <a:pt x="3432972" y="0"/>
                </a:lnTo>
                <a:lnTo>
                  <a:pt x="3432972" y="1908000"/>
                </a:lnTo>
                <a:lnTo>
                  <a:pt x="4704544" y="1908000"/>
                </a:lnTo>
                <a:cubicBezTo>
                  <a:pt x="4872880" y="1908000"/>
                  <a:pt x="5009344" y="1771536"/>
                  <a:pt x="5009344" y="1603200"/>
                </a:cubicBezTo>
                <a:lnTo>
                  <a:pt x="5009344" y="0"/>
                </a:lnTo>
                <a:lnTo>
                  <a:pt x="5101308" y="0"/>
                </a:lnTo>
                <a:lnTo>
                  <a:pt x="6865940" y="0"/>
                </a:lnTo>
                <a:lnTo>
                  <a:pt x="6865940" y="10287000"/>
                </a:lnTo>
                <a:lnTo>
                  <a:pt x="0" y="10287000"/>
                </a:lnTo>
                <a:lnTo>
                  <a:pt x="0" y="2857480"/>
                </a:lnTo>
                <a:lnTo>
                  <a:pt x="14752" y="2565337"/>
                </a:lnTo>
                <a:cubicBezTo>
                  <a:pt x="161084" y="1124425"/>
                  <a:pt x="1377980" y="0"/>
                  <a:pt x="2857500" y="0"/>
                </a:cubicBezTo>
                <a:close/>
              </a:path>
            </a:pathLst>
          </a:custGeom>
        </p:spPr>
        <p:txBody>
          <a:bodyPr wrap="square" anchor="ctr">
            <a:noAutofit/>
          </a:bodyPr>
          <a:lstStyle>
            <a:lvl1pPr marL="0" indent="0" algn="ctr">
              <a:buNone/>
              <a:defRPr sz="3600"/>
            </a:lvl1pPr>
          </a:lstStyle>
          <a:p>
            <a:r>
              <a:rPr lang="da-DK" dirty="0"/>
              <a:t>Klik på ikonet for at </a:t>
            </a:r>
            <a:br>
              <a:rPr lang="da-DK" dirty="0"/>
            </a:br>
            <a:r>
              <a:rPr lang="da-DK" dirty="0"/>
              <a:t>indsætte et  billede</a:t>
            </a:r>
          </a:p>
          <a:p>
            <a:endParaRPr lang="da-DK" dirty="0"/>
          </a:p>
          <a:p>
            <a:endParaRPr lang="da-DK" dirty="0"/>
          </a:p>
          <a:p>
            <a:endParaRPr lang="da-DK" dirty="0"/>
          </a:p>
        </p:txBody>
      </p:sp>
      <p:pic>
        <p:nvPicPr>
          <p:cNvPr id="76" name="Billede 75">
            <a:extLst>
              <a:ext uri="{FF2B5EF4-FFF2-40B4-BE49-F238E27FC236}">
                <a16:creationId xmlns:a16="http://schemas.microsoft.com/office/drawing/2014/main" id="{158D3DA1-E904-4946-94D3-7C79B90B7140}"/>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
        <p:nvSpPr>
          <p:cNvPr id="4" name="Titel 3">
            <a:extLst>
              <a:ext uri="{FF2B5EF4-FFF2-40B4-BE49-F238E27FC236}">
                <a16:creationId xmlns:a16="http://schemas.microsoft.com/office/drawing/2014/main" id="{008C7912-E982-4CB2-B0A9-BA64FC078171}"/>
              </a:ext>
            </a:extLst>
          </p:cNvPr>
          <p:cNvSpPr>
            <a:spLocks noGrp="1"/>
          </p:cNvSpPr>
          <p:nvPr>
            <p:ph type="title" hasCustomPrompt="1"/>
          </p:nvPr>
        </p:nvSpPr>
        <p:spPr>
          <a:xfrm>
            <a:off x="792000" y="792000"/>
            <a:ext cx="10080000" cy="889344"/>
          </a:xfrm>
          <a:prstGeom prst="rect">
            <a:avLst/>
          </a:prstGeom>
        </p:spPr>
        <p:txBody>
          <a:bodyPr>
            <a:normAutofit/>
          </a:bodyPr>
          <a:lstStyle>
            <a:lvl1pPr>
              <a:defRPr b="1"/>
            </a:lvl1pPr>
          </a:lstStyle>
          <a:p>
            <a:r>
              <a:rPr lang="da-DK" dirty="0"/>
              <a:t>Skriv en overskrift</a:t>
            </a:r>
          </a:p>
        </p:txBody>
      </p:sp>
      <p:sp>
        <p:nvSpPr>
          <p:cNvPr id="6" name="Pladsholder til indhold 5">
            <a:extLst>
              <a:ext uri="{FF2B5EF4-FFF2-40B4-BE49-F238E27FC236}">
                <a16:creationId xmlns:a16="http://schemas.microsoft.com/office/drawing/2014/main" id="{FFD43D12-F4B6-4D49-A916-913BDFDAB47B}"/>
              </a:ext>
            </a:extLst>
          </p:cNvPr>
          <p:cNvSpPr>
            <a:spLocks noGrp="1"/>
          </p:cNvSpPr>
          <p:nvPr>
            <p:ph sz="quarter" idx="14" hasCustomPrompt="1"/>
          </p:nvPr>
        </p:nvSpPr>
        <p:spPr>
          <a:xfrm>
            <a:off x="792000" y="1872000"/>
            <a:ext cx="10080000"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pic>
        <p:nvPicPr>
          <p:cNvPr id="16" name="Billede 15">
            <a:extLst>
              <a:ext uri="{FF2B5EF4-FFF2-40B4-BE49-F238E27FC236}">
                <a16:creationId xmlns:a16="http://schemas.microsoft.com/office/drawing/2014/main" id="{8B399C38-2B8A-43B8-A98D-BA55546CD358}"/>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1544950728"/>
      </p:ext>
    </p:extLst>
  </p:cSld>
  <p:clrMapOvr>
    <a:masterClrMapping/>
  </p:clrMapOvr>
  <p:extLst>
    <p:ext uri="{DCECCB84-F9BA-43D5-87BE-67443E8EF086}">
      <p15:sldGuideLst xmlns:p15="http://schemas.microsoft.com/office/powerpoint/2012/main">
        <p15:guide id="1" orient="horz" pos="3240" userDrawn="1">
          <p15:clr>
            <a:srgbClr val="FBAE40"/>
          </p15:clr>
        </p15:guide>
        <p15:guide id="2" pos="57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 To billeder">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2" name="Pladsholder til billede 11">
            <a:extLst>
              <a:ext uri="{FF2B5EF4-FFF2-40B4-BE49-F238E27FC236}">
                <a16:creationId xmlns:a16="http://schemas.microsoft.com/office/drawing/2014/main" id="{8B99B115-D99E-492C-90DF-A8BB142C4B19}"/>
              </a:ext>
            </a:extLst>
          </p:cNvPr>
          <p:cNvSpPr>
            <a:spLocks noGrp="1"/>
          </p:cNvSpPr>
          <p:nvPr>
            <p:ph type="pic" sz="quarter" idx="13"/>
          </p:nvPr>
        </p:nvSpPr>
        <p:spPr>
          <a:xfrm>
            <a:off x="11422060" y="0"/>
            <a:ext cx="6865940" cy="5143500"/>
          </a:xfrm>
          <a:custGeom>
            <a:avLst/>
            <a:gdLst>
              <a:gd name="connsiteX0" fmla="*/ 2857500 w 6865940"/>
              <a:gd name="connsiteY0" fmla="*/ 0 h 5143500"/>
              <a:gd name="connsiteX1" fmla="*/ 3106864 w 6865940"/>
              <a:gd name="connsiteY1" fmla="*/ 0 h 5143500"/>
              <a:gd name="connsiteX2" fmla="*/ 3429000 w 6865940"/>
              <a:gd name="connsiteY2" fmla="*/ 0 h 5143500"/>
              <a:gd name="connsiteX3" fmla="*/ 3432972 w 6865940"/>
              <a:gd name="connsiteY3" fmla="*/ 0 h 5143500"/>
              <a:gd name="connsiteX4" fmla="*/ 3432972 w 6865940"/>
              <a:gd name="connsiteY4" fmla="*/ 1908000 h 5143500"/>
              <a:gd name="connsiteX5" fmla="*/ 4704544 w 6865940"/>
              <a:gd name="connsiteY5" fmla="*/ 1908000 h 5143500"/>
              <a:gd name="connsiteX6" fmla="*/ 5009344 w 6865940"/>
              <a:gd name="connsiteY6" fmla="*/ 1603200 h 5143500"/>
              <a:gd name="connsiteX7" fmla="*/ 5009344 w 6865940"/>
              <a:gd name="connsiteY7" fmla="*/ 0 h 5143500"/>
              <a:gd name="connsiteX8" fmla="*/ 5101308 w 6865940"/>
              <a:gd name="connsiteY8" fmla="*/ 0 h 5143500"/>
              <a:gd name="connsiteX9" fmla="*/ 6865940 w 6865940"/>
              <a:gd name="connsiteY9" fmla="*/ 0 h 5143500"/>
              <a:gd name="connsiteX10" fmla="*/ 6865940 w 6865940"/>
              <a:gd name="connsiteY10" fmla="*/ 5143500 h 5143500"/>
              <a:gd name="connsiteX11" fmla="*/ 0 w 6865940"/>
              <a:gd name="connsiteY11" fmla="*/ 5143500 h 5143500"/>
              <a:gd name="connsiteX12" fmla="*/ 0 w 6865940"/>
              <a:gd name="connsiteY12" fmla="*/ 2857480 h 5143500"/>
              <a:gd name="connsiteX13" fmla="*/ 14752 w 6865940"/>
              <a:gd name="connsiteY13" fmla="*/ 2565337 h 5143500"/>
              <a:gd name="connsiteX14" fmla="*/ 2857500 w 6865940"/>
              <a:gd name="connsiteY14" fmla="*/ 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865940" h="5143500">
                <a:moveTo>
                  <a:pt x="2857500" y="0"/>
                </a:moveTo>
                <a:lnTo>
                  <a:pt x="3106864" y="0"/>
                </a:lnTo>
                <a:lnTo>
                  <a:pt x="3429000" y="0"/>
                </a:lnTo>
                <a:lnTo>
                  <a:pt x="3432972" y="0"/>
                </a:lnTo>
                <a:lnTo>
                  <a:pt x="3432972" y="1908000"/>
                </a:lnTo>
                <a:lnTo>
                  <a:pt x="4704544" y="1908000"/>
                </a:lnTo>
                <a:cubicBezTo>
                  <a:pt x="4872880" y="1908000"/>
                  <a:pt x="5009344" y="1771536"/>
                  <a:pt x="5009344" y="1603200"/>
                </a:cubicBezTo>
                <a:lnTo>
                  <a:pt x="5009344" y="0"/>
                </a:lnTo>
                <a:lnTo>
                  <a:pt x="5101308" y="0"/>
                </a:lnTo>
                <a:lnTo>
                  <a:pt x="6865940" y="0"/>
                </a:lnTo>
                <a:lnTo>
                  <a:pt x="6865940" y="5143500"/>
                </a:lnTo>
                <a:lnTo>
                  <a:pt x="0" y="5143500"/>
                </a:lnTo>
                <a:lnTo>
                  <a:pt x="0" y="2857480"/>
                </a:lnTo>
                <a:lnTo>
                  <a:pt x="14752" y="2565337"/>
                </a:lnTo>
                <a:cubicBezTo>
                  <a:pt x="161084" y="1124425"/>
                  <a:pt x="1377980" y="0"/>
                  <a:pt x="2857500" y="0"/>
                </a:cubicBezTo>
                <a:close/>
              </a:path>
            </a:pathLst>
          </a:custGeom>
        </p:spPr>
        <p:txBody>
          <a:bodyPr wrap="square">
            <a:noAutofit/>
          </a:bodyPr>
          <a:lstStyle>
            <a:lvl1pPr marL="0" indent="0" algn="ctr">
              <a:buFontTx/>
              <a:buNone/>
              <a:defRPr sz="3600"/>
            </a:lvl1pPr>
          </a:lstStyle>
          <a:p>
            <a:pPr marL="342900" marR="0" lvl="0" indent="-342900" algn="l" defTabSz="1371600" rtl="0" eaLnBrk="1" fontAlgn="auto" latinLnBrk="0" hangingPunct="1">
              <a:lnSpc>
                <a:spcPct val="90000"/>
              </a:lnSpc>
              <a:spcBef>
                <a:spcPts val="1500"/>
              </a:spcBef>
              <a:spcAft>
                <a:spcPts val="0"/>
              </a:spcAft>
              <a:buClrTx/>
              <a:buSzTx/>
              <a:buFont typeface="Arial" panose="020B0604020202020204" pitchFamily="34" charset="0"/>
              <a:buChar char="•"/>
              <a:tabLst/>
              <a:defRPr/>
            </a:pPr>
            <a:r>
              <a:rPr lang="da-DK"/>
              <a:t>Klik på ikonet for at tilføje et billede</a:t>
            </a:r>
            <a:endParaRPr lang="da-DK" dirty="0"/>
          </a:p>
        </p:txBody>
      </p:sp>
      <p:pic>
        <p:nvPicPr>
          <p:cNvPr id="76" name="Billede 75">
            <a:extLst>
              <a:ext uri="{FF2B5EF4-FFF2-40B4-BE49-F238E27FC236}">
                <a16:creationId xmlns:a16="http://schemas.microsoft.com/office/drawing/2014/main" id="{158D3DA1-E904-4946-94D3-7C79B90B7140}"/>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
        <p:nvSpPr>
          <p:cNvPr id="8" name="Pladsholder til billede 7">
            <a:extLst>
              <a:ext uri="{FF2B5EF4-FFF2-40B4-BE49-F238E27FC236}">
                <a16:creationId xmlns:a16="http://schemas.microsoft.com/office/drawing/2014/main" id="{FF688208-7264-488A-A54E-168660AA5EA6}"/>
              </a:ext>
            </a:extLst>
          </p:cNvPr>
          <p:cNvSpPr>
            <a:spLocks noGrp="1"/>
          </p:cNvSpPr>
          <p:nvPr>
            <p:ph type="pic" sz="quarter" idx="14"/>
          </p:nvPr>
        </p:nvSpPr>
        <p:spPr>
          <a:xfrm>
            <a:off x="11422063" y="5143500"/>
            <a:ext cx="6865937" cy="5143500"/>
          </a:xfrm>
          <a:prstGeom prst="rect">
            <a:avLst/>
          </a:prstGeom>
        </p:spPr>
        <p:txBody>
          <a:bodyPr/>
          <a:lstStyle>
            <a:lvl1pPr marL="0" indent="0">
              <a:buNone/>
              <a:defRPr sz="3600"/>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a:t>Klik på ikonet for at tilføje et billede</a:t>
            </a:r>
            <a:endParaRPr lang="da-DK" dirty="0"/>
          </a:p>
        </p:txBody>
      </p:sp>
      <p:sp>
        <p:nvSpPr>
          <p:cNvPr id="13" name="Titel 3">
            <a:extLst>
              <a:ext uri="{FF2B5EF4-FFF2-40B4-BE49-F238E27FC236}">
                <a16:creationId xmlns:a16="http://schemas.microsoft.com/office/drawing/2014/main" id="{400CC1CE-2370-4C84-A8A3-ED3806D20087}"/>
              </a:ext>
            </a:extLst>
          </p:cNvPr>
          <p:cNvSpPr>
            <a:spLocks noGrp="1"/>
          </p:cNvSpPr>
          <p:nvPr>
            <p:ph type="title" hasCustomPrompt="1"/>
          </p:nvPr>
        </p:nvSpPr>
        <p:spPr>
          <a:xfrm>
            <a:off x="792000" y="792000"/>
            <a:ext cx="10080000" cy="889344"/>
          </a:xfrm>
          <a:prstGeom prst="rect">
            <a:avLst/>
          </a:prstGeom>
        </p:spPr>
        <p:txBody>
          <a:bodyPr>
            <a:normAutofit/>
          </a:bodyPr>
          <a:lstStyle>
            <a:lvl1pPr>
              <a:defRPr b="1"/>
            </a:lvl1pPr>
          </a:lstStyle>
          <a:p>
            <a:r>
              <a:rPr lang="da-DK" dirty="0"/>
              <a:t>Skriv en overskrift</a:t>
            </a:r>
          </a:p>
        </p:txBody>
      </p:sp>
      <p:sp>
        <p:nvSpPr>
          <p:cNvPr id="17" name="Pladsholder til indhold 5">
            <a:extLst>
              <a:ext uri="{FF2B5EF4-FFF2-40B4-BE49-F238E27FC236}">
                <a16:creationId xmlns:a16="http://schemas.microsoft.com/office/drawing/2014/main" id="{89862FB4-233E-4944-99BC-C55212607C50}"/>
              </a:ext>
            </a:extLst>
          </p:cNvPr>
          <p:cNvSpPr>
            <a:spLocks noGrp="1"/>
          </p:cNvSpPr>
          <p:nvPr>
            <p:ph sz="quarter" idx="15" hasCustomPrompt="1"/>
          </p:nvPr>
        </p:nvSpPr>
        <p:spPr>
          <a:xfrm>
            <a:off x="792000" y="1872000"/>
            <a:ext cx="10080000"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pic>
        <p:nvPicPr>
          <p:cNvPr id="9" name="Billede 8">
            <a:extLst>
              <a:ext uri="{FF2B5EF4-FFF2-40B4-BE49-F238E27FC236}">
                <a16:creationId xmlns:a16="http://schemas.microsoft.com/office/drawing/2014/main" id="{80871D2C-013C-44B1-8BE5-235D095EC7D0}"/>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2017502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 tre billeder">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2" name="Pladsholder til billede 11">
            <a:extLst>
              <a:ext uri="{FF2B5EF4-FFF2-40B4-BE49-F238E27FC236}">
                <a16:creationId xmlns:a16="http://schemas.microsoft.com/office/drawing/2014/main" id="{8B99B115-D99E-492C-90DF-A8BB142C4B19}"/>
              </a:ext>
            </a:extLst>
          </p:cNvPr>
          <p:cNvSpPr>
            <a:spLocks noGrp="1"/>
          </p:cNvSpPr>
          <p:nvPr>
            <p:ph type="pic" sz="quarter" idx="13"/>
          </p:nvPr>
        </p:nvSpPr>
        <p:spPr>
          <a:xfrm>
            <a:off x="11422060" y="0"/>
            <a:ext cx="6865940" cy="5143500"/>
          </a:xfrm>
          <a:custGeom>
            <a:avLst/>
            <a:gdLst>
              <a:gd name="connsiteX0" fmla="*/ 2857500 w 6865940"/>
              <a:gd name="connsiteY0" fmla="*/ 0 h 5143500"/>
              <a:gd name="connsiteX1" fmla="*/ 3106864 w 6865940"/>
              <a:gd name="connsiteY1" fmla="*/ 0 h 5143500"/>
              <a:gd name="connsiteX2" fmla="*/ 3429000 w 6865940"/>
              <a:gd name="connsiteY2" fmla="*/ 0 h 5143500"/>
              <a:gd name="connsiteX3" fmla="*/ 3432972 w 6865940"/>
              <a:gd name="connsiteY3" fmla="*/ 0 h 5143500"/>
              <a:gd name="connsiteX4" fmla="*/ 3432972 w 6865940"/>
              <a:gd name="connsiteY4" fmla="*/ 1908000 h 5143500"/>
              <a:gd name="connsiteX5" fmla="*/ 4704544 w 6865940"/>
              <a:gd name="connsiteY5" fmla="*/ 1908000 h 5143500"/>
              <a:gd name="connsiteX6" fmla="*/ 5009344 w 6865940"/>
              <a:gd name="connsiteY6" fmla="*/ 1603200 h 5143500"/>
              <a:gd name="connsiteX7" fmla="*/ 5009344 w 6865940"/>
              <a:gd name="connsiteY7" fmla="*/ 0 h 5143500"/>
              <a:gd name="connsiteX8" fmla="*/ 5101308 w 6865940"/>
              <a:gd name="connsiteY8" fmla="*/ 0 h 5143500"/>
              <a:gd name="connsiteX9" fmla="*/ 6865940 w 6865940"/>
              <a:gd name="connsiteY9" fmla="*/ 0 h 5143500"/>
              <a:gd name="connsiteX10" fmla="*/ 6865940 w 6865940"/>
              <a:gd name="connsiteY10" fmla="*/ 5143500 h 5143500"/>
              <a:gd name="connsiteX11" fmla="*/ 0 w 6865940"/>
              <a:gd name="connsiteY11" fmla="*/ 5143500 h 5143500"/>
              <a:gd name="connsiteX12" fmla="*/ 0 w 6865940"/>
              <a:gd name="connsiteY12" fmla="*/ 2857480 h 5143500"/>
              <a:gd name="connsiteX13" fmla="*/ 14752 w 6865940"/>
              <a:gd name="connsiteY13" fmla="*/ 2565337 h 5143500"/>
              <a:gd name="connsiteX14" fmla="*/ 2857500 w 6865940"/>
              <a:gd name="connsiteY14" fmla="*/ 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865940" h="5143500">
                <a:moveTo>
                  <a:pt x="2857500" y="0"/>
                </a:moveTo>
                <a:lnTo>
                  <a:pt x="3106864" y="0"/>
                </a:lnTo>
                <a:lnTo>
                  <a:pt x="3429000" y="0"/>
                </a:lnTo>
                <a:lnTo>
                  <a:pt x="3432972" y="0"/>
                </a:lnTo>
                <a:lnTo>
                  <a:pt x="3432972" y="1908000"/>
                </a:lnTo>
                <a:lnTo>
                  <a:pt x="4704544" y="1908000"/>
                </a:lnTo>
                <a:cubicBezTo>
                  <a:pt x="4872880" y="1908000"/>
                  <a:pt x="5009344" y="1771536"/>
                  <a:pt x="5009344" y="1603200"/>
                </a:cubicBezTo>
                <a:lnTo>
                  <a:pt x="5009344" y="0"/>
                </a:lnTo>
                <a:lnTo>
                  <a:pt x="5101308" y="0"/>
                </a:lnTo>
                <a:lnTo>
                  <a:pt x="6865940" y="0"/>
                </a:lnTo>
                <a:lnTo>
                  <a:pt x="6865940" y="5143500"/>
                </a:lnTo>
                <a:lnTo>
                  <a:pt x="0" y="5143500"/>
                </a:lnTo>
                <a:lnTo>
                  <a:pt x="0" y="2857480"/>
                </a:lnTo>
                <a:lnTo>
                  <a:pt x="14752" y="2565337"/>
                </a:lnTo>
                <a:cubicBezTo>
                  <a:pt x="161084" y="1124425"/>
                  <a:pt x="1377980" y="0"/>
                  <a:pt x="2857500" y="0"/>
                </a:cubicBezTo>
                <a:close/>
              </a:path>
            </a:pathLst>
          </a:custGeom>
        </p:spPr>
        <p:txBody>
          <a:bodyPr wrap="square">
            <a:noAutofit/>
          </a:bodyPr>
          <a:lstStyle>
            <a:lvl1pPr marL="0" indent="0">
              <a:buNone/>
              <a:defRPr sz="3200"/>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a:t>Klik på ikonet for at tilføje et billede</a:t>
            </a:r>
            <a:endParaRPr lang="da-DK" dirty="0"/>
          </a:p>
        </p:txBody>
      </p:sp>
      <p:pic>
        <p:nvPicPr>
          <p:cNvPr id="76" name="Billede 75">
            <a:extLst>
              <a:ext uri="{FF2B5EF4-FFF2-40B4-BE49-F238E27FC236}">
                <a16:creationId xmlns:a16="http://schemas.microsoft.com/office/drawing/2014/main" id="{158D3DA1-E904-4946-94D3-7C79B90B7140}"/>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
        <p:nvSpPr>
          <p:cNvPr id="8" name="Pladsholder til billede 7">
            <a:extLst>
              <a:ext uri="{FF2B5EF4-FFF2-40B4-BE49-F238E27FC236}">
                <a16:creationId xmlns:a16="http://schemas.microsoft.com/office/drawing/2014/main" id="{FF688208-7264-488A-A54E-168660AA5EA6}"/>
              </a:ext>
            </a:extLst>
          </p:cNvPr>
          <p:cNvSpPr>
            <a:spLocks noGrp="1"/>
          </p:cNvSpPr>
          <p:nvPr>
            <p:ph type="pic" sz="quarter" idx="14" hasCustomPrompt="1"/>
          </p:nvPr>
        </p:nvSpPr>
        <p:spPr>
          <a:xfrm>
            <a:off x="11422063" y="5143500"/>
            <a:ext cx="6865937" cy="2574000"/>
          </a:xfrm>
          <a:prstGeom prst="rect">
            <a:avLst/>
          </a:prstGeom>
        </p:spPr>
        <p:txBody>
          <a:bodyPr/>
          <a:lstStyle>
            <a:lvl1pPr marL="0" indent="0">
              <a:buNone/>
              <a:defRPr sz="3600"/>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dirty="0"/>
              <a:t>Klik på ikonet for at </a:t>
            </a:r>
            <a:br>
              <a:rPr lang="da-DK" dirty="0"/>
            </a:br>
            <a:r>
              <a:rPr lang="da-DK" dirty="0"/>
              <a:t>indsætte billede 2</a:t>
            </a:r>
          </a:p>
          <a:p>
            <a:endParaRPr lang="da-DK" dirty="0"/>
          </a:p>
        </p:txBody>
      </p:sp>
      <p:sp>
        <p:nvSpPr>
          <p:cNvPr id="9" name="Pladsholder til billede 7">
            <a:extLst>
              <a:ext uri="{FF2B5EF4-FFF2-40B4-BE49-F238E27FC236}">
                <a16:creationId xmlns:a16="http://schemas.microsoft.com/office/drawing/2014/main" id="{564EAAB9-6556-4CCA-8EB2-44047EEF1DD4}"/>
              </a:ext>
            </a:extLst>
          </p:cNvPr>
          <p:cNvSpPr>
            <a:spLocks noGrp="1"/>
          </p:cNvSpPr>
          <p:nvPr>
            <p:ph type="pic" sz="quarter" idx="15" hasCustomPrompt="1"/>
          </p:nvPr>
        </p:nvSpPr>
        <p:spPr>
          <a:xfrm>
            <a:off x="11422063" y="7717500"/>
            <a:ext cx="6865937" cy="2574000"/>
          </a:xfrm>
          <a:prstGeom prst="rect">
            <a:avLst/>
          </a:prstGeom>
        </p:spPr>
        <p:txBody>
          <a:bodyPr/>
          <a:lstStyle>
            <a:lvl1pPr marL="0" indent="0">
              <a:buNone/>
              <a:defRPr sz="3600"/>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dirty="0"/>
              <a:t>Klik på ikonet for at </a:t>
            </a:r>
            <a:br>
              <a:rPr lang="da-DK" dirty="0"/>
            </a:br>
            <a:r>
              <a:rPr lang="da-DK" dirty="0"/>
              <a:t>indsætte billede 3</a:t>
            </a:r>
          </a:p>
          <a:p>
            <a:endParaRPr lang="da-DK" dirty="0"/>
          </a:p>
        </p:txBody>
      </p:sp>
      <p:sp>
        <p:nvSpPr>
          <p:cNvPr id="15" name="Titel 3">
            <a:extLst>
              <a:ext uri="{FF2B5EF4-FFF2-40B4-BE49-F238E27FC236}">
                <a16:creationId xmlns:a16="http://schemas.microsoft.com/office/drawing/2014/main" id="{4FC8D3B3-1842-4565-AC40-C86DABBB2C72}"/>
              </a:ext>
            </a:extLst>
          </p:cNvPr>
          <p:cNvSpPr>
            <a:spLocks noGrp="1"/>
          </p:cNvSpPr>
          <p:nvPr>
            <p:ph type="title" hasCustomPrompt="1"/>
          </p:nvPr>
        </p:nvSpPr>
        <p:spPr>
          <a:xfrm>
            <a:off x="792000" y="792000"/>
            <a:ext cx="10080000" cy="889344"/>
          </a:xfrm>
          <a:prstGeom prst="rect">
            <a:avLst/>
          </a:prstGeom>
        </p:spPr>
        <p:txBody>
          <a:bodyPr>
            <a:normAutofit/>
          </a:bodyPr>
          <a:lstStyle>
            <a:lvl1pPr>
              <a:defRPr b="1"/>
            </a:lvl1pPr>
          </a:lstStyle>
          <a:p>
            <a:r>
              <a:rPr lang="da-DK" dirty="0"/>
              <a:t>Skriv en overskrift</a:t>
            </a:r>
          </a:p>
        </p:txBody>
      </p:sp>
      <p:sp>
        <p:nvSpPr>
          <p:cNvPr id="18" name="Pladsholder til indhold 5">
            <a:extLst>
              <a:ext uri="{FF2B5EF4-FFF2-40B4-BE49-F238E27FC236}">
                <a16:creationId xmlns:a16="http://schemas.microsoft.com/office/drawing/2014/main" id="{7BFF5B87-BB6B-4E46-844D-7962E9491D29}"/>
              </a:ext>
            </a:extLst>
          </p:cNvPr>
          <p:cNvSpPr>
            <a:spLocks noGrp="1"/>
          </p:cNvSpPr>
          <p:nvPr>
            <p:ph sz="quarter" idx="16" hasCustomPrompt="1"/>
          </p:nvPr>
        </p:nvSpPr>
        <p:spPr>
          <a:xfrm>
            <a:off x="792000" y="1872000"/>
            <a:ext cx="10080000"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pic>
        <p:nvPicPr>
          <p:cNvPr id="10" name="Billede 9">
            <a:extLst>
              <a:ext uri="{FF2B5EF4-FFF2-40B4-BE49-F238E27FC236}">
                <a16:creationId xmlns:a16="http://schemas.microsoft.com/office/drawing/2014/main" id="{1050DFC2-8D3A-4A18-B63B-A28B548E4B0E}"/>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1270411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 to kolonner ">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5" name="Pladsholder til indhold 5">
            <a:extLst>
              <a:ext uri="{FF2B5EF4-FFF2-40B4-BE49-F238E27FC236}">
                <a16:creationId xmlns:a16="http://schemas.microsoft.com/office/drawing/2014/main" id="{12C8D058-24AC-41B2-A64B-361C5A28188A}"/>
              </a:ext>
            </a:extLst>
          </p:cNvPr>
          <p:cNvSpPr>
            <a:spLocks noGrp="1"/>
          </p:cNvSpPr>
          <p:nvPr>
            <p:ph sz="quarter" idx="14" hasCustomPrompt="1"/>
          </p:nvPr>
        </p:nvSpPr>
        <p:spPr>
          <a:xfrm>
            <a:off x="792000" y="1872000"/>
            <a:ext cx="10080000"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sp>
        <p:nvSpPr>
          <p:cNvPr id="17" name="Pladsholder til indhold 10">
            <a:extLst>
              <a:ext uri="{FF2B5EF4-FFF2-40B4-BE49-F238E27FC236}">
                <a16:creationId xmlns:a16="http://schemas.microsoft.com/office/drawing/2014/main" id="{BDE03F2D-599C-469E-A699-92B9F1C4C56B}"/>
              </a:ext>
            </a:extLst>
          </p:cNvPr>
          <p:cNvSpPr>
            <a:spLocks noGrp="1"/>
          </p:cNvSpPr>
          <p:nvPr>
            <p:ph sz="quarter" idx="11" hasCustomPrompt="1"/>
          </p:nvPr>
        </p:nvSpPr>
        <p:spPr>
          <a:xfrm>
            <a:off x="12555939" y="1889125"/>
            <a:ext cx="5080164" cy="7182875"/>
          </a:xfrm>
          <a:prstGeom prst="rect">
            <a:avLst/>
          </a:prstGeom>
        </p:spPr>
        <p:txBody>
          <a:bodyPr/>
          <a:lstStyle>
            <a:lvl1pPr marL="0" indent="0">
              <a:buNone/>
              <a:defRPr>
                <a:solidFill>
                  <a:schemeClr val="bg1"/>
                </a:solidFill>
              </a:defRPr>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dirty="0"/>
              <a:t>Indsæt indhold</a:t>
            </a:r>
          </a:p>
        </p:txBody>
      </p:sp>
      <p:sp>
        <p:nvSpPr>
          <p:cNvPr id="19" name="Titel 3">
            <a:extLst>
              <a:ext uri="{FF2B5EF4-FFF2-40B4-BE49-F238E27FC236}">
                <a16:creationId xmlns:a16="http://schemas.microsoft.com/office/drawing/2014/main" id="{15274CD0-2568-4073-AB6C-509137F73CF5}"/>
              </a:ext>
            </a:extLst>
          </p:cNvPr>
          <p:cNvSpPr>
            <a:spLocks noGrp="1"/>
          </p:cNvSpPr>
          <p:nvPr>
            <p:ph type="title" hasCustomPrompt="1"/>
          </p:nvPr>
        </p:nvSpPr>
        <p:spPr>
          <a:xfrm>
            <a:off x="792000" y="792000"/>
            <a:ext cx="10080000" cy="889344"/>
          </a:xfrm>
          <a:prstGeom prst="rect">
            <a:avLst/>
          </a:prstGeom>
        </p:spPr>
        <p:txBody>
          <a:bodyPr>
            <a:normAutofit/>
          </a:bodyPr>
          <a:lstStyle>
            <a:lvl1pPr>
              <a:defRPr b="1"/>
            </a:lvl1pPr>
          </a:lstStyle>
          <a:p>
            <a:r>
              <a:rPr lang="da-DK" dirty="0"/>
              <a:t>Skriv en overskrift</a:t>
            </a:r>
          </a:p>
        </p:txBody>
      </p:sp>
      <p:sp>
        <p:nvSpPr>
          <p:cNvPr id="21" name="Pladsholder til tekst 20">
            <a:extLst>
              <a:ext uri="{FF2B5EF4-FFF2-40B4-BE49-F238E27FC236}">
                <a16:creationId xmlns:a16="http://schemas.microsoft.com/office/drawing/2014/main" id="{2DBFBAC4-8014-47CB-9919-879B15315BFA}"/>
              </a:ext>
            </a:extLst>
          </p:cNvPr>
          <p:cNvSpPr>
            <a:spLocks noGrp="1"/>
          </p:cNvSpPr>
          <p:nvPr>
            <p:ph type="body" sz="quarter" idx="15" hasCustomPrompt="1"/>
          </p:nvPr>
        </p:nvSpPr>
        <p:spPr>
          <a:xfrm>
            <a:off x="12555939" y="792163"/>
            <a:ext cx="5080164" cy="889000"/>
          </a:xfrm>
          <a:prstGeom prst="rect">
            <a:avLst/>
          </a:prstGeom>
        </p:spPr>
        <p:txBody>
          <a:bodyPr/>
          <a:lstStyle>
            <a:lvl1pPr marL="0" indent="0">
              <a:buNone/>
              <a:defRPr sz="6600" b="1">
                <a:solidFill>
                  <a:schemeClr val="bg1"/>
                </a:solidFill>
              </a:defRPr>
            </a:lvl1pPr>
          </a:lstStyle>
          <a:p>
            <a:pPr lvl="0"/>
            <a:r>
              <a:rPr lang="da-DK" dirty="0"/>
              <a:t>Overskrift</a:t>
            </a:r>
          </a:p>
        </p:txBody>
      </p:sp>
      <p:pic>
        <p:nvPicPr>
          <p:cNvPr id="7" name="Billede 6">
            <a:extLst>
              <a:ext uri="{FF2B5EF4-FFF2-40B4-BE49-F238E27FC236}">
                <a16:creationId xmlns:a16="http://schemas.microsoft.com/office/drawing/2014/main" id="{D05A918C-61A2-437E-BA4E-DEBAA2EDCB89}"/>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2637933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 to kolonner hvid ">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2" name="Pladsholder til indhold 5">
            <a:extLst>
              <a:ext uri="{FF2B5EF4-FFF2-40B4-BE49-F238E27FC236}">
                <a16:creationId xmlns:a16="http://schemas.microsoft.com/office/drawing/2014/main" id="{5142445C-C242-46E5-96B1-E13C77A36340}"/>
              </a:ext>
            </a:extLst>
          </p:cNvPr>
          <p:cNvSpPr>
            <a:spLocks noGrp="1"/>
          </p:cNvSpPr>
          <p:nvPr>
            <p:ph sz="quarter" idx="14" hasCustomPrompt="1"/>
          </p:nvPr>
        </p:nvSpPr>
        <p:spPr>
          <a:xfrm>
            <a:off x="792000" y="1872000"/>
            <a:ext cx="10080000"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sp>
        <p:nvSpPr>
          <p:cNvPr id="16" name="Pladsholder til indhold 10">
            <a:extLst>
              <a:ext uri="{FF2B5EF4-FFF2-40B4-BE49-F238E27FC236}">
                <a16:creationId xmlns:a16="http://schemas.microsoft.com/office/drawing/2014/main" id="{946857DA-FBF2-4E1A-B632-2EDB12A2012A}"/>
              </a:ext>
            </a:extLst>
          </p:cNvPr>
          <p:cNvSpPr>
            <a:spLocks noGrp="1"/>
          </p:cNvSpPr>
          <p:nvPr>
            <p:ph sz="quarter" idx="11" hasCustomPrompt="1"/>
          </p:nvPr>
        </p:nvSpPr>
        <p:spPr>
          <a:xfrm>
            <a:off x="12555939" y="1889125"/>
            <a:ext cx="5080164" cy="7182875"/>
          </a:xfrm>
          <a:prstGeom prst="rect">
            <a:avLst/>
          </a:prstGeom>
        </p:spPr>
        <p:txBody>
          <a:bodyPr/>
          <a:lstStyle>
            <a:lvl1pPr marL="0" indent="0">
              <a:buNone/>
              <a:defRPr>
                <a:solidFill>
                  <a:schemeClr val="bg1"/>
                </a:solidFill>
              </a:defRPr>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dirty="0"/>
              <a:t>Indsæt indhold</a:t>
            </a:r>
          </a:p>
        </p:txBody>
      </p:sp>
      <p:sp>
        <p:nvSpPr>
          <p:cNvPr id="18" name="Titel 3">
            <a:extLst>
              <a:ext uri="{FF2B5EF4-FFF2-40B4-BE49-F238E27FC236}">
                <a16:creationId xmlns:a16="http://schemas.microsoft.com/office/drawing/2014/main" id="{72F5C715-1CA9-441E-A212-9BF30FEAFEBC}"/>
              </a:ext>
            </a:extLst>
          </p:cNvPr>
          <p:cNvSpPr>
            <a:spLocks noGrp="1"/>
          </p:cNvSpPr>
          <p:nvPr>
            <p:ph type="title" hasCustomPrompt="1"/>
          </p:nvPr>
        </p:nvSpPr>
        <p:spPr>
          <a:xfrm>
            <a:off x="792000" y="792000"/>
            <a:ext cx="10080000" cy="889344"/>
          </a:xfrm>
          <a:prstGeom prst="rect">
            <a:avLst/>
          </a:prstGeom>
        </p:spPr>
        <p:txBody>
          <a:bodyPr>
            <a:normAutofit/>
          </a:bodyPr>
          <a:lstStyle>
            <a:lvl1pPr>
              <a:defRPr b="1"/>
            </a:lvl1pPr>
          </a:lstStyle>
          <a:p>
            <a:r>
              <a:rPr lang="da-DK" dirty="0"/>
              <a:t>Skriv en overskrift</a:t>
            </a:r>
          </a:p>
        </p:txBody>
      </p:sp>
      <p:sp>
        <p:nvSpPr>
          <p:cNvPr id="19" name="Pladsholder til tekst 20">
            <a:extLst>
              <a:ext uri="{FF2B5EF4-FFF2-40B4-BE49-F238E27FC236}">
                <a16:creationId xmlns:a16="http://schemas.microsoft.com/office/drawing/2014/main" id="{8ACDE33E-D635-4BBF-8743-E7706148C485}"/>
              </a:ext>
            </a:extLst>
          </p:cNvPr>
          <p:cNvSpPr>
            <a:spLocks noGrp="1"/>
          </p:cNvSpPr>
          <p:nvPr>
            <p:ph type="body" sz="quarter" idx="15" hasCustomPrompt="1"/>
          </p:nvPr>
        </p:nvSpPr>
        <p:spPr>
          <a:xfrm>
            <a:off x="12555939" y="792163"/>
            <a:ext cx="5080164" cy="889000"/>
          </a:xfrm>
          <a:prstGeom prst="rect">
            <a:avLst/>
          </a:prstGeom>
        </p:spPr>
        <p:txBody>
          <a:bodyPr/>
          <a:lstStyle>
            <a:lvl1pPr marL="0" indent="0">
              <a:buNone/>
              <a:defRPr sz="6600" b="1">
                <a:solidFill>
                  <a:schemeClr val="bg1"/>
                </a:solidFill>
              </a:defRPr>
            </a:lvl1pPr>
          </a:lstStyle>
          <a:p>
            <a:pPr lvl="0"/>
            <a:r>
              <a:rPr lang="da-DK" dirty="0"/>
              <a:t>Overskrift</a:t>
            </a:r>
          </a:p>
        </p:txBody>
      </p:sp>
      <p:pic>
        <p:nvPicPr>
          <p:cNvPr id="7" name="Billede 6">
            <a:extLst>
              <a:ext uri="{FF2B5EF4-FFF2-40B4-BE49-F238E27FC236}">
                <a16:creationId xmlns:a16="http://schemas.microsoft.com/office/drawing/2014/main" id="{CE70E7DE-BFB3-4102-8F52-F3A53D7AACCD}"/>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2536329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 to kolonner grøn ">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2" name="Pladsholder til indhold 5">
            <a:extLst>
              <a:ext uri="{FF2B5EF4-FFF2-40B4-BE49-F238E27FC236}">
                <a16:creationId xmlns:a16="http://schemas.microsoft.com/office/drawing/2014/main" id="{05D32876-202D-4ED4-B7FF-B3E92035FE9F}"/>
              </a:ext>
            </a:extLst>
          </p:cNvPr>
          <p:cNvSpPr>
            <a:spLocks noGrp="1"/>
          </p:cNvSpPr>
          <p:nvPr>
            <p:ph sz="quarter" idx="14" hasCustomPrompt="1"/>
          </p:nvPr>
        </p:nvSpPr>
        <p:spPr>
          <a:xfrm>
            <a:off x="792000" y="1872000"/>
            <a:ext cx="10080000" cy="7200000"/>
          </a:xfrm>
          <a:prstGeom prst="rect">
            <a:avLst/>
          </a:prstGeom>
        </p:spPr>
        <p:txBody>
          <a:bodyPr anchor="t"/>
          <a:lstStyle>
            <a:lvl1pPr marL="0" indent="0" algn="l">
              <a:buNone/>
              <a:defRPr>
                <a:solidFill>
                  <a:schemeClr val="bg1"/>
                </a:solidFill>
              </a:defRPr>
            </a:lvl1pPr>
          </a:lstStyle>
          <a:p>
            <a:pPr lvl="0"/>
            <a:r>
              <a:rPr lang="da-DK" dirty="0"/>
              <a:t>Indsæt indhold</a:t>
            </a:r>
          </a:p>
          <a:p>
            <a:pPr lvl="0"/>
            <a:endParaRPr lang="da-DK" dirty="0"/>
          </a:p>
          <a:p>
            <a:pPr lvl="0"/>
            <a:endParaRPr lang="da-DK" dirty="0"/>
          </a:p>
        </p:txBody>
      </p:sp>
      <p:sp>
        <p:nvSpPr>
          <p:cNvPr id="23" name="Pladsholder til indhold 10">
            <a:extLst>
              <a:ext uri="{FF2B5EF4-FFF2-40B4-BE49-F238E27FC236}">
                <a16:creationId xmlns:a16="http://schemas.microsoft.com/office/drawing/2014/main" id="{2F0A98AF-369D-472A-BC77-3B1DC4CA44C6}"/>
              </a:ext>
            </a:extLst>
          </p:cNvPr>
          <p:cNvSpPr>
            <a:spLocks noGrp="1"/>
          </p:cNvSpPr>
          <p:nvPr>
            <p:ph sz="quarter" idx="11" hasCustomPrompt="1"/>
          </p:nvPr>
        </p:nvSpPr>
        <p:spPr>
          <a:xfrm>
            <a:off x="12555939" y="1889125"/>
            <a:ext cx="5080164" cy="7182875"/>
          </a:xfrm>
          <a:prstGeom prst="rect">
            <a:avLst/>
          </a:prstGeom>
        </p:spPr>
        <p:txBody>
          <a:bodyPr/>
          <a:lstStyle>
            <a:lvl1pPr marL="0" indent="0">
              <a:buNone/>
              <a:defRPr/>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dirty="0"/>
              <a:t>Indsæt indhold</a:t>
            </a:r>
          </a:p>
        </p:txBody>
      </p:sp>
      <p:sp>
        <p:nvSpPr>
          <p:cNvPr id="24" name="Titel 3">
            <a:extLst>
              <a:ext uri="{FF2B5EF4-FFF2-40B4-BE49-F238E27FC236}">
                <a16:creationId xmlns:a16="http://schemas.microsoft.com/office/drawing/2014/main" id="{9A0F3DE8-4175-464B-B776-96FE09348EAC}"/>
              </a:ext>
            </a:extLst>
          </p:cNvPr>
          <p:cNvSpPr>
            <a:spLocks noGrp="1"/>
          </p:cNvSpPr>
          <p:nvPr>
            <p:ph type="title" hasCustomPrompt="1"/>
          </p:nvPr>
        </p:nvSpPr>
        <p:spPr>
          <a:xfrm>
            <a:off x="792000" y="792000"/>
            <a:ext cx="10080000" cy="889344"/>
          </a:xfrm>
          <a:prstGeom prst="rect">
            <a:avLst/>
          </a:prstGeom>
        </p:spPr>
        <p:txBody>
          <a:bodyPr>
            <a:normAutofit/>
          </a:bodyPr>
          <a:lstStyle>
            <a:lvl1pPr>
              <a:defRPr b="1">
                <a:solidFill>
                  <a:schemeClr val="bg1"/>
                </a:solidFill>
              </a:defRPr>
            </a:lvl1pPr>
          </a:lstStyle>
          <a:p>
            <a:r>
              <a:rPr lang="da-DK" dirty="0"/>
              <a:t>Skriv en overskrift</a:t>
            </a:r>
          </a:p>
        </p:txBody>
      </p:sp>
      <p:sp>
        <p:nvSpPr>
          <p:cNvPr id="25" name="Pladsholder til tekst 20">
            <a:extLst>
              <a:ext uri="{FF2B5EF4-FFF2-40B4-BE49-F238E27FC236}">
                <a16:creationId xmlns:a16="http://schemas.microsoft.com/office/drawing/2014/main" id="{0BE832EE-8018-47A8-96CE-FC5E725D1513}"/>
              </a:ext>
            </a:extLst>
          </p:cNvPr>
          <p:cNvSpPr>
            <a:spLocks noGrp="1"/>
          </p:cNvSpPr>
          <p:nvPr>
            <p:ph type="body" sz="quarter" idx="15" hasCustomPrompt="1"/>
          </p:nvPr>
        </p:nvSpPr>
        <p:spPr>
          <a:xfrm>
            <a:off x="12555939" y="792163"/>
            <a:ext cx="5080164" cy="889000"/>
          </a:xfrm>
          <a:prstGeom prst="rect">
            <a:avLst/>
          </a:prstGeom>
        </p:spPr>
        <p:txBody>
          <a:bodyPr/>
          <a:lstStyle>
            <a:lvl1pPr marL="0" indent="0">
              <a:buNone/>
              <a:defRPr sz="6600" b="1"/>
            </a:lvl1pPr>
          </a:lstStyle>
          <a:p>
            <a:pPr lvl="0"/>
            <a:r>
              <a:rPr lang="da-DK" dirty="0"/>
              <a:t>Overskrift</a:t>
            </a:r>
          </a:p>
        </p:txBody>
      </p:sp>
      <p:pic>
        <p:nvPicPr>
          <p:cNvPr id="7" name="Billede 6" descr="Et billede, der indeholder tekst, clipart&#10;&#10;Automatisk genereret beskrivelse">
            <a:extLst>
              <a:ext uri="{FF2B5EF4-FFF2-40B4-BE49-F238E27FC236}">
                <a16:creationId xmlns:a16="http://schemas.microsoft.com/office/drawing/2014/main" id="{AAE2ED2F-6119-40CA-945D-1C37FFDB7798}"/>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91999" y="9576000"/>
            <a:ext cx="2390268" cy="396000"/>
          </a:xfrm>
          <a:prstGeom prst="rect">
            <a:avLst/>
          </a:prstGeom>
        </p:spPr>
      </p:pic>
    </p:spTree>
    <p:extLst>
      <p:ext uri="{BB962C8B-B14F-4D97-AF65-F5344CB8AC3E}">
        <p14:creationId xmlns:p14="http://schemas.microsoft.com/office/powerpoint/2010/main" val="3898479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 Stort billede">
    <p:spTree>
      <p:nvGrpSpPr>
        <p:cNvPr id="1" name=""/>
        <p:cNvGrpSpPr/>
        <p:nvPr/>
      </p:nvGrpSpPr>
      <p:grpSpPr>
        <a:xfrm>
          <a:off x="0" y="0"/>
          <a:ext cx="0" cy="0"/>
          <a:chOff x="0" y="0"/>
          <a:chExt cx="0" cy="0"/>
        </a:xfrm>
      </p:grpSpPr>
      <p:sp>
        <p:nvSpPr>
          <p:cNvPr id="8" name="Pladsholder til billede 7">
            <a:extLst>
              <a:ext uri="{FF2B5EF4-FFF2-40B4-BE49-F238E27FC236}">
                <a16:creationId xmlns:a16="http://schemas.microsoft.com/office/drawing/2014/main" id="{E032F97C-21ED-46C1-8D6B-9AD718D2292B}"/>
              </a:ext>
            </a:extLst>
          </p:cNvPr>
          <p:cNvSpPr>
            <a:spLocks noGrp="1"/>
          </p:cNvSpPr>
          <p:nvPr>
            <p:ph type="pic" sz="quarter" idx="12"/>
          </p:nvPr>
        </p:nvSpPr>
        <p:spPr>
          <a:xfrm>
            <a:off x="1" y="0"/>
            <a:ext cx="18287999" cy="10287001"/>
          </a:xfrm>
          <a:custGeom>
            <a:avLst/>
            <a:gdLst>
              <a:gd name="connsiteX0" fmla="*/ 14846400 w 18287999"/>
              <a:gd name="connsiteY0" fmla="*/ 211 h 10287001"/>
              <a:gd name="connsiteX1" fmla="*/ 14846400 w 18287999"/>
              <a:gd name="connsiteY1" fmla="*/ 1908211 h 10287001"/>
              <a:gd name="connsiteX2" fmla="*/ 16117972 w 18287999"/>
              <a:gd name="connsiteY2" fmla="*/ 1908211 h 10287001"/>
              <a:gd name="connsiteX3" fmla="*/ 16422772 w 18287999"/>
              <a:gd name="connsiteY3" fmla="*/ 1603411 h 10287001"/>
              <a:gd name="connsiteX4" fmla="*/ 16422772 w 18287999"/>
              <a:gd name="connsiteY4" fmla="*/ 211 h 10287001"/>
              <a:gd name="connsiteX5" fmla="*/ 0 w 18287999"/>
              <a:gd name="connsiteY5" fmla="*/ 0 h 10287001"/>
              <a:gd name="connsiteX6" fmla="*/ 18287999 w 18287999"/>
              <a:gd name="connsiteY6" fmla="*/ 0 h 10287001"/>
              <a:gd name="connsiteX7" fmla="*/ 18287999 w 18287999"/>
              <a:gd name="connsiteY7" fmla="*/ 7429749 h 10287001"/>
              <a:gd name="connsiteX8" fmla="*/ 18273247 w 18287999"/>
              <a:gd name="connsiteY8" fmla="*/ 7721873 h 10287001"/>
              <a:gd name="connsiteX9" fmla="*/ 15704634 w 18287999"/>
              <a:gd name="connsiteY9" fmla="*/ 10274231 h 10287001"/>
              <a:gd name="connsiteX10" fmla="*/ 15434954 w 18287999"/>
              <a:gd name="connsiteY10" fmla="*/ 10287001 h 10287001"/>
              <a:gd name="connsiteX11" fmla="*/ 0 w 18287999"/>
              <a:gd name="connsiteY11" fmla="*/ 10287001 h 10287001"/>
              <a:gd name="connsiteX12" fmla="*/ 0 w 18287999"/>
              <a:gd name="connsiteY12" fmla="*/ 2628900 h 10287001"/>
              <a:gd name="connsiteX13" fmla="*/ 11555 w 18287999"/>
              <a:gd name="connsiteY13" fmla="*/ 2628900 h 10287001"/>
              <a:gd name="connsiteX14" fmla="*/ 14754 w 18287999"/>
              <a:gd name="connsiteY14" fmla="*/ 2565549 h 10287001"/>
              <a:gd name="connsiteX15" fmla="*/ 2857501 w 18287999"/>
              <a:gd name="connsiteY15" fmla="*/ 211 h 10287001"/>
              <a:gd name="connsiteX16" fmla="*/ 0 w 18287999"/>
              <a:gd name="connsiteY16" fmla="*/ 211 h 10287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7999" h="10287001">
                <a:moveTo>
                  <a:pt x="14846400" y="211"/>
                </a:moveTo>
                <a:lnTo>
                  <a:pt x="14846400" y="1908211"/>
                </a:lnTo>
                <a:lnTo>
                  <a:pt x="16117972" y="1908211"/>
                </a:lnTo>
                <a:cubicBezTo>
                  <a:pt x="16286308" y="1908211"/>
                  <a:pt x="16422772" y="1771747"/>
                  <a:pt x="16422772" y="1603411"/>
                </a:cubicBezTo>
                <a:lnTo>
                  <a:pt x="16422772" y="211"/>
                </a:lnTo>
                <a:close/>
                <a:moveTo>
                  <a:pt x="0" y="0"/>
                </a:moveTo>
                <a:lnTo>
                  <a:pt x="18287999" y="0"/>
                </a:lnTo>
                <a:lnTo>
                  <a:pt x="18287999" y="7429749"/>
                </a:lnTo>
                <a:lnTo>
                  <a:pt x="18273247" y="7721873"/>
                </a:lnTo>
                <a:cubicBezTo>
                  <a:pt x="18136063" y="9072729"/>
                  <a:pt x="17057947" y="10145421"/>
                  <a:pt x="15704634" y="10274231"/>
                </a:cubicBezTo>
                <a:lnTo>
                  <a:pt x="15434954" y="10287001"/>
                </a:lnTo>
                <a:lnTo>
                  <a:pt x="0" y="10287001"/>
                </a:lnTo>
                <a:lnTo>
                  <a:pt x="0" y="2628900"/>
                </a:lnTo>
                <a:lnTo>
                  <a:pt x="11555" y="2628900"/>
                </a:lnTo>
                <a:lnTo>
                  <a:pt x="14754" y="2565549"/>
                </a:lnTo>
                <a:cubicBezTo>
                  <a:pt x="161087" y="1124637"/>
                  <a:pt x="1377981" y="211"/>
                  <a:pt x="2857501" y="211"/>
                </a:cubicBezTo>
                <a:lnTo>
                  <a:pt x="0" y="211"/>
                </a:lnTo>
                <a:close/>
              </a:path>
            </a:pathLst>
          </a:custGeom>
        </p:spPr>
        <p:txBody>
          <a:bodyPr wrap="square">
            <a:noAutofit/>
          </a:bodyPr>
          <a:lstStyle/>
          <a:p>
            <a:r>
              <a:rPr lang="da-DK"/>
              <a:t>Klik på ikonet for at tilføje et billede</a:t>
            </a:r>
          </a:p>
        </p:txBody>
      </p:sp>
      <p:pic>
        <p:nvPicPr>
          <p:cNvPr id="9" name="Billede 8">
            <a:extLst>
              <a:ext uri="{FF2B5EF4-FFF2-40B4-BE49-F238E27FC236}">
                <a16:creationId xmlns:a16="http://schemas.microsoft.com/office/drawing/2014/main" id="{AEBFC50A-EF3D-4871-BD89-F01D857AC59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Tree>
    <p:extLst>
      <p:ext uri="{BB962C8B-B14F-4D97-AF65-F5344CB8AC3E}">
        <p14:creationId xmlns:p14="http://schemas.microsoft.com/office/powerpoint/2010/main" val="1111175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 Stort billede + tekst">
    <p:spTree>
      <p:nvGrpSpPr>
        <p:cNvPr id="1" name=""/>
        <p:cNvGrpSpPr/>
        <p:nvPr/>
      </p:nvGrpSpPr>
      <p:grpSpPr>
        <a:xfrm>
          <a:off x="0" y="0"/>
          <a:ext cx="0" cy="0"/>
          <a:chOff x="0" y="0"/>
          <a:chExt cx="0" cy="0"/>
        </a:xfrm>
      </p:grpSpPr>
      <p:sp>
        <p:nvSpPr>
          <p:cNvPr id="8" name="Pladsholder til billede 7">
            <a:extLst>
              <a:ext uri="{FF2B5EF4-FFF2-40B4-BE49-F238E27FC236}">
                <a16:creationId xmlns:a16="http://schemas.microsoft.com/office/drawing/2014/main" id="{E032F97C-21ED-46C1-8D6B-9AD718D2292B}"/>
              </a:ext>
            </a:extLst>
          </p:cNvPr>
          <p:cNvSpPr>
            <a:spLocks noGrp="1"/>
          </p:cNvSpPr>
          <p:nvPr>
            <p:ph type="pic" sz="quarter" idx="12"/>
          </p:nvPr>
        </p:nvSpPr>
        <p:spPr>
          <a:xfrm>
            <a:off x="1" y="0"/>
            <a:ext cx="18287999" cy="10287001"/>
          </a:xfrm>
          <a:custGeom>
            <a:avLst/>
            <a:gdLst>
              <a:gd name="connsiteX0" fmla="*/ 14846400 w 18287999"/>
              <a:gd name="connsiteY0" fmla="*/ 211 h 10287001"/>
              <a:gd name="connsiteX1" fmla="*/ 14846400 w 18287999"/>
              <a:gd name="connsiteY1" fmla="*/ 1908211 h 10287001"/>
              <a:gd name="connsiteX2" fmla="*/ 16117972 w 18287999"/>
              <a:gd name="connsiteY2" fmla="*/ 1908211 h 10287001"/>
              <a:gd name="connsiteX3" fmla="*/ 16422772 w 18287999"/>
              <a:gd name="connsiteY3" fmla="*/ 1603411 h 10287001"/>
              <a:gd name="connsiteX4" fmla="*/ 16422772 w 18287999"/>
              <a:gd name="connsiteY4" fmla="*/ 211 h 10287001"/>
              <a:gd name="connsiteX5" fmla="*/ 0 w 18287999"/>
              <a:gd name="connsiteY5" fmla="*/ 0 h 10287001"/>
              <a:gd name="connsiteX6" fmla="*/ 18287999 w 18287999"/>
              <a:gd name="connsiteY6" fmla="*/ 0 h 10287001"/>
              <a:gd name="connsiteX7" fmla="*/ 18287999 w 18287999"/>
              <a:gd name="connsiteY7" fmla="*/ 7429749 h 10287001"/>
              <a:gd name="connsiteX8" fmla="*/ 18273247 w 18287999"/>
              <a:gd name="connsiteY8" fmla="*/ 7721873 h 10287001"/>
              <a:gd name="connsiteX9" fmla="*/ 15704634 w 18287999"/>
              <a:gd name="connsiteY9" fmla="*/ 10274231 h 10287001"/>
              <a:gd name="connsiteX10" fmla="*/ 15434954 w 18287999"/>
              <a:gd name="connsiteY10" fmla="*/ 10287001 h 10287001"/>
              <a:gd name="connsiteX11" fmla="*/ 0 w 18287999"/>
              <a:gd name="connsiteY11" fmla="*/ 10287001 h 10287001"/>
              <a:gd name="connsiteX12" fmla="*/ 0 w 18287999"/>
              <a:gd name="connsiteY12" fmla="*/ 2628900 h 10287001"/>
              <a:gd name="connsiteX13" fmla="*/ 11555 w 18287999"/>
              <a:gd name="connsiteY13" fmla="*/ 2628900 h 10287001"/>
              <a:gd name="connsiteX14" fmla="*/ 14754 w 18287999"/>
              <a:gd name="connsiteY14" fmla="*/ 2565549 h 10287001"/>
              <a:gd name="connsiteX15" fmla="*/ 2857501 w 18287999"/>
              <a:gd name="connsiteY15" fmla="*/ 211 h 10287001"/>
              <a:gd name="connsiteX16" fmla="*/ 0 w 18287999"/>
              <a:gd name="connsiteY16" fmla="*/ 211 h 10287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7999" h="10287001">
                <a:moveTo>
                  <a:pt x="14846400" y="211"/>
                </a:moveTo>
                <a:lnTo>
                  <a:pt x="14846400" y="1908211"/>
                </a:lnTo>
                <a:lnTo>
                  <a:pt x="16117972" y="1908211"/>
                </a:lnTo>
                <a:cubicBezTo>
                  <a:pt x="16286308" y="1908211"/>
                  <a:pt x="16422772" y="1771747"/>
                  <a:pt x="16422772" y="1603411"/>
                </a:cubicBezTo>
                <a:lnTo>
                  <a:pt x="16422772" y="211"/>
                </a:lnTo>
                <a:close/>
                <a:moveTo>
                  <a:pt x="0" y="0"/>
                </a:moveTo>
                <a:lnTo>
                  <a:pt x="18287999" y="0"/>
                </a:lnTo>
                <a:lnTo>
                  <a:pt x="18287999" y="7429749"/>
                </a:lnTo>
                <a:lnTo>
                  <a:pt x="18273247" y="7721873"/>
                </a:lnTo>
                <a:cubicBezTo>
                  <a:pt x="18136063" y="9072729"/>
                  <a:pt x="17057947" y="10145421"/>
                  <a:pt x="15704634" y="10274231"/>
                </a:cubicBezTo>
                <a:lnTo>
                  <a:pt x="15434954" y="10287001"/>
                </a:lnTo>
                <a:lnTo>
                  <a:pt x="0" y="10287001"/>
                </a:lnTo>
                <a:lnTo>
                  <a:pt x="0" y="2628900"/>
                </a:lnTo>
                <a:lnTo>
                  <a:pt x="11555" y="2628900"/>
                </a:lnTo>
                <a:lnTo>
                  <a:pt x="14754" y="2565549"/>
                </a:lnTo>
                <a:cubicBezTo>
                  <a:pt x="161087" y="1124637"/>
                  <a:pt x="1377981" y="211"/>
                  <a:pt x="2857501" y="211"/>
                </a:cubicBezTo>
                <a:lnTo>
                  <a:pt x="0" y="211"/>
                </a:lnTo>
                <a:close/>
              </a:path>
            </a:pathLst>
          </a:custGeom>
        </p:spPr>
        <p:txBody>
          <a:bodyPr wrap="square">
            <a:noAutofit/>
          </a:bodyPr>
          <a:lstStyle/>
          <a:p>
            <a:r>
              <a:rPr lang="da-DK"/>
              <a:t>Klik på ikonet for at tilføje et billede</a:t>
            </a:r>
          </a:p>
        </p:txBody>
      </p:sp>
      <p:pic>
        <p:nvPicPr>
          <p:cNvPr id="9" name="Billede 8">
            <a:extLst>
              <a:ext uri="{FF2B5EF4-FFF2-40B4-BE49-F238E27FC236}">
                <a16:creationId xmlns:a16="http://schemas.microsoft.com/office/drawing/2014/main" id="{AEBFC50A-EF3D-4871-BD89-F01D857AC59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
        <p:nvSpPr>
          <p:cNvPr id="2" name="Titel 1">
            <a:extLst>
              <a:ext uri="{FF2B5EF4-FFF2-40B4-BE49-F238E27FC236}">
                <a16:creationId xmlns:a16="http://schemas.microsoft.com/office/drawing/2014/main" id="{3CEFDBA1-B0EC-462F-A711-6D0C1C6783C8}"/>
              </a:ext>
            </a:extLst>
          </p:cNvPr>
          <p:cNvSpPr>
            <a:spLocks noGrp="1"/>
          </p:cNvSpPr>
          <p:nvPr>
            <p:ph type="title" hasCustomPrompt="1"/>
          </p:nvPr>
        </p:nvSpPr>
        <p:spPr>
          <a:xfrm>
            <a:off x="1257300" y="1962547"/>
            <a:ext cx="15773400" cy="2565066"/>
          </a:xfrm>
          <a:prstGeom prst="rect">
            <a:avLst/>
          </a:prstGeom>
        </p:spPr>
        <p:txBody>
          <a:bodyPr/>
          <a:lstStyle>
            <a:lvl1pPr algn="ctr">
              <a:defRPr sz="16600" b="1">
                <a:solidFill>
                  <a:schemeClr val="tx1"/>
                </a:solidFill>
              </a:defRPr>
            </a:lvl1pPr>
          </a:lstStyle>
          <a:p>
            <a:r>
              <a:rPr lang="da-DK" dirty="0"/>
              <a:t>Break</a:t>
            </a:r>
          </a:p>
        </p:txBody>
      </p:sp>
    </p:spTree>
    <p:extLst>
      <p:ext uri="{BB962C8B-B14F-4D97-AF65-F5344CB8AC3E}">
        <p14:creationId xmlns:p14="http://schemas.microsoft.com/office/powerpoint/2010/main" val="343627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1703437"/>
      </p:ext>
    </p:extLst>
  </p:cSld>
  <p:clrMap bg1="lt1" tx1="dk1" bg2="lt2" tx2="dk2" accent1="accent1" accent2="accent2" accent3="accent3" accent4="accent4" accent5="accent5" accent6="accent6" hlink="hlink" folHlink="folHlink"/>
  <p:sldLayoutIdLst>
    <p:sldLayoutId id="2147483699" r:id="rId1"/>
    <p:sldLayoutId id="2147483686" r:id="rId2"/>
    <p:sldLayoutId id="2147483687" r:id="rId3"/>
    <p:sldLayoutId id="2147483688" r:id="rId4"/>
    <p:sldLayoutId id="2147483690" r:id="rId5"/>
    <p:sldLayoutId id="2147483691" r:id="rId6"/>
    <p:sldLayoutId id="2147483692" r:id="rId7"/>
    <p:sldLayoutId id="2147483696" r:id="rId8"/>
    <p:sldLayoutId id="2147483698" r:id="rId9"/>
    <p:sldLayoutId id="2147483697" r:id="rId10"/>
    <p:sldLayoutId id="2147483694" r:id="rId11"/>
    <p:sldLayoutId id="2147483695" r:id="rId12"/>
    <p:sldLayoutId id="2147483700" r:id="rId13"/>
    <p:sldLayoutId id="2147483702" r:id="rId14"/>
    <p:sldLayoutId id="2147483701" r:id="rId15"/>
    <p:sldLayoutId id="2147483703" r:id="rId16"/>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j-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j-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j-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j-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j-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14.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microsoft.com/office/2007/relationships/hdphoto" Target="../media/hdphoto1.wdp"/><Relationship Id="rId5" Type="http://schemas.openxmlformats.org/officeDocument/2006/relationships/image" Target="../media/image17.png"/><Relationship Id="rId4" Type="http://schemas.openxmlformats.org/officeDocument/2006/relationships/image" Target="../media/image16.svg"/></Relationships>
</file>

<file path=ppt/slides/_rels/slide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microsoft.com/office/2007/relationships/hdphoto" Target="../media/hdphoto2.wdp"/><Relationship Id="rId5" Type="http://schemas.openxmlformats.org/officeDocument/2006/relationships/image" Target="../media/image20.png"/><Relationship Id="rId4" Type="http://schemas.openxmlformats.org/officeDocument/2006/relationships/image" Target="../media/image19.svg"/></Relationships>
</file>

<file path=ppt/slides/_rels/slide6.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18.png"/><Relationship Id="rId7"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microsoft.com/office/2007/relationships/hdphoto" Target="../media/hdphoto2.wdp"/><Relationship Id="rId5" Type="http://schemas.openxmlformats.org/officeDocument/2006/relationships/image" Target="../media/image20.png"/><Relationship Id="rId4" Type="http://schemas.openxmlformats.org/officeDocument/2006/relationships/image" Target="../media/image19.svg"/></Relationships>
</file>

<file path=ppt/slides/_rels/slide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5.xml"/><Relationship Id="rId1" Type="http://schemas.openxmlformats.org/officeDocument/2006/relationships/slideLayout" Target="../slideLayouts/slideLayout11.xml"/><Relationship Id="rId4" Type="http://schemas.openxmlformats.org/officeDocument/2006/relationships/image" Target="../media/image2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tekst 2">
            <a:extLst>
              <a:ext uri="{FF2B5EF4-FFF2-40B4-BE49-F238E27FC236}">
                <a16:creationId xmlns:a16="http://schemas.microsoft.com/office/drawing/2014/main" id="{79FAD2A0-1580-C888-33F3-CF2310E55170}"/>
              </a:ext>
            </a:extLst>
          </p:cNvPr>
          <p:cNvSpPr>
            <a:spLocks noGrp="1"/>
          </p:cNvSpPr>
          <p:nvPr>
            <p:ph type="body" sz="quarter" idx="11"/>
          </p:nvPr>
        </p:nvSpPr>
        <p:spPr/>
        <p:txBody>
          <a:bodyPr/>
          <a:lstStyle/>
          <a:p>
            <a:r>
              <a:rPr lang="da-DK" sz="6000" dirty="0">
                <a:effectLst/>
                <a:ea typeface="Times New Roman" panose="02020603050405020304" pitchFamily="18" charset="0"/>
              </a:rPr>
              <a:t>Øvelse</a:t>
            </a:r>
            <a:endParaRPr lang="da-DK" sz="6000" dirty="0"/>
          </a:p>
        </p:txBody>
      </p:sp>
      <p:sp>
        <p:nvSpPr>
          <p:cNvPr id="4" name="Titel 3">
            <a:extLst>
              <a:ext uri="{FF2B5EF4-FFF2-40B4-BE49-F238E27FC236}">
                <a16:creationId xmlns:a16="http://schemas.microsoft.com/office/drawing/2014/main" id="{35A53F09-F7CE-63A9-2751-E3E7CA2E1AFD}"/>
              </a:ext>
            </a:extLst>
          </p:cNvPr>
          <p:cNvSpPr>
            <a:spLocks noGrp="1"/>
          </p:cNvSpPr>
          <p:nvPr>
            <p:ph type="title"/>
          </p:nvPr>
        </p:nvSpPr>
        <p:spPr/>
        <p:txBody>
          <a:bodyPr/>
          <a:lstStyle/>
          <a:p>
            <a:r>
              <a:rPr lang="da-DK" sz="5600" dirty="0">
                <a:effectLst/>
                <a:ea typeface="Times New Roman" panose="02020603050405020304" pitchFamily="18" charset="0"/>
              </a:rPr>
              <a:t>Hav øje for stress – hos din kollega og dig selv</a:t>
            </a:r>
            <a:br>
              <a:rPr lang="da-DK" sz="6000" dirty="0"/>
            </a:br>
            <a:endParaRPr lang="da-DK" dirty="0"/>
          </a:p>
        </p:txBody>
      </p:sp>
      <p:pic>
        <p:nvPicPr>
          <p:cNvPr id="9" name="Grafik 8" descr="Forstørrelsesglas med massiv udfyldning">
            <a:extLst>
              <a:ext uri="{FF2B5EF4-FFF2-40B4-BE49-F238E27FC236}">
                <a16:creationId xmlns:a16="http://schemas.microsoft.com/office/drawing/2014/main" id="{E27BB13D-80F1-4F83-B8DB-BAEFF8A83B6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518847" y="6708775"/>
            <a:ext cx="3981915" cy="3896590"/>
          </a:xfrm>
          <a:prstGeom prst="rect">
            <a:avLst/>
          </a:prstGeom>
        </p:spPr>
      </p:pic>
    </p:spTree>
    <p:extLst>
      <p:ext uri="{BB962C8B-B14F-4D97-AF65-F5344CB8AC3E}">
        <p14:creationId xmlns:p14="http://schemas.microsoft.com/office/powerpoint/2010/main" val="39953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C897D34D-DEE6-1C49-5432-44867B026BCC}"/>
              </a:ext>
            </a:extLst>
          </p:cNvPr>
          <p:cNvSpPr>
            <a:spLocks noGrp="1"/>
          </p:cNvSpPr>
          <p:nvPr>
            <p:ph type="title"/>
          </p:nvPr>
        </p:nvSpPr>
        <p:spPr>
          <a:xfrm>
            <a:off x="6214776" y="3981440"/>
            <a:ext cx="13870484" cy="889344"/>
          </a:xfrm>
        </p:spPr>
        <p:txBody>
          <a:bodyPr>
            <a:noAutofit/>
          </a:bodyPr>
          <a:lstStyle/>
          <a:p>
            <a:r>
              <a:rPr lang="da-DK" sz="7000" dirty="0">
                <a:effectLst/>
                <a:ea typeface="Times New Roman" panose="02020603050405020304" pitchFamily="18" charset="0"/>
              </a:rPr>
              <a:t>Introduktion </a:t>
            </a:r>
            <a:endParaRPr lang="da-DK" sz="7000" dirty="0"/>
          </a:p>
        </p:txBody>
      </p:sp>
      <p:pic>
        <p:nvPicPr>
          <p:cNvPr id="2" name="Pladsholder til indhold 4" descr="Højrepegende baghåndsindeks kontur">
            <a:extLst>
              <a:ext uri="{FF2B5EF4-FFF2-40B4-BE49-F238E27FC236}">
                <a16:creationId xmlns:a16="http://schemas.microsoft.com/office/drawing/2014/main" id="{42AB8DE5-6EC4-B69D-4F5E-1A3133F4F410}"/>
              </a:ext>
            </a:extLst>
          </p:cNvPr>
          <p:cNvPicPr>
            <a:picLocks noGrp="1" noChangeAspect="1"/>
          </p:cNvPicPr>
          <p:nvPr>
            <p:ph sz="quarter" idx="14"/>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2783897"/>
            <a:ext cx="4625109" cy="4625109"/>
          </a:xfrm>
        </p:spPr>
      </p:pic>
    </p:spTree>
    <p:extLst>
      <p:ext uri="{BB962C8B-B14F-4D97-AF65-F5344CB8AC3E}">
        <p14:creationId xmlns:p14="http://schemas.microsoft.com/office/powerpoint/2010/main" val="2204406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C8ADD160-3131-52A1-B224-82F7E41873B3}"/>
              </a:ext>
            </a:extLst>
          </p:cNvPr>
          <p:cNvSpPr>
            <a:spLocks noGrp="1"/>
          </p:cNvSpPr>
          <p:nvPr>
            <p:ph type="title"/>
          </p:nvPr>
        </p:nvSpPr>
        <p:spPr/>
        <p:txBody>
          <a:bodyPr>
            <a:normAutofit/>
          </a:bodyPr>
          <a:lstStyle/>
          <a:p>
            <a:r>
              <a:rPr lang="da-DK" sz="5000" dirty="0"/>
              <a:t>Hold øje for tegn på begyndende stress</a:t>
            </a:r>
          </a:p>
        </p:txBody>
      </p:sp>
      <p:sp>
        <p:nvSpPr>
          <p:cNvPr id="6" name="Tekstfelt 5">
            <a:extLst>
              <a:ext uri="{FF2B5EF4-FFF2-40B4-BE49-F238E27FC236}">
                <a16:creationId xmlns:a16="http://schemas.microsoft.com/office/drawing/2014/main" id="{ADC867CF-4459-D8F0-FF47-681A13C71C64}"/>
              </a:ext>
            </a:extLst>
          </p:cNvPr>
          <p:cNvSpPr txBox="1"/>
          <p:nvPr/>
        </p:nvSpPr>
        <p:spPr>
          <a:xfrm>
            <a:off x="792000" y="2182011"/>
            <a:ext cx="15717078" cy="5693866"/>
          </a:xfrm>
          <a:prstGeom prst="rect">
            <a:avLst/>
          </a:prstGeom>
          <a:noFill/>
        </p:spPr>
        <p:txBody>
          <a:bodyPr wrap="square" rtlCol="0">
            <a:spAutoFit/>
          </a:bodyPr>
          <a:lstStyle/>
          <a:p>
            <a:r>
              <a:rPr lang="da-DK" sz="2800" dirty="0">
                <a:latin typeface="+mj-lt"/>
              </a:rPr>
              <a:t>I hverdagen er det vigtigt at kende faresignalerne på om en person er stresset eller andre symptomer på dårligt arbejdsmiljø. Symptomer på stress kan bl.a. være; </a:t>
            </a:r>
            <a:br>
              <a:rPr lang="da-DK" sz="2800" dirty="0">
                <a:latin typeface="+mj-lt"/>
              </a:rPr>
            </a:br>
            <a:endParaRPr lang="da-DK" sz="2800" dirty="0">
              <a:latin typeface="+mj-lt"/>
            </a:endParaRPr>
          </a:p>
          <a:p>
            <a:pPr marL="457200" indent="-457200">
              <a:buFontTx/>
              <a:buChar char="-"/>
            </a:pPr>
            <a:r>
              <a:rPr lang="da-DK" sz="2800" dirty="0">
                <a:latin typeface="+mj-lt"/>
              </a:rPr>
              <a:t>Hjertebanken</a:t>
            </a:r>
          </a:p>
          <a:p>
            <a:pPr marL="457200" indent="-457200">
              <a:buFontTx/>
              <a:buChar char="-"/>
            </a:pPr>
            <a:r>
              <a:rPr lang="da-DK" sz="2800" dirty="0">
                <a:latin typeface="+mj-lt"/>
              </a:rPr>
              <a:t>Højere blodtryk</a:t>
            </a:r>
          </a:p>
          <a:p>
            <a:pPr marL="457200" indent="-457200">
              <a:buFontTx/>
              <a:buChar char="-"/>
            </a:pPr>
            <a:r>
              <a:rPr lang="da-DK" sz="2800" dirty="0">
                <a:latin typeface="+mj-lt"/>
              </a:rPr>
              <a:t>Vedvarende hovedpine</a:t>
            </a:r>
          </a:p>
          <a:p>
            <a:pPr marL="457200" indent="-457200">
              <a:buFontTx/>
              <a:buChar char="-"/>
            </a:pPr>
            <a:r>
              <a:rPr lang="da-DK" sz="2800" dirty="0">
                <a:latin typeface="+mj-lt"/>
              </a:rPr>
              <a:t>Vedvarende træthed/ uoplagthed</a:t>
            </a:r>
          </a:p>
          <a:p>
            <a:pPr marL="457200" indent="-457200">
              <a:buFontTx/>
              <a:buChar char="-"/>
            </a:pPr>
            <a:r>
              <a:rPr lang="da-DK" sz="2800" dirty="0">
                <a:latin typeface="+mj-lt"/>
              </a:rPr>
              <a:t>Svedeture</a:t>
            </a:r>
          </a:p>
          <a:p>
            <a:pPr marL="457200" indent="-457200">
              <a:buFontTx/>
              <a:buChar char="-"/>
            </a:pPr>
            <a:r>
              <a:rPr lang="da-DK" sz="2800" dirty="0">
                <a:latin typeface="+mj-lt"/>
              </a:rPr>
              <a:t>Søvnløshed</a:t>
            </a:r>
          </a:p>
          <a:p>
            <a:pPr marL="457200" indent="-457200">
              <a:buFontTx/>
              <a:buChar char="-"/>
            </a:pPr>
            <a:r>
              <a:rPr lang="da-DK" sz="2800" dirty="0">
                <a:latin typeface="+mj-lt"/>
              </a:rPr>
              <a:t>Sygefravær, mavesmerter</a:t>
            </a:r>
          </a:p>
          <a:p>
            <a:pPr marL="457200" indent="-457200">
              <a:buFontTx/>
              <a:buChar char="-"/>
            </a:pPr>
            <a:r>
              <a:rPr lang="da-DK" sz="2800" dirty="0">
                <a:latin typeface="+mj-lt"/>
              </a:rPr>
              <a:t>Hukommelsesbesvær</a:t>
            </a:r>
          </a:p>
          <a:p>
            <a:pPr marL="457200" indent="-457200">
              <a:buFontTx/>
              <a:buChar char="-"/>
            </a:pPr>
            <a:r>
              <a:rPr lang="da-DK" sz="2800" dirty="0">
                <a:latin typeface="+mj-lt"/>
              </a:rPr>
              <a:t>Koncentrationsbesvær</a:t>
            </a:r>
          </a:p>
          <a:p>
            <a:pPr marL="457200" indent="-457200">
              <a:buFontTx/>
              <a:buChar char="-"/>
            </a:pPr>
            <a:r>
              <a:rPr lang="da-DK" sz="2800" dirty="0">
                <a:latin typeface="+mj-lt"/>
              </a:rPr>
              <a:t>Irritabilitet/vrede og angst</a:t>
            </a:r>
            <a:r>
              <a:rPr lang="da-DK" sz="2800" b="1" dirty="0">
                <a:solidFill>
                  <a:srgbClr val="92D050"/>
                </a:solidFill>
                <a:latin typeface="+mj-lt"/>
              </a:rPr>
              <a:t>.</a:t>
            </a:r>
            <a:endParaRPr lang="da-DK" sz="2800" dirty="0">
              <a:latin typeface="+mj-lt"/>
            </a:endParaRPr>
          </a:p>
        </p:txBody>
      </p:sp>
    </p:spTree>
    <p:extLst>
      <p:ext uri="{BB962C8B-B14F-4D97-AF65-F5344CB8AC3E}">
        <p14:creationId xmlns:p14="http://schemas.microsoft.com/office/powerpoint/2010/main" val="94443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a:extLst>
              <a:ext uri="{FF2B5EF4-FFF2-40B4-BE49-F238E27FC236}">
                <a16:creationId xmlns:a16="http://schemas.microsoft.com/office/drawing/2014/main" id="{BA6393C5-247C-1913-6EB4-D99725137C29}"/>
              </a:ext>
            </a:extLst>
          </p:cNvPr>
          <p:cNvSpPr>
            <a:spLocks noGrp="1"/>
          </p:cNvSpPr>
          <p:nvPr>
            <p:ph sz="quarter" idx="14"/>
          </p:nvPr>
        </p:nvSpPr>
        <p:spPr>
          <a:xfrm>
            <a:off x="792000" y="2295000"/>
            <a:ext cx="10080000" cy="7200000"/>
          </a:xfrm>
        </p:spPr>
        <p:txBody>
          <a:bodyPr anchor="t">
            <a:normAutofit/>
          </a:bodyPr>
          <a:lstStyle/>
          <a:p>
            <a:pPr>
              <a:buClr>
                <a:schemeClr val="tx2"/>
              </a:buClr>
            </a:pPr>
            <a:r>
              <a:rPr lang="da-DK" sz="3200" dirty="0"/>
              <a:t>15 min. </a:t>
            </a:r>
          </a:p>
          <a:p>
            <a:pPr>
              <a:buClr>
                <a:schemeClr val="tx2"/>
              </a:buClr>
            </a:pPr>
            <a:r>
              <a:rPr lang="da-DK" sz="3200" dirty="0"/>
              <a:t>Reflektere over spørgsmålene, skriv stikord undervejs </a:t>
            </a:r>
          </a:p>
          <a:p>
            <a:endParaRPr lang="da-DK" dirty="0"/>
          </a:p>
          <a:p>
            <a:endParaRPr lang="da-DK" dirty="0"/>
          </a:p>
        </p:txBody>
      </p:sp>
      <p:sp>
        <p:nvSpPr>
          <p:cNvPr id="3" name="Titel 2">
            <a:extLst>
              <a:ext uri="{FF2B5EF4-FFF2-40B4-BE49-F238E27FC236}">
                <a16:creationId xmlns:a16="http://schemas.microsoft.com/office/drawing/2014/main" id="{80A0C85C-AD98-FB00-689F-F2E8503FD8B9}"/>
              </a:ext>
            </a:extLst>
          </p:cNvPr>
          <p:cNvSpPr>
            <a:spLocks noGrp="1"/>
          </p:cNvSpPr>
          <p:nvPr>
            <p:ph type="title"/>
          </p:nvPr>
        </p:nvSpPr>
        <p:spPr>
          <a:xfrm>
            <a:off x="792000" y="792000"/>
            <a:ext cx="10080000" cy="889344"/>
          </a:xfrm>
        </p:spPr>
        <p:txBody>
          <a:bodyPr>
            <a:normAutofit fontScale="90000"/>
          </a:bodyPr>
          <a:lstStyle/>
          <a:p>
            <a:r>
              <a:rPr lang="da-DK" sz="5600" dirty="0">
                <a:solidFill>
                  <a:srgbClr val="000000"/>
                </a:solidFill>
                <a:effectLst/>
                <a:ea typeface="Calibri" panose="020F0502020204030204" pitchFamily="34" charset="0"/>
                <a:cs typeface="Times New Roman" panose="02020603050405020304" pitchFamily="18" charset="0"/>
              </a:rPr>
              <a:t>Individuel refleksion </a:t>
            </a:r>
            <a:br>
              <a:rPr lang="da-DK" sz="1800" dirty="0">
                <a:effectLst/>
                <a:latin typeface="Calibri" panose="020F0502020204030204" pitchFamily="34" charset="0"/>
                <a:ea typeface="Calibri" panose="020F0502020204030204" pitchFamily="34" charset="0"/>
                <a:cs typeface="Times New Roman" panose="02020603050405020304" pitchFamily="18" charset="0"/>
              </a:rPr>
            </a:br>
            <a:br>
              <a:rPr lang="da-DK" sz="2600" dirty="0"/>
            </a:br>
            <a:endParaRPr lang="da-DK" sz="2600" dirty="0"/>
          </a:p>
        </p:txBody>
      </p:sp>
      <p:sp>
        <p:nvSpPr>
          <p:cNvPr id="6" name="Tekstfelt 5">
            <a:extLst>
              <a:ext uri="{FF2B5EF4-FFF2-40B4-BE49-F238E27FC236}">
                <a16:creationId xmlns:a16="http://schemas.microsoft.com/office/drawing/2014/main" id="{FDAD0C74-D46A-C5A4-C1FF-240F8CD2F2A6}"/>
              </a:ext>
            </a:extLst>
          </p:cNvPr>
          <p:cNvSpPr txBox="1"/>
          <p:nvPr/>
        </p:nvSpPr>
        <p:spPr>
          <a:xfrm>
            <a:off x="290944" y="4134056"/>
            <a:ext cx="12053454" cy="3625031"/>
          </a:xfrm>
          <a:prstGeom prst="rect">
            <a:avLst/>
          </a:prstGeom>
          <a:noFill/>
        </p:spPr>
        <p:txBody>
          <a:bodyPr wrap="square">
            <a:spAutoFit/>
          </a:bodyPr>
          <a:lstStyle/>
          <a:p>
            <a:pPr marL="342900" lvl="0" indent="-342900">
              <a:lnSpc>
                <a:spcPct val="115000"/>
              </a:lnSpc>
              <a:spcAft>
                <a:spcPts val="600"/>
              </a:spcAft>
              <a:buClr>
                <a:schemeClr val="tx2"/>
              </a:buClr>
              <a:buFont typeface="Arial" panose="020B0604020202020204" pitchFamily="34" charset="0"/>
              <a:buChar char="•"/>
            </a:pPr>
            <a:r>
              <a:rPr lang="da-DK" sz="2500" dirty="0">
                <a:solidFill>
                  <a:srgbClr val="000000"/>
                </a:solidFill>
                <a:effectLst/>
                <a:latin typeface="+mj-lt"/>
                <a:ea typeface="Times New Roman" panose="02020603050405020304" pitchFamily="18" charset="0"/>
                <a:cs typeface="Times New Roman" panose="02020603050405020304" pitchFamily="18" charset="0"/>
              </a:rPr>
              <a:t>Hvordan ser stress ud, når du møder den? </a:t>
            </a:r>
          </a:p>
          <a:p>
            <a:pPr marL="342900" lvl="0" indent="-342900">
              <a:lnSpc>
                <a:spcPct val="115000"/>
              </a:lnSpc>
              <a:spcAft>
                <a:spcPts val="600"/>
              </a:spcAft>
              <a:buClr>
                <a:schemeClr val="tx2"/>
              </a:buClr>
              <a:buFont typeface="Arial" panose="020B0604020202020204" pitchFamily="34" charset="0"/>
              <a:buChar char="•"/>
            </a:pPr>
            <a:r>
              <a:rPr lang="da-DK" sz="2500" dirty="0">
                <a:solidFill>
                  <a:srgbClr val="000000"/>
                </a:solidFill>
                <a:effectLst/>
                <a:latin typeface="+mj-lt"/>
                <a:ea typeface="Times New Roman" panose="02020603050405020304" pitchFamily="18" charset="0"/>
                <a:cs typeface="Times New Roman" panose="02020603050405020304" pitchFamily="18" charset="0"/>
              </a:rPr>
              <a:t>Hvordan viser den sig? Hvad er de første tegn, og hvad er de efterfølgende? </a:t>
            </a:r>
            <a:endParaRPr lang="da-DK" sz="2500" dirty="0">
              <a:effectLst/>
              <a:latin typeface="+mj-lt"/>
              <a:ea typeface="Times New Roman" panose="02020603050405020304" pitchFamily="18" charset="0"/>
              <a:cs typeface="Times New Roman" panose="02020603050405020304" pitchFamily="18" charset="0"/>
            </a:endParaRPr>
          </a:p>
          <a:p>
            <a:pPr marL="342900" lvl="0" indent="-342900">
              <a:lnSpc>
                <a:spcPct val="115000"/>
              </a:lnSpc>
              <a:spcAft>
                <a:spcPts val="600"/>
              </a:spcAft>
              <a:buClr>
                <a:schemeClr val="tx2"/>
              </a:buClr>
              <a:buFont typeface="Arial" panose="020B0604020202020204" pitchFamily="34" charset="0"/>
              <a:buChar char="•"/>
            </a:pPr>
            <a:r>
              <a:rPr lang="da-DK" sz="2500" dirty="0">
                <a:solidFill>
                  <a:srgbClr val="000000"/>
                </a:solidFill>
                <a:effectLst/>
                <a:latin typeface="+mj-lt"/>
                <a:ea typeface="Times New Roman" panose="02020603050405020304" pitchFamily="18" charset="0"/>
                <a:cs typeface="Times New Roman" panose="02020603050405020304" pitchFamily="18" charset="0"/>
              </a:rPr>
              <a:t>Hvad gør stress i forhold til din måde at tænke, føle og handle på?</a:t>
            </a:r>
            <a:endParaRPr lang="da-DK" sz="2500" dirty="0">
              <a:effectLst/>
              <a:latin typeface="+mj-lt"/>
              <a:ea typeface="Times New Roman" panose="02020603050405020304" pitchFamily="18" charset="0"/>
              <a:cs typeface="Times New Roman" panose="02020603050405020304" pitchFamily="18" charset="0"/>
            </a:endParaRPr>
          </a:p>
          <a:p>
            <a:pPr marL="342900" lvl="0" indent="-342900">
              <a:lnSpc>
                <a:spcPct val="115000"/>
              </a:lnSpc>
              <a:spcAft>
                <a:spcPts val="600"/>
              </a:spcAft>
              <a:buClr>
                <a:schemeClr val="tx2"/>
              </a:buClr>
              <a:buFont typeface="Arial" panose="020B0604020202020204" pitchFamily="34" charset="0"/>
              <a:buChar char="•"/>
            </a:pPr>
            <a:r>
              <a:rPr lang="da-DK" sz="2500" dirty="0">
                <a:solidFill>
                  <a:srgbClr val="000000"/>
                </a:solidFill>
                <a:effectLst/>
                <a:latin typeface="+mj-lt"/>
                <a:ea typeface="Times New Roman" panose="02020603050405020304" pitchFamily="18" charset="0"/>
                <a:cs typeface="Times New Roman" panose="02020603050405020304" pitchFamily="18" charset="0"/>
              </a:rPr>
              <a:t>Hvordan opdager andre det? </a:t>
            </a:r>
            <a:endParaRPr lang="da-DK" sz="2500" dirty="0">
              <a:effectLst/>
              <a:latin typeface="+mj-lt"/>
              <a:ea typeface="Times New Roman" panose="02020603050405020304" pitchFamily="18" charset="0"/>
              <a:cs typeface="Times New Roman" panose="02020603050405020304" pitchFamily="18" charset="0"/>
            </a:endParaRPr>
          </a:p>
          <a:p>
            <a:pPr marL="342900" lvl="0" indent="-342900">
              <a:lnSpc>
                <a:spcPct val="115000"/>
              </a:lnSpc>
              <a:spcAft>
                <a:spcPts val="600"/>
              </a:spcAft>
              <a:buClr>
                <a:schemeClr val="tx2"/>
              </a:buClr>
              <a:buFont typeface="Arial" panose="020B0604020202020204" pitchFamily="34" charset="0"/>
              <a:buChar char="•"/>
            </a:pPr>
            <a:r>
              <a:rPr lang="da-DK" sz="2500" dirty="0">
                <a:solidFill>
                  <a:srgbClr val="000000"/>
                </a:solidFill>
                <a:effectLst/>
                <a:latin typeface="+mj-lt"/>
                <a:ea typeface="Times New Roman" panose="02020603050405020304" pitchFamily="18" charset="0"/>
                <a:cs typeface="Times New Roman" panose="02020603050405020304" pitchFamily="18" charset="0"/>
              </a:rPr>
              <a:t>Hvornår optræder stress mest og hvornår mindst? </a:t>
            </a:r>
            <a:endParaRPr lang="da-DK" sz="2500" dirty="0">
              <a:effectLst/>
              <a:latin typeface="+mj-lt"/>
              <a:ea typeface="Times New Roman" panose="02020603050405020304" pitchFamily="18" charset="0"/>
              <a:cs typeface="Times New Roman" panose="02020603050405020304" pitchFamily="18" charset="0"/>
            </a:endParaRPr>
          </a:p>
          <a:p>
            <a:pPr marL="342900" lvl="0" indent="-342900">
              <a:lnSpc>
                <a:spcPct val="115000"/>
              </a:lnSpc>
              <a:spcAft>
                <a:spcPts val="600"/>
              </a:spcAft>
              <a:buClr>
                <a:schemeClr val="tx2"/>
              </a:buClr>
              <a:buFont typeface="Arial" panose="020B0604020202020204" pitchFamily="34" charset="0"/>
              <a:buChar char="•"/>
            </a:pPr>
            <a:r>
              <a:rPr lang="da-DK" sz="2500" dirty="0">
                <a:solidFill>
                  <a:srgbClr val="000000"/>
                </a:solidFill>
                <a:effectLst/>
                <a:latin typeface="+mj-lt"/>
                <a:ea typeface="Times New Roman" panose="02020603050405020304" pitchFamily="18" charset="0"/>
                <a:cs typeface="Times New Roman" panose="02020603050405020304" pitchFamily="18" charset="0"/>
              </a:rPr>
              <a:t>Har du nogle erfaringer med, hvad der virker godt til at tøjle dine stressreaktioner? </a:t>
            </a:r>
            <a:endParaRPr lang="da-DK" sz="2500" dirty="0">
              <a:effectLst/>
              <a:latin typeface="+mj-lt"/>
              <a:ea typeface="Times New Roman" panose="02020603050405020304" pitchFamily="18" charset="0"/>
              <a:cs typeface="Times New Roman" panose="02020603050405020304" pitchFamily="18" charset="0"/>
            </a:endParaRPr>
          </a:p>
          <a:p>
            <a:pPr marL="342900" lvl="0" indent="-342900">
              <a:lnSpc>
                <a:spcPct val="115000"/>
              </a:lnSpc>
              <a:spcAft>
                <a:spcPts val="600"/>
              </a:spcAft>
              <a:buClr>
                <a:schemeClr val="tx2"/>
              </a:buClr>
              <a:buFont typeface="Arial" panose="020B0604020202020204" pitchFamily="34" charset="0"/>
              <a:buChar char="•"/>
            </a:pPr>
            <a:r>
              <a:rPr lang="da-DK" sz="2500" dirty="0">
                <a:solidFill>
                  <a:srgbClr val="000000"/>
                </a:solidFill>
                <a:effectLst/>
                <a:latin typeface="+mj-lt"/>
                <a:ea typeface="Times New Roman" panose="02020603050405020304" pitchFamily="18" charset="0"/>
                <a:cs typeface="Times New Roman" panose="02020603050405020304" pitchFamily="18" charset="0"/>
              </a:rPr>
              <a:t>Hvad har du mest brug for fra andre, når stress trænger sig på?</a:t>
            </a:r>
            <a:endParaRPr lang="da-DK" sz="2500" dirty="0">
              <a:effectLst/>
              <a:latin typeface="+mj-lt"/>
              <a:ea typeface="Times New Roman" panose="02020603050405020304" pitchFamily="18" charset="0"/>
              <a:cs typeface="Times New Roman" panose="02020603050405020304" pitchFamily="18" charset="0"/>
            </a:endParaRPr>
          </a:p>
        </p:txBody>
      </p:sp>
      <p:pic>
        <p:nvPicPr>
          <p:cNvPr id="7" name="Grafik 6" descr="Tanke kontur">
            <a:extLst>
              <a:ext uri="{FF2B5EF4-FFF2-40B4-BE49-F238E27FC236}">
                <a16:creationId xmlns:a16="http://schemas.microsoft.com/office/drawing/2014/main" id="{A6C24812-1DE8-8AB1-1D2F-25B37AAD1AA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238382" y="2804489"/>
            <a:ext cx="4962939" cy="4962939"/>
          </a:xfrm>
          <a:prstGeom prst="rect">
            <a:avLst/>
          </a:prstGeom>
        </p:spPr>
      </p:pic>
      <p:pic>
        <p:nvPicPr>
          <p:cNvPr id="5" name="Billede 4">
            <a:extLst>
              <a:ext uri="{FF2B5EF4-FFF2-40B4-BE49-F238E27FC236}">
                <a16:creationId xmlns:a16="http://schemas.microsoft.com/office/drawing/2014/main" id="{1AFFDD35-F844-2E6E-F368-5E544BFEDA80}"/>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877" b="91358" l="10000" r="96000">
                        <a14:foregroundMark x1="89333" y1="35185" x2="96000" y2="61728"/>
                        <a14:foregroundMark x1="96000" y1="61728" x2="91333" y2="45679"/>
                        <a14:foregroundMark x1="74000" y1="89506" x2="46667" y2="91358"/>
                        <a14:foregroundMark x1="46667" y1="91358" x2="48000" y2="91358"/>
                      </a14:backgroundRemoval>
                    </a14:imgEffect>
                  </a14:imgLayer>
                </a14:imgProps>
              </a:ext>
            </a:extLst>
          </a:blip>
          <a:stretch>
            <a:fillRect/>
          </a:stretch>
        </p:blipFill>
        <p:spPr>
          <a:xfrm>
            <a:off x="7743824" y="439776"/>
            <a:ext cx="2085975" cy="2252853"/>
          </a:xfrm>
          <a:prstGeom prst="rect">
            <a:avLst/>
          </a:prstGeom>
        </p:spPr>
      </p:pic>
    </p:spTree>
    <p:extLst>
      <p:ext uri="{BB962C8B-B14F-4D97-AF65-F5344CB8AC3E}">
        <p14:creationId xmlns:p14="http://schemas.microsoft.com/office/powerpoint/2010/main" val="3898823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a:extLst>
              <a:ext uri="{FF2B5EF4-FFF2-40B4-BE49-F238E27FC236}">
                <a16:creationId xmlns:a16="http://schemas.microsoft.com/office/drawing/2014/main" id="{525D38F4-2445-AE98-8E7F-10E039407240}"/>
              </a:ext>
            </a:extLst>
          </p:cNvPr>
          <p:cNvSpPr>
            <a:spLocks noGrp="1"/>
          </p:cNvSpPr>
          <p:nvPr>
            <p:ph sz="quarter" idx="14"/>
          </p:nvPr>
        </p:nvSpPr>
        <p:spPr>
          <a:xfrm>
            <a:off x="792000" y="2010545"/>
            <a:ext cx="10080000" cy="7200000"/>
          </a:xfrm>
        </p:spPr>
        <p:txBody>
          <a:bodyPr anchor="t">
            <a:normAutofit/>
          </a:bodyPr>
          <a:lstStyle/>
          <a:p>
            <a:pPr marL="571500" lvl="0" indent="-571500">
              <a:spcAft>
                <a:spcPts val="1500"/>
              </a:spcAft>
              <a:buClr>
                <a:schemeClr val="tx2"/>
              </a:buClr>
              <a:buFont typeface="Arial" panose="020B0604020202020204" pitchFamily="34" charset="0"/>
              <a:buChar char="•"/>
            </a:pPr>
            <a:r>
              <a:rPr lang="da-DK" dirty="0">
                <a:effectLst/>
              </a:rPr>
              <a:t>Grupper af 2 og 2 </a:t>
            </a:r>
          </a:p>
          <a:p>
            <a:pPr marL="571500" lvl="0" indent="-571500">
              <a:spcAft>
                <a:spcPts val="1500"/>
              </a:spcAft>
              <a:buClr>
                <a:schemeClr val="tx2"/>
              </a:buClr>
              <a:buFont typeface="Arial" panose="020B0604020202020204" pitchFamily="34" charset="0"/>
              <a:buChar char="•"/>
            </a:pPr>
            <a:r>
              <a:rPr lang="da-DK" dirty="0">
                <a:effectLst/>
              </a:rPr>
              <a:t>Præsentere jeres individuelle refleksioner </a:t>
            </a:r>
          </a:p>
          <a:p>
            <a:endParaRPr lang="da-DK" dirty="0"/>
          </a:p>
        </p:txBody>
      </p:sp>
      <p:sp>
        <p:nvSpPr>
          <p:cNvPr id="3" name="Titel 2">
            <a:extLst>
              <a:ext uri="{FF2B5EF4-FFF2-40B4-BE49-F238E27FC236}">
                <a16:creationId xmlns:a16="http://schemas.microsoft.com/office/drawing/2014/main" id="{5502E2E3-3483-8C94-282B-0E553C3F744A}"/>
              </a:ext>
            </a:extLst>
          </p:cNvPr>
          <p:cNvSpPr>
            <a:spLocks noGrp="1"/>
          </p:cNvSpPr>
          <p:nvPr>
            <p:ph type="title"/>
          </p:nvPr>
        </p:nvSpPr>
        <p:spPr>
          <a:xfrm>
            <a:off x="792000" y="631783"/>
            <a:ext cx="10080000" cy="889344"/>
          </a:xfrm>
        </p:spPr>
        <p:txBody>
          <a:bodyPr>
            <a:normAutofit fontScale="90000"/>
          </a:bodyPr>
          <a:lstStyle/>
          <a:p>
            <a:r>
              <a:rPr lang="da-DK" sz="5600" dirty="0">
                <a:effectLst/>
              </a:rPr>
              <a:t>Fælles refleksion </a:t>
            </a:r>
            <a:br>
              <a:rPr lang="da-DK" sz="2600" dirty="0">
                <a:effectLst/>
              </a:rPr>
            </a:br>
            <a:endParaRPr lang="da-DK" sz="2600" dirty="0"/>
          </a:p>
        </p:txBody>
      </p:sp>
      <p:pic>
        <p:nvPicPr>
          <p:cNvPr id="5" name="Grafik 4" descr="Brugere kontur">
            <a:extLst>
              <a:ext uri="{FF2B5EF4-FFF2-40B4-BE49-F238E27FC236}">
                <a16:creationId xmlns:a16="http://schemas.microsoft.com/office/drawing/2014/main" id="{8F4D1809-1119-69EC-3696-606F6A8F97F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850247" y="3459776"/>
            <a:ext cx="4154984" cy="4154984"/>
          </a:xfrm>
          <a:prstGeom prst="rect">
            <a:avLst/>
          </a:prstGeom>
        </p:spPr>
      </p:pic>
      <p:pic>
        <p:nvPicPr>
          <p:cNvPr id="6" name="Billede 5">
            <a:extLst>
              <a:ext uri="{FF2B5EF4-FFF2-40B4-BE49-F238E27FC236}">
                <a16:creationId xmlns:a16="http://schemas.microsoft.com/office/drawing/2014/main" id="{679416F9-FB18-FC51-8C1B-99692A99B01A}"/>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8125" l="8108" r="95367">
                        <a14:foregroundMark x1="61390" y1="63125" x2="53958" y2="45625"/>
                        <a14:foregroundMark x1="53516" y1="32838" x2="54440" y2="17500"/>
                        <a14:foregroundMark x1="53122" y1="39375" x2="53132" y2="39212"/>
                        <a14:foregroundMark x1="54440" y1="17500" x2="86100" y2="8750"/>
                        <a14:foregroundMark x1="86100" y1="8750" x2="94981" y2="37500"/>
                        <a14:foregroundMark x1="94981" y1="37500" x2="92278" y2="62500"/>
                        <a14:foregroundMark x1="92278" y1="62500" x2="76448" y2="63125"/>
                        <a14:foregroundMark x1="76448" y1="63125" x2="64093" y2="75625"/>
                        <a14:foregroundMark x1="64093" y1="75625" x2="61390" y2="61875"/>
                        <a14:foregroundMark x1="39768" y1="89375" x2="41042" y2="95147"/>
                        <a14:foregroundMark x1="10425" y1="20625" x2="8494" y2="68750"/>
                        <a14:foregroundMark x1="87645" y1="8750" x2="94981" y2="31875"/>
                        <a14:foregroundMark x1="94981" y1="31875" x2="95367" y2="56875"/>
                        <a14:foregroundMark x1="95367" y1="56875" x2="77606" y2="63125"/>
                        <a14:foregroundMark x1="77606" y1="63125" x2="59459" y2="56250"/>
                        <a14:foregroundMark x1="59459" y1="56250" x2="68726" y2="27500"/>
                        <a14:foregroundMark x1="68726" y1="27500" x2="84556" y2="26250"/>
                        <a14:foregroundMark x1="84556" y1="26250" x2="83398" y2="55625"/>
                        <a14:foregroundMark x1="83398" y1="55625" x2="71429" y2="39375"/>
                        <a14:foregroundMark x1="71429" y1="39375" x2="74903" y2="41875"/>
                        <a14:foregroundMark x1="53355" y1="39176" x2="53282" y2="40000"/>
                        <a14:backgroundMark x1="41313" y1="97500" x2="42085" y2="98750"/>
                        <a14:backgroundMark x1="40541" y1="95625" x2="41313" y2="97500"/>
                        <a14:backgroundMark x1="52124" y1="39734" x2="52124" y2="45625"/>
                        <a14:backgroundMark x1="51737" y1="33125" x2="52124" y2="39375"/>
                      </a14:backgroundRemoval>
                    </a14:imgEffect>
                  </a14:imgLayer>
                </a14:imgProps>
              </a:ext>
            </a:extLst>
          </a:blip>
          <a:stretch>
            <a:fillRect/>
          </a:stretch>
        </p:blipFill>
        <p:spPr>
          <a:xfrm flipH="1">
            <a:off x="12879058" y="1681344"/>
            <a:ext cx="4097361" cy="2531188"/>
          </a:xfrm>
          <a:prstGeom prst="rect">
            <a:avLst/>
          </a:prstGeom>
        </p:spPr>
      </p:pic>
    </p:spTree>
    <p:extLst>
      <p:ext uri="{BB962C8B-B14F-4D97-AF65-F5344CB8AC3E}">
        <p14:creationId xmlns:p14="http://schemas.microsoft.com/office/powerpoint/2010/main" val="3997022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a:extLst>
              <a:ext uri="{FF2B5EF4-FFF2-40B4-BE49-F238E27FC236}">
                <a16:creationId xmlns:a16="http://schemas.microsoft.com/office/drawing/2014/main" id="{9A1F8B07-FE46-1364-CB52-EC7D9E85F844}"/>
              </a:ext>
            </a:extLst>
          </p:cNvPr>
          <p:cNvSpPr>
            <a:spLocks noGrp="1"/>
          </p:cNvSpPr>
          <p:nvPr>
            <p:ph sz="quarter" idx="14"/>
          </p:nvPr>
        </p:nvSpPr>
        <p:spPr>
          <a:xfrm>
            <a:off x="792000" y="2295000"/>
            <a:ext cx="10080000" cy="7200000"/>
          </a:xfrm>
        </p:spPr>
        <p:txBody>
          <a:bodyPr anchor="t">
            <a:normAutofit/>
          </a:bodyPr>
          <a:lstStyle/>
          <a:p>
            <a:pPr lvl="0">
              <a:spcAft>
                <a:spcPts val="600"/>
              </a:spcAft>
            </a:pPr>
            <a:r>
              <a:rPr lang="da-DK" sz="3200" dirty="0">
                <a:effectLst/>
              </a:rPr>
              <a:t>Find sammen i mindre grupper </a:t>
            </a:r>
            <a:br>
              <a:rPr lang="da-DK" sz="3200" dirty="0">
                <a:effectLst/>
              </a:rPr>
            </a:br>
            <a:r>
              <a:rPr lang="da-DK" sz="3200" dirty="0">
                <a:effectLst/>
              </a:rPr>
              <a:t>-gerne de teams, de arbejder i til daglig</a:t>
            </a:r>
          </a:p>
          <a:p>
            <a:pPr lvl="0">
              <a:spcAft>
                <a:spcPts val="600"/>
              </a:spcAft>
            </a:pPr>
            <a:r>
              <a:rPr lang="da-DK" sz="3200" dirty="0">
                <a:effectLst/>
              </a:rPr>
              <a:t>Drøfte spørgsmålene: </a:t>
            </a:r>
            <a:endParaRPr lang="da-DK" sz="3200" dirty="0"/>
          </a:p>
          <a:p>
            <a:pPr marL="457200" lvl="0" indent="-457200">
              <a:lnSpc>
                <a:spcPct val="115000"/>
              </a:lnSpc>
              <a:spcAft>
                <a:spcPts val="600"/>
              </a:spcAft>
              <a:buClr>
                <a:schemeClr val="tx2"/>
              </a:buClr>
              <a:buFont typeface="Arial" panose="020B0604020202020204" pitchFamily="34" charset="0"/>
              <a:buChar char="•"/>
            </a:pPr>
            <a:r>
              <a:rPr lang="da-DK" sz="3200" dirty="0">
                <a:solidFill>
                  <a:srgbClr val="000000"/>
                </a:solidFill>
                <a:effectLst/>
                <a:ea typeface="Times New Roman" panose="02020603050405020304" pitchFamily="18" charset="0"/>
                <a:cs typeface="Times New Roman" panose="02020603050405020304" pitchFamily="18" charset="0"/>
              </a:rPr>
              <a:t>Hvad oplever I, når stressymptomer er på spil imellem jer? </a:t>
            </a:r>
            <a:endParaRPr lang="da-DK" sz="3200" dirty="0">
              <a:effectLst/>
              <a:ea typeface="Times New Roman" panose="02020603050405020304" pitchFamily="18" charset="0"/>
              <a:cs typeface="Times New Roman" panose="02020603050405020304" pitchFamily="18" charset="0"/>
            </a:endParaRPr>
          </a:p>
          <a:p>
            <a:pPr marL="457200" lvl="0" indent="-457200">
              <a:lnSpc>
                <a:spcPct val="115000"/>
              </a:lnSpc>
              <a:spcAft>
                <a:spcPts val="600"/>
              </a:spcAft>
              <a:buClr>
                <a:schemeClr val="tx2"/>
              </a:buClr>
              <a:buFont typeface="Arial" panose="020B0604020202020204" pitchFamily="34" charset="0"/>
              <a:buChar char="•"/>
            </a:pPr>
            <a:r>
              <a:rPr lang="da-DK" sz="3200" dirty="0">
                <a:solidFill>
                  <a:srgbClr val="000000"/>
                </a:solidFill>
                <a:effectLst/>
                <a:ea typeface="Times New Roman" panose="02020603050405020304" pitchFamily="18" charset="0"/>
                <a:cs typeface="Times New Roman" panose="02020603050405020304" pitchFamily="18" charset="0"/>
              </a:rPr>
              <a:t>Er der tidspunkter, hvor stress har lettere ved at komme mellem jer? </a:t>
            </a:r>
            <a:endParaRPr lang="da-DK" sz="3200" dirty="0">
              <a:ea typeface="Times New Roman" panose="02020603050405020304" pitchFamily="18" charset="0"/>
              <a:cs typeface="Times New Roman" panose="02020603050405020304" pitchFamily="18" charset="0"/>
            </a:endParaRPr>
          </a:p>
          <a:p>
            <a:pPr marL="457200" lvl="0" indent="-457200">
              <a:lnSpc>
                <a:spcPct val="115000"/>
              </a:lnSpc>
              <a:spcAft>
                <a:spcPts val="600"/>
              </a:spcAft>
              <a:buClr>
                <a:schemeClr val="tx2"/>
              </a:buClr>
              <a:buFont typeface="Arial" panose="020B0604020202020204" pitchFamily="34" charset="0"/>
              <a:buChar char="•"/>
            </a:pPr>
            <a:r>
              <a:rPr lang="da-DK" sz="3200" dirty="0">
                <a:solidFill>
                  <a:srgbClr val="000000"/>
                </a:solidFill>
                <a:effectLst/>
                <a:ea typeface="Times New Roman" panose="02020603050405020304" pitchFamily="18" charset="0"/>
                <a:cs typeface="Times New Roman" panose="02020603050405020304" pitchFamily="18" charset="0"/>
              </a:rPr>
              <a:t>Hvad kan I gøre, når I som gruppe oplever stressreaktioner? </a:t>
            </a:r>
            <a:endParaRPr lang="da-DK" sz="3200" dirty="0">
              <a:effectLst/>
              <a:ea typeface="Times New Roman" panose="02020603050405020304" pitchFamily="18" charset="0"/>
              <a:cs typeface="Times New Roman" panose="02020603050405020304" pitchFamily="18" charset="0"/>
            </a:endParaRPr>
          </a:p>
          <a:p>
            <a:pPr lvl="0">
              <a:spcAft>
                <a:spcPts val="600"/>
              </a:spcAft>
            </a:pPr>
            <a:endParaRPr lang="da-DK" dirty="0">
              <a:effectLst/>
            </a:endParaRPr>
          </a:p>
          <a:p>
            <a:endParaRPr lang="da-DK" dirty="0"/>
          </a:p>
        </p:txBody>
      </p:sp>
      <p:sp>
        <p:nvSpPr>
          <p:cNvPr id="4" name="Titel 3">
            <a:extLst>
              <a:ext uri="{FF2B5EF4-FFF2-40B4-BE49-F238E27FC236}">
                <a16:creationId xmlns:a16="http://schemas.microsoft.com/office/drawing/2014/main" id="{86C0D924-D855-25AD-58C1-0582F19B0889}"/>
              </a:ext>
            </a:extLst>
          </p:cNvPr>
          <p:cNvSpPr>
            <a:spLocks noGrp="1"/>
          </p:cNvSpPr>
          <p:nvPr>
            <p:ph type="title"/>
          </p:nvPr>
        </p:nvSpPr>
        <p:spPr>
          <a:xfrm>
            <a:off x="792000" y="792000"/>
            <a:ext cx="10080000" cy="889344"/>
          </a:xfrm>
        </p:spPr>
        <p:txBody>
          <a:bodyPr>
            <a:noAutofit/>
          </a:bodyPr>
          <a:lstStyle/>
          <a:p>
            <a:r>
              <a:rPr lang="da-DK" sz="5000" dirty="0">
                <a:effectLst/>
              </a:rPr>
              <a:t>Gruppearbejde</a:t>
            </a:r>
            <a:br>
              <a:rPr lang="da-DK" sz="5600" dirty="0">
                <a:effectLst/>
              </a:rPr>
            </a:br>
            <a:endParaRPr lang="da-DK" sz="5600" dirty="0"/>
          </a:p>
        </p:txBody>
      </p:sp>
      <p:pic>
        <p:nvPicPr>
          <p:cNvPr id="3" name="Grafik 2" descr="Brugere kontur">
            <a:extLst>
              <a:ext uri="{FF2B5EF4-FFF2-40B4-BE49-F238E27FC236}">
                <a16:creationId xmlns:a16="http://schemas.microsoft.com/office/drawing/2014/main" id="{F7A8CB30-4A54-5B1D-9FA1-4E8A8AFBC30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850247" y="3459776"/>
            <a:ext cx="4154984" cy="4154984"/>
          </a:xfrm>
          <a:prstGeom prst="rect">
            <a:avLst/>
          </a:prstGeom>
        </p:spPr>
      </p:pic>
      <p:pic>
        <p:nvPicPr>
          <p:cNvPr id="7" name="Billede 6">
            <a:extLst>
              <a:ext uri="{FF2B5EF4-FFF2-40B4-BE49-F238E27FC236}">
                <a16:creationId xmlns:a16="http://schemas.microsoft.com/office/drawing/2014/main" id="{8845278F-B6E0-EAB5-0E50-2B5DE9C1FA19}"/>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000" b="98125" l="8108" r="95367">
                        <a14:foregroundMark x1="61390" y1="63125" x2="53958" y2="45625"/>
                        <a14:foregroundMark x1="53516" y1="32838" x2="54440" y2="17500"/>
                        <a14:foregroundMark x1="53122" y1="39375" x2="53132" y2="39212"/>
                        <a14:foregroundMark x1="54440" y1="17500" x2="86100" y2="8750"/>
                        <a14:foregroundMark x1="86100" y1="8750" x2="94981" y2="37500"/>
                        <a14:foregroundMark x1="94981" y1="37500" x2="92278" y2="62500"/>
                        <a14:foregroundMark x1="92278" y1="62500" x2="76448" y2="63125"/>
                        <a14:foregroundMark x1="76448" y1="63125" x2="64093" y2="75625"/>
                        <a14:foregroundMark x1="64093" y1="75625" x2="61390" y2="61875"/>
                        <a14:foregroundMark x1="39768" y1="89375" x2="41042" y2="95147"/>
                        <a14:foregroundMark x1="10425" y1="20625" x2="8494" y2="68750"/>
                        <a14:foregroundMark x1="87645" y1="8750" x2="94981" y2="31875"/>
                        <a14:foregroundMark x1="94981" y1="31875" x2="95367" y2="56875"/>
                        <a14:foregroundMark x1="95367" y1="56875" x2="77606" y2="63125"/>
                        <a14:foregroundMark x1="77606" y1="63125" x2="59459" y2="56250"/>
                        <a14:foregroundMark x1="59459" y1="56250" x2="68726" y2="27500"/>
                        <a14:foregroundMark x1="68726" y1="27500" x2="84556" y2="26250"/>
                        <a14:foregroundMark x1="84556" y1="26250" x2="83398" y2="55625"/>
                        <a14:foregroundMark x1="83398" y1="55625" x2="71429" y2="39375"/>
                        <a14:foregroundMark x1="71429" y1="39375" x2="74903" y2="41875"/>
                        <a14:foregroundMark x1="53355" y1="39176" x2="53282" y2="40000"/>
                        <a14:backgroundMark x1="41313" y1="97500" x2="42085" y2="98750"/>
                        <a14:backgroundMark x1="40541" y1="95625" x2="41313" y2="97500"/>
                        <a14:backgroundMark x1="52124" y1="39734" x2="52124" y2="45625"/>
                        <a14:backgroundMark x1="51737" y1="33125" x2="52124" y2="39375"/>
                      </a14:backgroundRemoval>
                    </a14:imgEffect>
                  </a14:imgLayer>
                </a14:imgProps>
              </a:ext>
            </a:extLst>
          </a:blip>
          <a:stretch>
            <a:fillRect/>
          </a:stretch>
        </p:blipFill>
        <p:spPr>
          <a:xfrm flipH="1">
            <a:off x="12879058" y="1853622"/>
            <a:ext cx="4097361" cy="2531188"/>
          </a:xfrm>
          <a:prstGeom prst="rect">
            <a:avLst/>
          </a:prstGeom>
        </p:spPr>
      </p:pic>
      <p:pic>
        <p:nvPicPr>
          <p:cNvPr id="5" name="Billede 4">
            <a:extLst>
              <a:ext uri="{FF2B5EF4-FFF2-40B4-BE49-F238E27FC236}">
                <a16:creationId xmlns:a16="http://schemas.microsoft.com/office/drawing/2014/main" id="{1C8E8296-8DD7-E83D-2173-6CFEC4710796}"/>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9877" b="91358" l="10000" r="96000">
                        <a14:foregroundMark x1="89333" y1="35185" x2="96000" y2="61728"/>
                        <a14:foregroundMark x1="96000" y1="61728" x2="91333" y2="45679"/>
                        <a14:foregroundMark x1="74000" y1="89506" x2="46667" y2="91358"/>
                        <a14:foregroundMark x1="46667" y1="91358" x2="48000" y2="91358"/>
                      </a14:backgroundRemoval>
                    </a14:imgEffect>
                  </a14:imgLayer>
                </a14:imgProps>
              </a:ext>
            </a:extLst>
          </a:blip>
          <a:stretch>
            <a:fillRect/>
          </a:stretch>
        </p:blipFill>
        <p:spPr>
          <a:xfrm>
            <a:off x="6952248" y="258225"/>
            <a:ext cx="2085975" cy="2252853"/>
          </a:xfrm>
          <a:prstGeom prst="rect">
            <a:avLst/>
          </a:prstGeom>
        </p:spPr>
      </p:pic>
    </p:spTree>
    <p:extLst>
      <p:ext uri="{BB962C8B-B14F-4D97-AF65-F5344CB8AC3E}">
        <p14:creationId xmlns:p14="http://schemas.microsoft.com/office/powerpoint/2010/main" val="937147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a:extLst>
              <a:ext uri="{FF2B5EF4-FFF2-40B4-BE49-F238E27FC236}">
                <a16:creationId xmlns:a16="http://schemas.microsoft.com/office/drawing/2014/main" id="{622D3D01-A3A4-2D34-D91C-8488194B0112}"/>
              </a:ext>
            </a:extLst>
          </p:cNvPr>
          <p:cNvSpPr>
            <a:spLocks noGrp="1"/>
          </p:cNvSpPr>
          <p:nvPr>
            <p:ph sz="quarter" idx="14"/>
          </p:nvPr>
        </p:nvSpPr>
        <p:spPr>
          <a:xfrm>
            <a:off x="792000" y="2334979"/>
            <a:ext cx="15666384" cy="7200000"/>
          </a:xfrm>
        </p:spPr>
        <p:txBody>
          <a:bodyPr/>
          <a:lstStyle/>
          <a:p>
            <a:pPr marL="457200" indent="-457200">
              <a:buFont typeface="Arial" panose="020B0604020202020204" pitchFamily="34" charset="0"/>
              <a:buChar char="•"/>
            </a:pPr>
            <a:r>
              <a:rPr lang="da-DK" dirty="0">
                <a:effectLst/>
                <a:ea typeface="Calibri" panose="020F0502020204030204" pitchFamily="34" charset="0"/>
              </a:rPr>
              <a:t>Skriv jeres gode værn mod stress og aftaler om fælles støtte op på en </a:t>
            </a:r>
            <a:r>
              <a:rPr lang="da-DK" dirty="0" err="1">
                <a:effectLst/>
                <a:ea typeface="Calibri" panose="020F0502020204030204" pitchFamily="34" charset="0"/>
              </a:rPr>
              <a:t>flip-over</a:t>
            </a:r>
            <a:r>
              <a:rPr lang="da-DK" dirty="0">
                <a:effectLst/>
                <a:ea typeface="Calibri" panose="020F0502020204030204" pitchFamily="34" charset="0"/>
              </a:rPr>
              <a:t>. </a:t>
            </a:r>
          </a:p>
          <a:p>
            <a:pPr marL="457200" indent="-457200">
              <a:buFont typeface="Arial" panose="020B0604020202020204" pitchFamily="34" charset="0"/>
              <a:buChar char="•"/>
            </a:pPr>
            <a:r>
              <a:rPr lang="da-DK" dirty="0"/>
              <a:t>Hæng dem op </a:t>
            </a:r>
          </a:p>
        </p:txBody>
      </p:sp>
      <p:sp>
        <p:nvSpPr>
          <p:cNvPr id="3" name="Titel 2">
            <a:extLst>
              <a:ext uri="{FF2B5EF4-FFF2-40B4-BE49-F238E27FC236}">
                <a16:creationId xmlns:a16="http://schemas.microsoft.com/office/drawing/2014/main" id="{01F143EA-076A-F0E7-9242-EABF96BB5E39}"/>
              </a:ext>
            </a:extLst>
          </p:cNvPr>
          <p:cNvSpPr>
            <a:spLocks noGrp="1"/>
          </p:cNvSpPr>
          <p:nvPr>
            <p:ph type="title"/>
          </p:nvPr>
        </p:nvSpPr>
        <p:spPr>
          <a:xfrm>
            <a:off x="792000" y="752021"/>
            <a:ext cx="15313458" cy="1119980"/>
          </a:xfrm>
        </p:spPr>
        <p:txBody>
          <a:bodyPr>
            <a:noAutofit/>
          </a:bodyPr>
          <a:lstStyle/>
          <a:p>
            <a:r>
              <a:rPr lang="da-DK" sz="5000" dirty="0">
                <a:ea typeface="Calibri" panose="020F0502020204030204" pitchFamily="34" charset="0"/>
              </a:rPr>
              <a:t>G</a:t>
            </a:r>
            <a:r>
              <a:rPr lang="da-DK" sz="5000" dirty="0">
                <a:effectLst/>
                <a:ea typeface="Calibri" panose="020F0502020204030204" pitchFamily="34" charset="0"/>
              </a:rPr>
              <a:t>ode værn mod stress og aftaler om fælles støtte op</a:t>
            </a:r>
            <a:endParaRPr lang="da-DK" sz="5000" dirty="0"/>
          </a:p>
        </p:txBody>
      </p:sp>
      <p:pic>
        <p:nvPicPr>
          <p:cNvPr id="4" name="Grafik 3" descr="Tavle kontur">
            <a:extLst>
              <a:ext uri="{FF2B5EF4-FFF2-40B4-BE49-F238E27FC236}">
                <a16:creationId xmlns:a16="http://schemas.microsoft.com/office/drawing/2014/main" id="{59288EC0-CFA1-95A7-A434-11AB501519C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84545" y="3527238"/>
            <a:ext cx="5285042" cy="5285042"/>
          </a:xfrm>
          <a:prstGeom prst="rect">
            <a:avLst/>
          </a:prstGeom>
        </p:spPr>
      </p:pic>
    </p:spTree>
    <p:extLst>
      <p:ext uri="{BB962C8B-B14F-4D97-AF65-F5344CB8AC3E}">
        <p14:creationId xmlns:p14="http://schemas.microsoft.com/office/powerpoint/2010/main" val="53992280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CCESSIBILITYFIXERID" val="0244ea05-c9e5-4403-a503-7dcfd331b17c"/>
</p:tagLst>
</file>

<file path=ppt/theme/theme1.xml><?xml version="1.0" encoding="utf-8"?>
<a:theme xmlns:a="http://schemas.openxmlformats.org/drawingml/2006/main" name="1_Brugerdefineret design">
  <a:themeElements>
    <a:clrScheme name="Brugerdefineret 1">
      <a:dk1>
        <a:sysClr val="windowText" lastClr="000000"/>
      </a:dk1>
      <a:lt1>
        <a:sysClr val="window" lastClr="FFFFFF"/>
      </a:lt1>
      <a:dk2>
        <a:srgbClr val="8D9950"/>
      </a:dk2>
      <a:lt2>
        <a:srgbClr val="FFFFFF"/>
      </a:lt2>
      <a:accent1>
        <a:srgbClr val="8D9950"/>
      </a:accent1>
      <a:accent2>
        <a:srgbClr val="000000"/>
      </a:accent2>
      <a:accent3>
        <a:srgbClr val="FFFFFF"/>
      </a:accent3>
      <a:accent4>
        <a:srgbClr val="8D9950"/>
      </a:accent4>
      <a:accent5>
        <a:srgbClr val="8D9950"/>
      </a:accent5>
      <a:accent6>
        <a:srgbClr val="8D9950"/>
      </a:accent6>
      <a:hlink>
        <a:srgbClr val="000000"/>
      </a:hlink>
      <a:folHlink>
        <a:srgbClr val="8D9950"/>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solidFill>
        <a:ln>
          <a:noFill/>
        </a:ln>
      </a:spPr>
      <a:bodyPr wrap="square" rtlCol="0" anchor="ctr">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020623" id="{AAB36C70-6B1D-4364-91A8-E2A97B38CC12}" vid="{9389B0F7-0F10-49E2-B3B1-046FD65DAF4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457</TotalTime>
  <Words>617</Words>
  <Application>Microsoft Office PowerPoint</Application>
  <PresentationFormat>Brugerdefineret</PresentationFormat>
  <Paragraphs>60</Paragraphs>
  <Slides>7</Slides>
  <Notes>5</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7</vt:i4>
      </vt:variant>
    </vt:vector>
  </HeadingPairs>
  <TitlesOfParts>
    <vt:vector size="11" baseType="lpstr">
      <vt:lpstr>Arial</vt:lpstr>
      <vt:lpstr>Calibri</vt:lpstr>
      <vt:lpstr>Calibri Light</vt:lpstr>
      <vt:lpstr>1_Brugerdefineret design</vt:lpstr>
      <vt:lpstr>Hav øje for stress – hos din kollega og dig selv </vt:lpstr>
      <vt:lpstr>Introduktion </vt:lpstr>
      <vt:lpstr>Hold øje for tegn på begyndende stress</vt:lpstr>
      <vt:lpstr>Individuel refleksion   </vt:lpstr>
      <vt:lpstr>Fælles refleksion  </vt:lpstr>
      <vt:lpstr>Gruppearbejde </vt:lpstr>
      <vt:lpstr>Gode værn mod stress og aftaler om fælles støtte 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Prioritering af kan- og skal- opgaver  </dc:title>
  <dc:creator>Stine Svenstrup</dc:creator>
  <cp:lastModifiedBy>Anne Maj Holm Larsen</cp:lastModifiedBy>
  <cp:revision>17</cp:revision>
  <dcterms:created xsi:type="dcterms:W3CDTF">2023-08-21T11:18:54Z</dcterms:created>
  <dcterms:modified xsi:type="dcterms:W3CDTF">2023-11-22T08:41:31Z</dcterms:modified>
</cp:coreProperties>
</file>