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5" r:id="rId10"/>
    <p:sldId id="266" r:id="rId11"/>
    <p:sldId id="267" r:id="rId12"/>
  </p:sldIdLst>
  <p:sldSz cx="12192000" cy="6858000"/>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0" d="100"/>
          <a:sy n="70" d="100"/>
        </p:scale>
        <p:origin x="53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da-DK" smtClean="0"/>
              <a:t>Klik for at redigere i master</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smtClean="0"/>
              <a:t>Klik for at redigere i master</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C704B854-789E-4BF3-A279-38BD4BC76E08}" type="datetimeFigureOut">
              <a:rPr lang="da-DK" smtClean="0"/>
              <a:t>15-11-2021</a:t>
            </a:fld>
            <a:endParaRPr lang="da-DK"/>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da-DK"/>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80E47FC2-FCF2-44D7-A96E-AD7EBCD8FA2D}" type="slidenum">
              <a:rPr lang="da-DK" smtClean="0"/>
              <a:t>‹nr.›</a:t>
            </a:fld>
            <a:endParaRPr lang="da-DK"/>
          </a:p>
        </p:txBody>
      </p:sp>
    </p:spTree>
    <p:extLst>
      <p:ext uri="{BB962C8B-B14F-4D97-AF65-F5344CB8AC3E}">
        <p14:creationId xmlns:p14="http://schemas.microsoft.com/office/powerpoint/2010/main" val="3092544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sk billede med billedteks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da-DK" smtClean="0"/>
              <a:t>Klik for at redigere i master</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a-DK" smtClean="0"/>
              <a:t>Klik på ikonet for at tilføje et billede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i master</a:t>
            </a:r>
          </a:p>
        </p:txBody>
      </p:sp>
      <p:sp>
        <p:nvSpPr>
          <p:cNvPr id="5" name="Date Placeholder 4"/>
          <p:cNvSpPr>
            <a:spLocks noGrp="1"/>
          </p:cNvSpPr>
          <p:nvPr>
            <p:ph type="dt" sz="half" idx="10"/>
          </p:nvPr>
        </p:nvSpPr>
        <p:spPr/>
        <p:txBody>
          <a:bodyPr/>
          <a:lstStyle/>
          <a:p>
            <a:fld id="{C704B854-789E-4BF3-A279-38BD4BC76E08}" type="datetimeFigureOut">
              <a:rPr lang="da-DK" smtClean="0"/>
              <a:t>15-11-2021</a:t>
            </a:fld>
            <a:endParaRPr lang="da-DK"/>
          </a:p>
        </p:txBody>
      </p:sp>
      <p:sp>
        <p:nvSpPr>
          <p:cNvPr id="6" name="Footer Placeholder 5"/>
          <p:cNvSpPr>
            <a:spLocks noGrp="1"/>
          </p:cNvSpPr>
          <p:nvPr>
            <p:ph type="ftr" sz="quarter" idx="11"/>
          </p:nvPr>
        </p:nvSpPr>
        <p:spPr/>
        <p:txBody>
          <a:bodyPr/>
          <a:lstStyle/>
          <a:p>
            <a:endParaRPr lang="da-DK"/>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80E47FC2-FCF2-44D7-A96E-AD7EBCD8FA2D}" type="slidenum">
              <a:rPr lang="da-DK" smtClean="0"/>
              <a:t>‹nr.›</a:t>
            </a:fld>
            <a:endParaRPr lang="da-DK"/>
          </a:p>
        </p:txBody>
      </p:sp>
    </p:spTree>
    <p:extLst>
      <p:ext uri="{BB962C8B-B14F-4D97-AF65-F5344CB8AC3E}">
        <p14:creationId xmlns:p14="http://schemas.microsoft.com/office/powerpoint/2010/main" val="18192817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el og billedtekst">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da-DK" smtClean="0"/>
              <a:t>Klik for at redigere i master</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i master</a:t>
            </a:r>
          </a:p>
        </p:txBody>
      </p:sp>
      <p:sp>
        <p:nvSpPr>
          <p:cNvPr id="4" name="Date Placeholder 3"/>
          <p:cNvSpPr>
            <a:spLocks noGrp="1"/>
          </p:cNvSpPr>
          <p:nvPr>
            <p:ph type="dt" sz="half" idx="10"/>
          </p:nvPr>
        </p:nvSpPr>
        <p:spPr/>
        <p:txBody>
          <a:bodyPr/>
          <a:lstStyle/>
          <a:p>
            <a:fld id="{C704B854-789E-4BF3-A279-38BD4BC76E08}" type="datetimeFigureOut">
              <a:rPr lang="da-DK" smtClean="0"/>
              <a:t>15-11-2021</a:t>
            </a:fld>
            <a:endParaRPr lang="da-DK"/>
          </a:p>
        </p:txBody>
      </p:sp>
      <p:sp>
        <p:nvSpPr>
          <p:cNvPr id="5" name="Footer Placeholder 4"/>
          <p:cNvSpPr>
            <a:spLocks noGrp="1"/>
          </p:cNvSpPr>
          <p:nvPr>
            <p:ph type="ftr" sz="quarter" idx="11"/>
          </p:nvPr>
        </p:nvSpPr>
        <p:spPr/>
        <p:txBody>
          <a:bodyPr/>
          <a:lstStyle/>
          <a:p>
            <a:endParaRPr lang="da-DK"/>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80E47FC2-FCF2-44D7-A96E-AD7EBCD8FA2D}" type="slidenum">
              <a:rPr lang="da-DK" smtClean="0"/>
              <a:t>‹nr.›</a:t>
            </a:fld>
            <a:endParaRPr lang="da-DK"/>
          </a:p>
        </p:txBody>
      </p:sp>
    </p:spTree>
    <p:extLst>
      <p:ext uri="{BB962C8B-B14F-4D97-AF65-F5344CB8AC3E}">
        <p14:creationId xmlns:p14="http://schemas.microsoft.com/office/powerpoint/2010/main" val="34626485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at med billedtekst">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da-DK" smtClean="0"/>
              <a:t>Klik for at redigere i master</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i master</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i master</a:t>
            </a:r>
          </a:p>
        </p:txBody>
      </p:sp>
      <p:sp>
        <p:nvSpPr>
          <p:cNvPr id="4" name="Date Placeholder 3"/>
          <p:cNvSpPr>
            <a:spLocks noGrp="1"/>
          </p:cNvSpPr>
          <p:nvPr>
            <p:ph type="dt" sz="half" idx="10"/>
          </p:nvPr>
        </p:nvSpPr>
        <p:spPr/>
        <p:txBody>
          <a:bodyPr/>
          <a:lstStyle/>
          <a:p>
            <a:fld id="{C704B854-789E-4BF3-A279-38BD4BC76E08}" type="datetimeFigureOut">
              <a:rPr lang="da-DK" smtClean="0"/>
              <a:t>15-11-2021</a:t>
            </a:fld>
            <a:endParaRPr lang="da-DK"/>
          </a:p>
        </p:txBody>
      </p:sp>
      <p:sp>
        <p:nvSpPr>
          <p:cNvPr id="5" name="Footer Placeholder 4"/>
          <p:cNvSpPr>
            <a:spLocks noGrp="1"/>
          </p:cNvSpPr>
          <p:nvPr>
            <p:ph type="ftr" sz="quarter" idx="11"/>
          </p:nvPr>
        </p:nvSpPr>
        <p:spPr/>
        <p:txBody>
          <a:bodyPr/>
          <a:lstStyle/>
          <a:p>
            <a:endParaRPr lang="da-DK"/>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80E47FC2-FCF2-44D7-A96E-AD7EBCD8FA2D}" type="slidenum">
              <a:rPr lang="da-DK" smtClean="0"/>
              <a:t>‹nr.›</a:t>
            </a:fld>
            <a:endParaRPr lang="da-DK"/>
          </a:p>
        </p:txBody>
      </p:sp>
    </p:spTree>
    <p:extLst>
      <p:ext uri="{BB962C8B-B14F-4D97-AF65-F5344CB8AC3E}">
        <p14:creationId xmlns:p14="http://schemas.microsoft.com/office/powerpoint/2010/main" val="13457717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vnekor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da-DK" smtClean="0"/>
              <a:t>Klik for at redigere i master</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smtClean="0"/>
              <a:t>Klik for at redigere i master</a:t>
            </a:r>
          </a:p>
        </p:txBody>
      </p:sp>
      <p:sp>
        <p:nvSpPr>
          <p:cNvPr id="4" name="Date Placeholder 3"/>
          <p:cNvSpPr>
            <a:spLocks noGrp="1"/>
          </p:cNvSpPr>
          <p:nvPr>
            <p:ph type="dt" sz="half" idx="10"/>
          </p:nvPr>
        </p:nvSpPr>
        <p:spPr/>
        <p:txBody>
          <a:bodyPr/>
          <a:lstStyle/>
          <a:p>
            <a:fld id="{C704B854-789E-4BF3-A279-38BD4BC76E08}" type="datetimeFigureOut">
              <a:rPr lang="da-DK" smtClean="0"/>
              <a:t>15-11-2021</a:t>
            </a:fld>
            <a:endParaRPr lang="da-DK"/>
          </a:p>
        </p:txBody>
      </p:sp>
      <p:sp>
        <p:nvSpPr>
          <p:cNvPr id="5" name="Footer Placeholder 4"/>
          <p:cNvSpPr>
            <a:spLocks noGrp="1"/>
          </p:cNvSpPr>
          <p:nvPr>
            <p:ph type="ftr" sz="quarter" idx="11"/>
          </p:nvPr>
        </p:nvSpPr>
        <p:spPr/>
        <p:txBody>
          <a:bodyPr/>
          <a:lstStyle/>
          <a:p>
            <a:endParaRPr lang="da-DK"/>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80E47FC2-FCF2-44D7-A96E-AD7EBCD8FA2D}" type="slidenum">
              <a:rPr lang="da-DK" smtClean="0"/>
              <a:t>‹nr.›</a:t>
            </a:fld>
            <a:endParaRPr lang="da-DK"/>
          </a:p>
        </p:txBody>
      </p:sp>
    </p:spTree>
    <p:extLst>
      <p:ext uri="{BB962C8B-B14F-4D97-AF65-F5344CB8AC3E}">
        <p14:creationId xmlns:p14="http://schemas.microsoft.com/office/powerpoint/2010/main" val="25226490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onner">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da-DK" smtClean="0"/>
              <a:t>Klik for at redigere i master</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i master</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i master</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i master</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i master</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i master</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i master</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C704B854-789E-4BF3-A279-38BD4BC76E08}" type="datetimeFigureOut">
              <a:rPr lang="da-DK" smtClean="0"/>
              <a:t>15-11-2021</a:t>
            </a:fld>
            <a:endParaRPr lang="da-DK"/>
          </a:p>
        </p:txBody>
      </p:sp>
      <p:sp>
        <p:nvSpPr>
          <p:cNvPr id="8" name="Footer Placeholder 7"/>
          <p:cNvSpPr>
            <a:spLocks noGrp="1"/>
          </p:cNvSpPr>
          <p:nvPr>
            <p:ph type="ftr" sz="quarter" idx="11"/>
          </p:nvPr>
        </p:nvSpPr>
        <p:spPr/>
        <p:txBody>
          <a:bodyPr/>
          <a:lstStyle/>
          <a:p>
            <a:endParaRPr lang="da-DK"/>
          </a:p>
        </p:txBody>
      </p:sp>
      <p:sp>
        <p:nvSpPr>
          <p:cNvPr id="9" name="Slide Number Placeholder 8"/>
          <p:cNvSpPr>
            <a:spLocks noGrp="1"/>
          </p:cNvSpPr>
          <p:nvPr>
            <p:ph type="sldNum" sz="quarter" idx="12"/>
          </p:nvPr>
        </p:nvSpPr>
        <p:spPr/>
        <p:txBody>
          <a:bodyPr/>
          <a:lstStyle/>
          <a:p>
            <a:fld id="{80E47FC2-FCF2-44D7-A96E-AD7EBCD8FA2D}" type="slidenum">
              <a:rPr lang="da-DK" smtClean="0"/>
              <a:t>‹nr.›</a:t>
            </a:fld>
            <a:endParaRPr lang="da-DK"/>
          </a:p>
        </p:txBody>
      </p:sp>
    </p:spTree>
    <p:extLst>
      <p:ext uri="{BB962C8B-B14F-4D97-AF65-F5344CB8AC3E}">
        <p14:creationId xmlns:p14="http://schemas.microsoft.com/office/powerpoint/2010/main" val="25072118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kolonner med billede">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da-DK" smtClean="0"/>
              <a:t>Klik for at redigere i master</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i master</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a-DK" smtClean="0"/>
              <a:t>Klik på ikonet for at tilføje et billede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i master</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i master</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a-DK" smtClean="0"/>
              <a:t>Klik på ikonet for at tilføje et billede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i master</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i master</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a-DK" smtClean="0"/>
              <a:t>Klik på ikonet for at tilføje et billede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i master</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C704B854-789E-4BF3-A279-38BD4BC76E08}" type="datetimeFigureOut">
              <a:rPr lang="da-DK" smtClean="0"/>
              <a:t>15-11-2021</a:t>
            </a:fld>
            <a:endParaRPr lang="da-DK"/>
          </a:p>
        </p:txBody>
      </p:sp>
      <p:sp>
        <p:nvSpPr>
          <p:cNvPr id="8" name="Footer Placeholder 7"/>
          <p:cNvSpPr>
            <a:spLocks noGrp="1"/>
          </p:cNvSpPr>
          <p:nvPr>
            <p:ph type="ftr" sz="quarter" idx="11"/>
          </p:nvPr>
        </p:nvSpPr>
        <p:spPr>
          <a:xfrm>
            <a:off x="561111" y="6391838"/>
            <a:ext cx="3644282" cy="304801"/>
          </a:xfrm>
        </p:spPr>
        <p:txBody>
          <a:bodyPr/>
          <a:lstStyle/>
          <a:p>
            <a:endParaRPr lang="da-DK"/>
          </a:p>
        </p:txBody>
      </p:sp>
      <p:sp>
        <p:nvSpPr>
          <p:cNvPr id="9" name="Slide Number Placeholder 8"/>
          <p:cNvSpPr>
            <a:spLocks noGrp="1"/>
          </p:cNvSpPr>
          <p:nvPr>
            <p:ph type="sldNum" sz="quarter" idx="12"/>
          </p:nvPr>
        </p:nvSpPr>
        <p:spPr/>
        <p:txBody>
          <a:bodyPr/>
          <a:lstStyle/>
          <a:p>
            <a:fld id="{80E47FC2-FCF2-44D7-A96E-AD7EBCD8FA2D}" type="slidenum">
              <a:rPr lang="da-DK" smtClean="0"/>
              <a:t>‹nr.›</a:t>
            </a:fld>
            <a:endParaRPr lang="da-DK"/>
          </a:p>
        </p:txBody>
      </p:sp>
    </p:spTree>
    <p:extLst>
      <p:ext uri="{BB962C8B-B14F-4D97-AF65-F5344CB8AC3E}">
        <p14:creationId xmlns:p14="http://schemas.microsoft.com/office/powerpoint/2010/main" val="14255517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da-DK" smtClean="0"/>
              <a:t>Klik for at redigere i master</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C704B854-789E-4BF3-A279-38BD4BC76E08}" type="datetimeFigureOut">
              <a:rPr lang="da-DK" smtClean="0"/>
              <a:t>15-11-2021</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80E47FC2-FCF2-44D7-A96E-AD7EBCD8FA2D}" type="slidenum">
              <a:rPr lang="da-DK" smtClean="0"/>
              <a:t>‹nr.›</a:t>
            </a:fld>
            <a:endParaRPr lang="da-DK"/>
          </a:p>
        </p:txBody>
      </p:sp>
    </p:spTree>
    <p:extLst>
      <p:ext uri="{BB962C8B-B14F-4D97-AF65-F5344CB8AC3E}">
        <p14:creationId xmlns:p14="http://schemas.microsoft.com/office/powerpoint/2010/main" val="15979103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Lodret titel og teks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da-DK" smtClean="0"/>
              <a:t>Klik for at redigere i master</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704B854-789E-4BF3-A279-38BD4BC76E08}" type="datetimeFigureOut">
              <a:rPr lang="da-DK" smtClean="0"/>
              <a:t>15-11-2021</a:t>
            </a:fld>
            <a:endParaRPr lang="da-DK"/>
          </a:p>
        </p:txBody>
      </p:sp>
      <p:sp>
        <p:nvSpPr>
          <p:cNvPr id="5" name="Footer Placeholder 4"/>
          <p:cNvSpPr>
            <a:spLocks noGrp="1"/>
          </p:cNvSpPr>
          <p:nvPr>
            <p:ph type="ftr" sz="quarter" idx="11"/>
          </p:nvPr>
        </p:nvSpPr>
        <p:spPr/>
        <p:txBody>
          <a:bodyPr/>
          <a:lstStyle/>
          <a:p>
            <a:endParaRPr lang="da-DK"/>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80E47FC2-FCF2-44D7-A96E-AD7EBCD8FA2D}" type="slidenum">
              <a:rPr lang="da-DK" smtClean="0"/>
              <a:t>‹nr.›</a:t>
            </a:fld>
            <a:endParaRPr lang="da-DK"/>
          </a:p>
        </p:txBody>
      </p:sp>
    </p:spTree>
    <p:extLst>
      <p:ext uri="{BB962C8B-B14F-4D97-AF65-F5344CB8AC3E}">
        <p14:creationId xmlns:p14="http://schemas.microsoft.com/office/powerpoint/2010/main" val="37723734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smtClean="0"/>
              <a:t>Klik for at redigere i master</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dirty="0"/>
          </a:p>
        </p:txBody>
      </p:sp>
      <p:sp>
        <p:nvSpPr>
          <p:cNvPr id="4" name="Date Placeholder 3"/>
          <p:cNvSpPr>
            <a:spLocks noGrp="1"/>
          </p:cNvSpPr>
          <p:nvPr>
            <p:ph type="dt" sz="half" idx="10"/>
          </p:nvPr>
        </p:nvSpPr>
        <p:spPr/>
        <p:txBody>
          <a:bodyPr/>
          <a:lstStyle/>
          <a:p>
            <a:fld id="{C704B854-789E-4BF3-A279-38BD4BC76E08}" type="datetimeFigureOut">
              <a:rPr lang="da-DK" smtClean="0"/>
              <a:t>15-11-2021</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80E47FC2-FCF2-44D7-A96E-AD7EBCD8FA2D}" type="slidenum">
              <a:rPr lang="da-DK" smtClean="0"/>
              <a:t>‹nr.›</a:t>
            </a:fld>
            <a:endParaRPr lang="da-DK"/>
          </a:p>
        </p:txBody>
      </p:sp>
    </p:spTree>
    <p:extLst>
      <p:ext uri="{BB962C8B-B14F-4D97-AF65-F5344CB8AC3E}">
        <p14:creationId xmlns:p14="http://schemas.microsoft.com/office/powerpoint/2010/main" val="4127155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fsnitsoverskrift">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da-DK" smtClean="0"/>
              <a:t>Klik for at redigere i master</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smtClean="0"/>
              <a:t>Klik for at redigere i master</a:t>
            </a:r>
          </a:p>
        </p:txBody>
      </p:sp>
      <p:sp>
        <p:nvSpPr>
          <p:cNvPr id="4" name="Date Placeholder 3"/>
          <p:cNvSpPr>
            <a:spLocks noGrp="1"/>
          </p:cNvSpPr>
          <p:nvPr>
            <p:ph type="dt" sz="half" idx="10"/>
          </p:nvPr>
        </p:nvSpPr>
        <p:spPr/>
        <p:txBody>
          <a:bodyPr/>
          <a:lstStyle/>
          <a:p>
            <a:fld id="{C704B854-789E-4BF3-A279-38BD4BC76E08}" type="datetimeFigureOut">
              <a:rPr lang="da-DK" smtClean="0"/>
              <a:t>15-11-2021</a:t>
            </a:fld>
            <a:endParaRPr lang="da-DK"/>
          </a:p>
        </p:txBody>
      </p:sp>
      <p:sp>
        <p:nvSpPr>
          <p:cNvPr id="5" name="Footer Placeholder 4"/>
          <p:cNvSpPr>
            <a:spLocks noGrp="1"/>
          </p:cNvSpPr>
          <p:nvPr>
            <p:ph type="ftr" sz="quarter" idx="11"/>
          </p:nvPr>
        </p:nvSpPr>
        <p:spPr/>
        <p:txBody>
          <a:bodyPr/>
          <a:lstStyle/>
          <a:p>
            <a:endParaRPr lang="da-DK"/>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80E47FC2-FCF2-44D7-A96E-AD7EBCD8FA2D}" type="slidenum">
              <a:rPr lang="da-DK" smtClean="0"/>
              <a:t>‹nr.›</a:t>
            </a:fld>
            <a:endParaRPr lang="da-DK"/>
          </a:p>
        </p:txBody>
      </p:sp>
    </p:spTree>
    <p:extLst>
      <p:ext uri="{BB962C8B-B14F-4D97-AF65-F5344CB8AC3E}">
        <p14:creationId xmlns:p14="http://schemas.microsoft.com/office/powerpoint/2010/main" val="19436971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smtClean="0"/>
              <a:t>Klik for at redigere i master</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dirty="0"/>
          </a:p>
        </p:txBody>
      </p:sp>
      <p:sp>
        <p:nvSpPr>
          <p:cNvPr id="5" name="Date Placeholder 4"/>
          <p:cNvSpPr>
            <a:spLocks noGrp="1"/>
          </p:cNvSpPr>
          <p:nvPr>
            <p:ph type="dt" sz="half" idx="10"/>
          </p:nvPr>
        </p:nvSpPr>
        <p:spPr/>
        <p:txBody>
          <a:bodyPr/>
          <a:lstStyle/>
          <a:p>
            <a:fld id="{C704B854-789E-4BF3-A279-38BD4BC76E08}" type="datetimeFigureOut">
              <a:rPr lang="da-DK" smtClean="0"/>
              <a:t>15-11-2021</a:t>
            </a:fld>
            <a:endParaRPr lang="da-DK"/>
          </a:p>
        </p:txBody>
      </p:sp>
      <p:sp>
        <p:nvSpPr>
          <p:cNvPr id="6" name="Footer Placeholder 5"/>
          <p:cNvSpPr>
            <a:spLocks noGrp="1"/>
          </p:cNvSpPr>
          <p:nvPr>
            <p:ph type="ftr" sz="quarter" idx="11"/>
          </p:nvPr>
        </p:nvSpPr>
        <p:spPr/>
        <p:txBody>
          <a:bodyPr/>
          <a:lstStyle/>
          <a:p>
            <a:endParaRPr lang="da-DK"/>
          </a:p>
        </p:txBody>
      </p:sp>
      <p:sp>
        <p:nvSpPr>
          <p:cNvPr id="7" name="Slide Number Placeholder 6"/>
          <p:cNvSpPr>
            <a:spLocks noGrp="1"/>
          </p:cNvSpPr>
          <p:nvPr>
            <p:ph type="sldNum" sz="quarter" idx="12"/>
          </p:nvPr>
        </p:nvSpPr>
        <p:spPr/>
        <p:txBody>
          <a:bodyPr/>
          <a:lstStyle/>
          <a:p>
            <a:fld id="{80E47FC2-FCF2-44D7-A96E-AD7EBCD8FA2D}" type="slidenum">
              <a:rPr lang="da-DK" smtClean="0"/>
              <a:t>‹nr.›</a:t>
            </a:fld>
            <a:endParaRPr lang="da-DK"/>
          </a:p>
        </p:txBody>
      </p:sp>
    </p:spTree>
    <p:extLst>
      <p:ext uri="{BB962C8B-B14F-4D97-AF65-F5344CB8AC3E}">
        <p14:creationId xmlns:p14="http://schemas.microsoft.com/office/powerpoint/2010/main" val="20615097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da-DK" smtClean="0"/>
              <a:t>Klik for at redigere i master</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i master</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i master</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dirty="0"/>
          </a:p>
        </p:txBody>
      </p:sp>
      <p:sp>
        <p:nvSpPr>
          <p:cNvPr id="7" name="Date Placeholder 6"/>
          <p:cNvSpPr>
            <a:spLocks noGrp="1"/>
          </p:cNvSpPr>
          <p:nvPr>
            <p:ph type="dt" sz="half" idx="10"/>
          </p:nvPr>
        </p:nvSpPr>
        <p:spPr/>
        <p:txBody>
          <a:bodyPr/>
          <a:lstStyle/>
          <a:p>
            <a:fld id="{C704B854-789E-4BF3-A279-38BD4BC76E08}" type="datetimeFigureOut">
              <a:rPr lang="da-DK" smtClean="0"/>
              <a:t>15-11-2021</a:t>
            </a:fld>
            <a:endParaRPr lang="da-DK"/>
          </a:p>
        </p:txBody>
      </p:sp>
      <p:sp>
        <p:nvSpPr>
          <p:cNvPr id="8" name="Footer Placeholder 7"/>
          <p:cNvSpPr>
            <a:spLocks noGrp="1"/>
          </p:cNvSpPr>
          <p:nvPr>
            <p:ph type="ftr" sz="quarter" idx="11"/>
          </p:nvPr>
        </p:nvSpPr>
        <p:spPr/>
        <p:txBody>
          <a:bodyPr/>
          <a:lstStyle/>
          <a:p>
            <a:endParaRPr lang="da-DK"/>
          </a:p>
        </p:txBody>
      </p:sp>
      <p:sp>
        <p:nvSpPr>
          <p:cNvPr id="9" name="Slide Number Placeholder 8"/>
          <p:cNvSpPr>
            <a:spLocks noGrp="1"/>
          </p:cNvSpPr>
          <p:nvPr>
            <p:ph type="sldNum" sz="quarter" idx="12"/>
          </p:nvPr>
        </p:nvSpPr>
        <p:spPr/>
        <p:txBody>
          <a:bodyPr/>
          <a:lstStyle/>
          <a:p>
            <a:fld id="{80E47FC2-FCF2-44D7-A96E-AD7EBCD8FA2D}" type="slidenum">
              <a:rPr lang="da-DK" smtClean="0"/>
              <a:t>‹nr.›</a:t>
            </a:fld>
            <a:endParaRPr lang="da-DK"/>
          </a:p>
        </p:txBody>
      </p:sp>
    </p:spTree>
    <p:extLst>
      <p:ext uri="{BB962C8B-B14F-4D97-AF65-F5344CB8AC3E}">
        <p14:creationId xmlns:p14="http://schemas.microsoft.com/office/powerpoint/2010/main" val="131948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da-DK" smtClean="0"/>
              <a:t>Klik for at redigere i master</a:t>
            </a:r>
            <a:endParaRPr lang="en-US" dirty="0"/>
          </a:p>
        </p:txBody>
      </p:sp>
      <p:sp>
        <p:nvSpPr>
          <p:cNvPr id="3" name="Date Placeholder 2"/>
          <p:cNvSpPr>
            <a:spLocks noGrp="1"/>
          </p:cNvSpPr>
          <p:nvPr>
            <p:ph type="dt" sz="half" idx="10"/>
          </p:nvPr>
        </p:nvSpPr>
        <p:spPr/>
        <p:txBody>
          <a:bodyPr/>
          <a:lstStyle/>
          <a:p>
            <a:fld id="{C704B854-789E-4BF3-A279-38BD4BC76E08}" type="datetimeFigureOut">
              <a:rPr lang="da-DK" smtClean="0"/>
              <a:t>15-11-2021</a:t>
            </a:fld>
            <a:endParaRPr lang="da-DK"/>
          </a:p>
        </p:txBody>
      </p:sp>
      <p:sp>
        <p:nvSpPr>
          <p:cNvPr id="4" name="Footer Placeholder 3"/>
          <p:cNvSpPr>
            <a:spLocks noGrp="1"/>
          </p:cNvSpPr>
          <p:nvPr>
            <p:ph type="ftr" sz="quarter" idx="11"/>
          </p:nvPr>
        </p:nvSpPr>
        <p:spPr/>
        <p:txBody>
          <a:bodyPr/>
          <a:lstStyle/>
          <a:p>
            <a:endParaRPr lang="da-DK"/>
          </a:p>
        </p:txBody>
      </p:sp>
      <p:sp>
        <p:nvSpPr>
          <p:cNvPr id="5" name="Slide Number Placeholder 4"/>
          <p:cNvSpPr>
            <a:spLocks noGrp="1"/>
          </p:cNvSpPr>
          <p:nvPr>
            <p:ph type="sldNum" sz="quarter" idx="12"/>
          </p:nvPr>
        </p:nvSpPr>
        <p:spPr/>
        <p:txBody>
          <a:bodyPr/>
          <a:lstStyle/>
          <a:p>
            <a:fld id="{80E47FC2-FCF2-44D7-A96E-AD7EBCD8FA2D}" type="slidenum">
              <a:rPr lang="da-DK" smtClean="0"/>
              <a:t>‹nr.›</a:t>
            </a:fld>
            <a:endParaRPr lang="da-DK"/>
          </a:p>
        </p:txBody>
      </p:sp>
    </p:spTree>
    <p:extLst>
      <p:ext uri="{BB962C8B-B14F-4D97-AF65-F5344CB8AC3E}">
        <p14:creationId xmlns:p14="http://schemas.microsoft.com/office/powerpoint/2010/main" val="39757442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04B854-789E-4BF3-A279-38BD4BC76E08}" type="datetimeFigureOut">
              <a:rPr lang="da-DK" smtClean="0"/>
              <a:t>15-11-2021</a:t>
            </a:fld>
            <a:endParaRPr lang="da-DK"/>
          </a:p>
        </p:txBody>
      </p:sp>
      <p:sp>
        <p:nvSpPr>
          <p:cNvPr id="3" name="Footer Placeholder 2"/>
          <p:cNvSpPr>
            <a:spLocks noGrp="1"/>
          </p:cNvSpPr>
          <p:nvPr>
            <p:ph type="ftr" sz="quarter" idx="11"/>
          </p:nvPr>
        </p:nvSpPr>
        <p:spPr/>
        <p:txBody>
          <a:bodyPr/>
          <a:lstStyle/>
          <a:p>
            <a:endParaRPr lang="da-DK"/>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80E47FC2-FCF2-44D7-A96E-AD7EBCD8FA2D}" type="slidenum">
              <a:rPr lang="da-DK" smtClean="0"/>
              <a:t>‹nr.›</a:t>
            </a:fld>
            <a:endParaRPr lang="da-DK"/>
          </a:p>
        </p:txBody>
      </p:sp>
    </p:spTree>
    <p:extLst>
      <p:ext uri="{BB962C8B-B14F-4D97-AF65-F5344CB8AC3E}">
        <p14:creationId xmlns:p14="http://schemas.microsoft.com/office/powerpoint/2010/main" val="656249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dhold med billedteks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da-DK" smtClean="0"/>
              <a:t>Klik for at redigere i master</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i master</a:t>
            </a:r>
          </a:p>
        </p:txBody>
      </p:sp>
      <p:sp>
        <p:nvSpPr>
          <p:cNvPr id="5" name="Date Placeholder 4"/>
          <p:cNvSpPr>
            <a:spLocks noGrp="1"/>
          </p:cNvSpPr>
          <p:nvPr>
            <p:ph type="dt" sz="half" idx="10"/>
          </p:nvPr>
        </p:nvSpPr>
        <p:spPr/>
        <p:txBody>
          <a:bodyPr/>
          <a:lstStyle/>
          <a:p>
            <a:fld id="{C704B854-789E-4BF3-A279-38BD4BC76E08}" type="datetimeFigureOut">
              <a:rPr lang="da-DK" smtClean="0"/>
              <a:t>15-11-2021</a:t>
            </a:fld>
            <a:endParaRPr lang="da-DK"/>
          </a:p>
        </p:txBody>
      </p:sp>
      <p:sp>
        <p:nvSpPr>
          <p:cNvPr id="6" name="Footer Placeholder 5"/>
          <p:cNvSpPr>
            <a:spLocks noGrp="1"/>
          </p:cNvSpPr>
          <p:nvPr>
            <p:ph type="ftr" sz="quarter" idx="11"/>
          </p:nvPr>
        </p:nvSpPr>
        <p:spPr/>
        <p:txBody>
          <a:bodyPr/>
          <a:lstStyle/>
          <a:p>
            <a:endParaRPr lang="da-DK"/>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80E47FC2-FCF2-44D7-A96E-AD7EBCD8FA2D}" type="slidenum">
              <a:rPr lang="da-DK" smtClean="0"/>
              <a:t>‹nr.›</a:t>
            </a:fld>
            <a:endParaRPr lang="da-DK"/>
          </a:p>
        </p:txBody>
      </p:sp>
    </p:spTree>
    <p:extLst>
      <p:ext uri="{BB962C8B-B14F-4D97-AF65-F5344CB8AC3E}">
        <p14:creationId xmlns:p14="http://schemas.microsoft.com/office/powerpoint/2010/main" val="16569235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lede med billedteks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da-DK" smtClean="0"/>
              <a:t>Klik for at redigere i master</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da-DK" smtClean="0"/>
              <a:t>Klik på ikonet for at tilføje et billede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i master</a:t>
            </a:r>
          </a:p>
        </p:txBody>
      </p:sp>
      <p:sp>
        <p:nvSpPr>
          <p:cNvPr id="5" name="Date Placeholder 4"/>
          <p:cNvSpPr>
            <a:spLocks noGrp="1"/>
          </p:cNvSpPr>
          <p:nvPr>
            <p:ph type="dt" sz="half" idx="10"/>
          </p:nvPr>
        </p:nvSpPr>
        <p:spPr/>
        <p:txBody>
          <a:bodyPr/>
          <a:lstStyle/>
          <a:p>
            <a:fld id="{C704B854-789E-4BF3-A279-38BD4BC76E08}" type="datetimeFigureOut">
              <a:rPr lang="da-DK" smtClean="0"/>
              <a:t>15-11-2021</a:t>
            </a:fld>
            <a:endParaRPr lang="da-DK"/>
          </a:p>
        </p:txBody>
      </p:sp>
      <p:sp>
        <p:nvSpPr>
          <p:cNvPr id="6" name="Footer Placeholder 5"/>
          <p:cNvSpPr>
            <a:spLocks noGrp="1"/>
          </p:cNvSpPr>
          <p:nvPr>
            <p:ph type="ftr" sz="quarter" idx="11"/>
          </p:nvPr>
        </p:nvSpPr>
        <p:spPr/>
        <p:txBody>
          <a:bodyPr/>
          <a:lstStyle/>
          <a:p>
            <a:endParaRPr lang="da-DK"/>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80E47FC2-FCF2-44D7-A96E-AD7EBCD8FA2D}" type="slidenum">
              <a:rPr lang="da-DK" smtClean="0"/>
              <a:t>‹nr.›</a:t>
            </a:fld>
            <a:endParaRPr lang="da-DK"/>
          </a:p>
        </p:txBody>
      </p:sp>
    </p:spTree>
    <p:extLst>
      <p:ext uri="{BB962C8B-B14F-4D97-AF65-F5344CB8AC3E}">
        <p14:creationId xmlns:p14="http://schemas.microsoft.com/office/powerpoint/2010/main" val="5425177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da-DK" smtClean="0"/>
              <a:t>Klik for at redigere i master</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C704B854-789E-4BF3-A279-38BD4BC76E08}" type="datetimeFigureOut">
              <a:rPr lang="da-DK" smtClean="0"/>
              <a:t>15-11-2021</a:t>
            </a:fld>
            <a:endParaRPr lang="da-DK"/>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da-DK"/>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80E47FC2-FCF2-44D7-A96E-AD7EBCD8FA2D}" type="slidenum">
              <a:rPr lang="da-DK" smtClean="0"/>
              <a:t>‹nr.›</a:t>
            </a:fld>
            <a:endParaRPr lang="da-DK"/>
          </a:p>
        </p:txBody>
      </p:sp>
    </p:spTree>
    <p:extLst>
      <p:ext uri="{BB962C8B-B14F-4D97-AF65-F5344CB8AC3E}">
        <p14:creationId xmlns:p14="http://schemas.microsoft.com/office/powerpoint/2010/main" val="34658864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lstStyle/>
          <a:p>
            <a:pPr algn="ctr"/>
            <a:r>
              <a:rPr lang="da-DK" dirty="0" smtClean="0"/>
              <a:t>Transkønnede børn</a:t>
            </a:r>
            <a:endParaRPr lang="da-DK" dirty="0"/>
          </a:p>
        </p:txBody>
      </p:sp>
      <p:sp>
        <p:nvSpPr>
          <p:cNvPr id="5" name="Pladsholder til indhold 4"/>
          <p:cNvSpPr>
            <a:spLocks noGrp="1"/>
          </p:cNvSpPr>
          <p:nvPr>
            <p:ph idx="1"/>
          </p:nvPr>
        </p:nvSpPr>
        <p:spPr/>
        <p:txBody>
          <a:bodyPr>
            <a:normAutofit/>
          </a:bodyPr>
          <a:lstStyle/>
          <a:p>
            <a:pPr marL="0" indent="0" algn="ctr">
              <a:buNone/>
            </a:pPr>
            <a:r>
              <a:rPr lang="da-DK" dirty="0" smtClean="0"/>
              <a:t>Hvem handler det om?</a:t>
            </a:r>
            <a:endParaRPr lang="da-DK" dirty="0"/>
          </a:p>
          <a:p>
            <a:r>
              <a:rPr lang="da-DK" dirty="0" smtClean="0"/>
              <a:t>De 0-18 årige børn/unge som oplever at de har en anden kønsidentitet end den ved fødslen tildelte.</a:t>
            </a:r>
          </a:p>
          <a:p>
            <a:r>
              <a:rPr lang="da-DK" dirty="0" smtClean="0"/>
              <a:t>Det betyder, at de f.eks. Ikke identificerer sig som pige, selvom det er det køn de er blevet tildelt, men det er ikke i alle tilfælde at barnet nødvendigvis kan sige hvad det så er.</a:t>
            </a:r>
          </a:p>
          <a:p>
            <a:r>
              <a:rPr lang="da-DK" dirty="0" smtClean="0"/>
              <a:t>Det handler om dem der vedvarende og vedholdende føler, og giver udtryk for, at have en anden kønsidentitet end den ved fødslen tildelte.</a:t>
            </a:r>
          </a:p>
          <a:p>
            <a:r>
              <a:rPr lang="da-DK" dirty="0" smtClean="0"/>
              <a:t>Det handler om børn/unge som oplever/signalerer ubehag ved at blive fastholdt i det ved fødslen tildelte køn.</a:t>
            </a:r>
            <a:endParaRPr lang="da-DK" dirty="0"/>
          </a:p>
        </p:txBody>
      </p:sp>
    </p:spTree>
    <p:extLst>
      <p:ext uri="{BB962C8B-B14F-4D97-AF65-F5344CB8AC3E}">
        <p14:creationId xmlns:p14="http://schemas.microsoft.com/office/powerpoint/2010/main" val="42628471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a-DK" dirty="0" smtClean="0"/>
              <a:t>Transkønnede børn</a:t>
            </a:r>
            <a:endParaRPr lang="da-DK" dirty="0"/>
          </a:p>
        </p:txBody>
      </p:sp>
      <p:sp>
        <p:nvSpPr>
          <p:cNvPr id="3" name="Pladsholder til indhold 2"/>
          <p:cNvSpPr>
            <a:spLocks noGrp="1"/>
          </p:cNvSpPr>
          <p:nvPr>
            <p:ph idx="1"/>
          </p:nvPr>
        </p:nvSpPr>
        <p:spPr/>
        <p:txBody>
          <a:bodyPr>
            <a:normAutofit fontScale="85000" lnSpcReduction="20000"/>
          </a:bodyPr>
          <a:lstStyle/>
          <a:p>
            <a:pPr marL="0" indent="0" algn="ctr">
              <a:buNone/>
            </a:pPr>
            <a:r>
              <a:rPr lang="da-DK" dirty="0" smtClean="0"/>
              <a:t>Hvordan kan vi som fagpersoner bedst støtte børnene?</a:t>
            </a:r>
          </a:p>
          <a:p>
            <a:r>
              <a:rPr lang="da-DK" dirty="0" smtClean="0"/>
              <a:t>Lyt! Både til det der bliver sagt og det der ikke bliver sagt.</a:t>
            </a:r>
          </a:p>
          <a:p>
            <a:r>
              <a:rPr lang="da-DK" dirty="0" smtClean="0"/>
              <a:t>Vær opmærksom hvis du kan mærke at det er svært for dig at tale med barnet om det, hvis du kan mærke noget modstand hos dig selv.</a:t>
            </a:r>
          </a:p>
          <a:p>
            <a:r>
              <a:rPr lang="da-DK" dirty="0" smtClean="0"/>
              <a:t>Vær opmærksom på at miniminere omfanget af ”</a:t>
            </a:r>
            <a:r>
              <a:rPr lang="da-DK" dirty="0" err="1" smtClean="0"/>
              <a:t>kønning</a:t>
            </a:r>
            <a:r>
              <a:rPr lang="da-DK" dirty="0" smtClean="0"/>
              <a:t>” både sprogligt, undervisningsmæssigt og forventningsmæssigt.</a:t>
            </a:r>
          </a:p>
          <a:p>
            <a:r>
              <a:rPr lang="da-DK" dirty="0" smtClean="0"/>
              <a:t>Vær opmærksom på hvordan forældrene forholder sig.</a:t>
            </a:r>
          </a:p>
          <a:p>
            <a:r>
              <a:rPr lang="da-DK" dirty="0" smtClean="0"/>
              <a:t>Hjælp barnet med at sætte ord på </a:t>
            </a:r>
            <a:r>
              <a:rPr lang="da-DK" dirty="0" err="1" smtClean="0"/>
              <a:t>ift</a:t>
            </a:r>
            <a:r>
              <a:rPr lang="da-DK" dirty="0" smtClean="0"/>
              <a:t> </a:t>
            </a:r>
            <a:r>
              <a:rPr lang="da-DK" dirty="0"/>
              <a:t>a</a:t>
            </a:r>
            <a:r>
              <a:rPr lang="da-DK" dirty="0" smtClean="0"/>
              <a:t>ndre børn.</a:t>
            </a:r>
          </a:p>
          <a:p>
            <a:r>
              <a:rPr lang="da-DK" dirty="0" smtClean="0"/>
              <a:t>Vær et godt eksempel </a:t>
            </a:r>
            <a:r>
              <a:rPr lang="da-DK" dirty="0" err="1" smtClean="0"/>
              <a:t>ift</a:t>
            </a:r>
            <a:r>
              <a:rPr lang="da-DK" dirty="0" smtClean="0"/>
              <a:t> de andre børn og voksne, vis at det hverken er dramatisk eller katastrofalt.</a:t>
            </a:r>
          </a:p>
          <a:p>
            <a:r>
              <a:rPr lang="da-DK" dirty="0" smtClean="0"/>
              <a:t>Vær opmærksom på hvordan barnet kan få de bedste trivselsmuligheder uanset kønsidentitet.</a:t>
            </a:r>
            <a:endParaRPr lang="da-DK" dirty="0"/>
          </a:p>
        </p:txBody>
      </p:sp>
    </p:spTree>
    <p:extLst>
      <p:ext uri="{BB962C8B-B14F-4D97-AF65-F5344CB8AC3E}">
        <p14:creationId xmlns:p14="http://schemas.microsoft.com/office/powerpoint/2010/main" val="7658060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a-DK" dirty="0" smtClean="0"/>
              <a:t>Transkønnede børn</a:t>
            </a:r>
            <a:endParaRPr lang="da-DK" dirty="0"/>
          </a:p>
        </p:txBody>
      </p:sp>
      <p:sp>
        <p:nvSpPr>
          <p:cNvPr id="3" name="Pladsholder til indhold 2"/>
          <p:cNvSpPr>
            <a:spLocks noGrp="1"/>
          </p:cNvSpPr>
          <p:nvPr>
            <p:ph idx="1"/>
          </p:nvPr>
        </p:nvSpPr>
        <p:spPr/>
        <p:txBody>
          <a:bodyPr/>
          <a:lstStyle/>
          <a:p>
            <a:pPr marL="0" indent="0" algn="ctr">
              <a:buNone/>
            </a:pPr>
            <a:r>
              <a:rPr lang="da-DK" dirty="0" smtClean="0"/>
              <a:t>Hvor kan man få hjælp/information?</a:t>
            </a:r>
          </a:p>
          <a:p>
            <a:r>
              <a:rPr lang="da-DK" dirty="0" smtClean="0"/>
              <a:t>FSTB Foreningen til støtte for transkønnede børn (her findes blandt andet en bogliste og andet information).</a:t>
            </a:r>
          </a:p>
          <a:p>
            <a:r>
              <a:rPr lang="da-DK" dirty="0" smtClean="0"/>
              <a:t>Privatpraktiserende psykologer med forstand på dette område (liste findes på </a:t>
            </a:r>
            <a:r>
              <a:rPr lang="da-DK" dirty="0" err="1" smtClean="0"/>
              <a:t>FSTB´s</a:t>
            </a:r>
            <a:r>
              <a:rPr lang="da-DK" dirty="0" smtClean="0"/>
              <a:t> hjemmeside).</a:t>
            </a:r>
          </a:p>
          <a:p>
            <a:r>
              <a:rPr lang="da-DK" dirty="0" smtClean="0"/>
              <a:t>LGBT Danmark (især for unge).</a:t>
            </a:r>
          </a:p>
          <a:p>
            <a:r>
              <a:rPr lang="da-DK" dirty="0" err="1" smtClean="0"/>
              <a:t>Sabaah</a:t>
            </a:r>
            <a:r>
              <a:rPr lang="da-DK" dirty="0" smtClean="0"/>
              <a:t> (for børn og unge med anden etnisk baggrund).</a:t>
            </a:r>
            <a:endParaRPr lang="da-DK" dirty="0"/>
          </a:p>
        </p:txBody>
      </p:sp>
    </p:spTree>
    <p:extLst>
      <p:ext uri="{BB962C8B-B14F-4D97-AF65-F5344CB8AC3E}">
        <p14:creationId xmlns:p14="http://schemas.microsoft.com/office/powerpoint/2010/main" val="20060335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a-DK" dirty="0" smtClean="0"/>
              <a:t>Transkønnede børn</a:t>
            </a:r>
            <a:endParaRPr lang="da-DK" dirty="0"/>
          </a:p>
        </p:txBody>
      </p:sp>
      <p:sp>
        <p:nvSpPr>
          <p:cNvPr id="3" name="Pladsholder til indhold 2"/>
          <p:cNvSpPr>
            <a:spLocks noGrp="1"/>
          </p:cNvSpPr>
          <p:nvPr>
            <p:ph idx="1"/>
          </p:nvPr>
        </p:nvSpPr>
        <p:spPr/>
        <p:txBody>
          <a:bodyPr>
            <a:normAutofit lnSpcReduction="10000"/>
          </a:bodyPr>
          <a:lstStyle/>
          <a:p>
            <a:pPr marL="0" indent="0" algn="ctr">
              <a:buNone/>
            </a:pPr>
            <a:r>
              <a:rPr lang="da-DK" dirty="0" smtClean="0"/>
              <a:t>Hvor mange drejer det sig om?</a:t>
            </a:r>
          </a:p>
          <a:p>
            <a:r>
              <a:rPr lang="da-DK" dirty="0" smtClean="0"/>
              <a:t>Det ved man i bund og grund ikke.</a:t>
            </a:r>
          </a:p>
          <a:p>
            <a:r>
              <a:rPr lang="da-DK" dirty="0" smtClean="0"/>
              <a:t>Det estimeres at </a:t>
            </a:r>
            <a:r>
              <a:rPr lang="da-DK" dirty="0" err="1" smtClean="0"/>
              <a:t>ca</a:t>
            </a:r>
            <a:r>
              <a:rPr lang="da-DK" dirty="0" smtClean="0"/>
              <a:t> 1-2 % oplever kønsinkongruens.</a:t>
            </a:r>
          </a:p>
          <a:p>
            <a:r>
              <a:rPr lang="da-DK" dirty="0" smtClean="0"/>
              <a:t>Nogle undersøgelser viser helt op til 5 % som i løbet af livet oplever tvivl omkring kønsidentitet.</a:t>
            </a:r>
          </a:p>
          <a:p>
            <a:r>
              <a:rPr lang="da-DK" dirty="0" smtClean="0"/>
              <a:t>Der blev i 2019 henvist 219 personer over 18 år til CKI (center for kønsidentitet, Rigshospitalet) og 168 under 18 år.</a:t>
            </a:r>
          </a:p>
          <a:p>
            <a:r>
              <a:rPr lang="da-DK" dirty="0"/>
              <a:t>I</a:t>
            </a:r>
            <a:r>
              <a:rPr lang="da-DK" dirty="0" smtClean="0"/>
              <a:t>kke alle som oplever at der er uoverensstemmelse imellem tildelt køn og selvoplevet identitet søger behandling eller henvises. Derfor er der et stort mørketal.</a:t>
            </a:r>
          </a:p>
        </p:txBody>
      </p:sp>
    </p:spTree>
    <p:extLst>
      <p:ext uri="{BB962C8B-B14F-4D97-AF65-F5344CB8AC3E}">
        <p14:creationId xmlns:p14="http://schemas.microsoft.com/office/powerpoint/2010/main" val="9114281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a-DK" dirty="0" smtClean="0"/>
              <a:t>Transkønnede børn</a:t>
            </a:r>
            <a:endParaRPr lang="da-DK" dirty="0"/>
          </a:p>
        </p:txBody>
      </p:sp>
      <p:sp>
        <p:nvSpPr>
          <p:cNvPr id="3" name="Pladsholder til indhold 2"/>
          <p:cNvSpPr>
            <a:spLocks noGrp="1"/>
          </p:cNvSpPr>
          <p:nvPr>
            <p:ph idx="1"/>
          </p:nvPr>
        </p:nvSpPr>
        <p:spPr/>
        <p:txBody>
          <a:bodyPr>
            <a:normAutofit/>
          </a:bodyPr>
          <a:lstStyle/>
          <a:p>
            <a:pPr marL="0" indent="0" algn="ctr">
              <a:buNone/>
            </a:pPr>
            <a:r>
              <a:rPr lang="da-DK" dirty="0" smtClean="0"/>
              <a:t>Er der kommet flere?</a:t>
            </a:r>
            <a:endParaRPr lang="da-DK" dirty="0"/>
          </a:p>
          <a:p>
            <a:r>
              <a:rPr lang="da-DK" dirty="0" smtClean="0"/>
              <a:t>Nej</a:t>
            </a:r>
          </a:p>
          <a:p>
            <a:r>
              <a:rPr lang="da-DK" dirty="0" smtClean="0"/>
              <a:t>Men transkønnede (både børn og voksne) er blevet mere synlige i samfundet og i medierne de seneste år.</a:t>
            </a:r>
          </a:p>
          <a:p>
            <a:r>
              <a:rPr lang="da-DK" dirty="0" smtClean="0"/>
              <a:t>Der er kommet en større åbenhed og accept, som gør at det er lettere at blive bevidst om hvad det handler om, og lettere at sige højt hvordan man har det.</a:t>
            </a:r>
          </a:p>
          <a:p>
            <a:r>
              <a:rPr lang="da-DK" dirty="0" smtClean="0"/>
              <a:t>Det er i højere grad, end for blot 10 år siden, blevet muligt at være mere åben omkring sin identitet, og derfor virker det som om der er flere.</a:t>
            </a:r>
            <a:endParaRPr lang="da-DK" dirty="0"/>
          </a:p>
        </p:txBody>
      </p:sp>
    </p:spTree>
    <p:extLst>
      <p:ext uri="{BB962C8B-B14F-4D97-AF65-F5344CB8AC3E}">
        <p14:creationId xmlns:p14="http://schemas.microsoft.com/office/powerpoint/2010/main" val="7315299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a-DK" dirty="0" smtClean="0"/>
              <a:t>Transkønnede børn</a:t>
            </a:r>
            <a:endParaRPr lang="da-DK" dirty="0"/>
          </a:p>
        </p:txBody>
      </p:sp>
      <p:sp>
        <p:nvSpPr>
          <p:cNvPr id="3" name="Pladsholder til indhold 2"/>
          <p:cNvSpPr>
            <a:spLocks noGrp="1"/>
          </p:cNvSpPr>
          <p:nvPr>
            <p:ph idx="1"/>
          </p:nvPr>
        </p:nvSpPr>
        <p:spPr/>
        <p:txBody>
          <a:bodyPr/>
          <a:lstStyle/>
          <a:p>
            <a:pPr marL="0" indent="0" algn="ctr">
              <a:buNone/>
            </a:pPr>
            <a:r>
              <a:rPr lang="da-DK" dirty="0" smtClean="0"/>
              <a:t>Hvad vil det sige at være transkønnet og </a:t>
            </a:r>
            <a:r>
              <a:rPr lang="da-DK" dirty="0" err="1" smtClean="0"/>
              <a:t>cis-kønnet</a:t>
            </a:r>
            <a:r>
              <a:rPr lang="da-DK" dirty="0" smtClean="0"/>
              <a:t>?</a:t>
            </a:r>
          </a:p>
          <a:p>
            <a:r>
              <a:rPr lang="da-DK" dirty="0" smtClean="0"/>
              <a:t>Transkønnet: Det vil sige, at ens oplevede kønsidentitet ikke svarer til det køn man fik tildelt ved fødslen. At være transkønnet handler om identitet og om hvordan man oplever sig selv. At være transkønnet handler ikke om, hvordan man udtrykker sig gennem adfærd og påklædning, eller om seksualitet.</a:t>
            </a:r>
          </a:p>
          <a:p>
            <a:endParaRPr lang="da-DK" dirty="0"/>
          </a:p>
          <a:p>
            <a:r>
              <a:rPr lang="da-DK" dirty="0" err="1" smtClean="0"/>
              <a:t>Cis-kønnet</a:t>
            </a:r>
            <a:r>
              <a:rPr lang="da-DK" dirty="0" smtClean="0"/>
              <a:t>: Det vil sige, at der er overensstemmelse mellem det køn man fik tildelt ved fødslen, og det køn man selv identificerer sig med.</a:t>
            </a:r>
          </a:p>
        </p:txBody>
      </p:sp>
    </p:spTree>
    <p:extLst>
      <p:ext uri="{BB962C8B-B14F-4D97-AF65-F5344CB8AC3E}">
        <p14:creationId xmlns:p14="http://schemas.microsoft.com/office/powerpoint/2010/main" val="15839959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a-DK" dirty="0" smtClean="0"/>
              <a:t>Transkønnede børn</a:t>
            </a:r>
            <a:endParaRPr lang="da-DK" dirty="0"/>
          </a:p>
        </p:txBody>
      </p:sp>
      <p:sp>
        <p:nvSpPr>
          <p:cNvPr id="3" name="Pladsholder til indhold 2"/>
          <p:cNvSpPr>
            <a:spLocks noGrp="1"/>
          </p:cNvSpPr>
          <p:nvPr>
            <p:ph idx="1"/>
          </p:nvPr>
        </p:nvSpPr>
        <p:spPr/>
        <p:txBody>
          <a:bodyPr/>
          <a:lstStyle/>
          <a:p>
            <a:pPr marL="0" indent="0" algn="ctr">
              <a:buNone/>
            </a:pPr>
            <a:r>
              <a:rPr lang="da-DK" dirty="0" smtClean="0"/>
              <a:t>Hvad er </a:t>
            </a:r>
            <a:r>
              <a:rPr lang="da-DK" dirty="0" err="1" smtClean="0"/>
              <a:t>kønsdysfori</a:t>
            </a:r>
            <a:r>
              <a:rPr lang="da-DK" dirty="0" smtClean="0"/>
              <a:t>?</a:t>
            </a:r>
          </a:p>
          <a:p>
            <a:r>
              <a:rPr lang="da-DK" dirty="0" smtClean="0"/>
              <a:t>Det er det ubehag, som transpersoner kan opleve i forbindelse med uoverensstemmelsen mellem det ved fødslen tildelte køn og det oplevede køn.</a:t>
            </a:r>
          </a:p>
          <a:p>
            <a:r>
              <a:rPr lang="da-DK" dirty="0" err="1" smtClean="0"/>
              <a:t>Kønsdysfori</a:t>
            </a:r>
            <a:r>
              <a:rPr lang="da-DK" dirty="0" smtClean="0"/>
              <a:t> er en anerkendt medicinsk tilstand. Det kan være en kompleks tilstand, og det påvirker forskellige personer på forskellige måder.</a:t>
            </a:r>
          </a:p>
          <a:p>
            <a:r>
              <a:rPr lang="da-DK" dirty="0" smtClean="0"/>
              <a:t>Nogen transpersoner oplever stærke og langvarige følelser af </a:t>
            </a:r>
            <a:r>
              <a:rPr lang="da-DK" dirty="0" err="1" smtClean="0"/>
              <a:t>kønsdyfori</a:t>
            </a:r>
            <a:r>
              <a:rPr lang="da-DK" dirty="0" smtClean="0"/>
              <a:t>, hvilket </a:t>
            </a:r>
            <a:r>
              <a:rPr lang="da-DK" dirty="0" err="1" smtClean="0"/>
              <a:t>bla</a:t>
            </a:r>
            <a:r>
              <a:rPr lang="da-DK" dirty="0" smtClean="0"/>
              <a:t>. Kan give sig udslag i at føle sig deprimeret over sit køn, kønsudtryk, adfærd eller krop.</a:t>
            </a:r>
            <a:endParaRPr lang="da-DK" dirty="0"/>
          </a:p>
        </p:txBody>
      </p:sp>
    </p:spTree>
    <p:extLst>
      <p:ext uri="{BB962C8B-B14F-4D97-AF65-F5344CB8AC3E}">
        <p14:creationId xmlns:p14="http://schemas.microsoft.com/office/powerpoint/2010/main" val="12277427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a-DK" dirty="0" smtClean="0"/>
              <a:t>Transkønnede børn</a:t>
            </a:r>
            <a:endParaRPr lang="da-DK" dirty="0"/>
          </a:p>
        </p:txBody>
      </p:sp>
      <p:sp>
        <p:nvSpPr>
          <p:cNvPr id="3" name="Pladsholder til indhold 2"/>
          <p:cNvSpPr>
            <a:spLocks noGrp="1"/>
          </p:cNvSpPr>
          <p:nvPr>
            <p:ph idx="1"/>
          </p:nvPr>
        </p:nvSpPr>
        <p:spPr/>
        <p:txBody>
          <a:bodyPr/>
          <a:lstStyle/>
          <a:p>
            <a:pPr marL="0" indent="0" algn="ctr">
              <a:buNone/>
            </a:pPr>
            <a:r>
              <a:rPr lang="da-DK" dirty="0" smtClean="0"/>
              <a:t>Kønsidentitet og seksualitet</a:t>
            </a:r>
          </a:p>
          <a:p>
            <a:r>
              <a:rPr lang="da-DK" dirty="0" smtClean="0"/>
              <a:t>Kønsidentitet har intet at gøre med seksuel orientering. Det er to vidt forskellige og helt adskilte ting.</a:t>
            </a:r>
          </a:p>
          <a:p>
            <a:r>
              <a:rPr lang="da-DK" dirty="0" smtClean="0"/>
              <a:t>Seksualitet handler om hvem og hvad du er tiltrukket af seksuelt, ikke hvem du er som person.</a:t>
            </a:r>
          </a:p>
          <a:p>
            <a:r>
              <a:rPr lang="da-DK" dirty="0" smtClean="0"/>
              <a:t>Man kan ikke sige noget om menneskers seksualitet baseret på </a:t>
            </a:r>
            <a:r>
              <a:rPr lang="da-DK" smtClean="0"/>
              <a:t>deres kønsidentitet.</a:t>
            </a:r>
          </a:p>
          <a:p>
            <a:pPr marL="0" indent="0">
              <a:buNone/>
            </a:pPr>
            <a:endParaRPr lang="da-DK" dirty="0"/>
          </a:p>
        </p:txBody>
      </p:sp>
    </p:spTree>
    <p:extLst>
      <p:ext uri="{BB962C8B-B14F-4D97-AF65-F5344CB8AC3E}">
        <p14:creationId xmlns:p14="http://schemas.microsoft.com/office/powerpoint/2010/main" val="16041134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a-DK" dirty="0" smtClean="0"/>
              <a:t>Transkønnede børn</a:t>
            </a:r>
            <a:endParaRPr lang="da-DK" dirty="0"/>
          </a:p>
        </p:txBody>
      </p:sp>
      <p:sp>
        <p:nvSpPr>
          <p:cNvPr id="3" name="Pladsholder til indhold 2"/>
          <p:cNvSpPr>
            <a:spLocks noGrp="1"/>
          </p:cNvSpPr>
          <p:nvPr>
            <p:ph idx="1"/>
          </p:nvPr>
        </p:nvSpPr>
        <p:spPr/>
        <p:txBody>
          <a:bodyPr/>
          <a:lstStyle/>
          <a:p>
            <a:pPr marL="0" indent="0" algn="ctr">
              <a:buNone/>
            </a:pPr>
            <a:r>
              <a:rPr lang="da-DK" dirty="0" smtClean="0"/>
              <a:t>Hyppig misforståelse: ”Det er et valg”</a:t>
            </a:r>
          </a:p>
          <a:p>
            <a:r>
              <a:rPr lang="da-DK" dirty="0" smtClean="0"/>
              <a:t>Dette er ikke baseret på forskning, men en udbredt misforståelse der florerer  mange steder, både i medier, blandt fagfolk og lægfolk.</a:t>
            </a:r>
          </a:p>
          <a:p>
            <a:r>
              <a:rPr lang="da-DK" dirty="0" smtClean="0"/>
              <a:t>Det er den samme diskussion der var omkring seksuel orientering, men som vi på dette område har forladt, og i dag accepteres det (næsten overalt), at dette ikke er noget man selv vælger.</a:t>
            </a:r>
          </a:p>
          <a:p>
            <a:r>
              <a:rPr lang="da-DK" dirty="0" smtClean="0"/>
              <a:t>Men som et barn har udtalt: ”Hvis det virkeligt var et valg, tror I så ikke, at jeg havde valgt noget der var lidt nemmere”?</a:t>
            </a:r>
            <a:endParaRPr lang="da-DK" dirty="0"/>
          </a:p>
        </p:txBody>
      </p:sp>
    </p:spTree>
    <p:extLst>
      <p:ext uri="{BB962C8B-B14F-4D97-AF65-F5344CB8AC3E}">
        <p14:creationId xmlns:p14="http://schemas.microsoft.com/office/powerpoint/2010/main" val="18350013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a-DK" dirty="0" smtClean="0"/>
              <a:t>Transkønnede børn</a:t>
            </a:r>
            <a:endParaRPr lang="da-DK" dirty="0"/>
          </a:p>
        </p:txBody>
      </p:sp>
      <p:sp>
        <p:nvSpPr>
          <p:cNvPr id="3" name="Pladsholder til indhold 2"/>
          <p:cNvSpPr>
            <a:spLocks noGrp="1"/>
          </p:cNvSpPr>
          <p:nvPr>
            <p:ph idx="1"/>
          </p:nvPr>
        </p:nvSpPr>
        <p:spPr/>
        <p:txBody>
          <a:bodyPr/>
          <a:lstStyle/>
          <a:p>
            <a:pPr marL="0" indent="0" algn="ctr">
              <a:buNone/>
            </a:pPr>
            <a:r>
              <a:rPr lang="da-DK" dirty="0" smtClean="0"/>
              <a:t>Betydning af afvisning</a:t>
            </a:r>
          </a:p>
          <a:p>
            <a:r>
              <a:rPr lang="da-DK" dirty="0" smtClean="0"/>
              <a:t>Forskning fra Family </a:t>
            </a:r>
            <a:r>
              <a:rPr lang="da-DK" dirty="0" err="1" smtClean="0"/>
              <a:t>Acceptance</a:t>
            </a:r>
            <a:r>
              <a:rPr lang="da-DK" dirty="0" smtClean="0"/>
              <a:t> Projekt viser, at adfærd fra forældre/omsorgspersoners side, som af børnene opfattes som afvisende, væsentligt forøger risikoen for sundhedsmæssige og psykiske problemer.</a:t>
            </a:r>
          </a:p>
          <a:p>
            <a:r>
              <a:rPr lang="da-DK" dirty="0" smtClean="0"/>
              <a:t>Afvisende adfærd underminerer barnets selvværd og selvtillid, og kan sætte sig som livslange spor.</a:t>
            </a:r>
            <a:endParaRPr lang="da-DK" dirty="0"/>
          </a:p>
        </p:txBody>
      </p:sp>
    </p:spTree>
    <p:extLst>
      <p:ext uri="{BB962C8B-B14F-4D97-AF65-F5344CB8AC3E}">
        <p14:creationId xmlns:p14="http://schemas.microsoft.com/office/powerpoint/2010/main" val="30504351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pPr algn="ctr"/>
            <a:r>
              <a:rPr lang="da-DK" dirty="0" smtClean="0"/>
              <a:t>Transkønnede børn, </a:t>
            </a:r>
            <a:r>
              <a:rPr lang="da-DK" dirty="0"/>
              <a:t>Risikofaktorer for transkønnede børns trivsel</a:t>
            </a:r>
            <a:br>
              <a:rPr lang="da-DK" dirty="0"/>
            </a:br>
            <a:endParaRPr lang="da-DK" dirty="0"/>
          </a:p>
        </p:txBody>
      </p:sp>
      <p:sp>
        <p:nvSpPr>
          <p:cNvPr id="3" name="Pladsholder til indhold 2"/>
          <p:cNvSpPr>
            <a:spLocks noGrp="1"/>
          </p:cNvSpPr>
          <p:nvPr>
            <p:ph idx="1"/>
          </p:nvPr>
        </p:nvSpPr>
        <p:spPr/>
        <p:txBody>
          <a:bodyPr numCol="2">
            <a:normAutofit/>
          </a:bodyPr>
          <a:lstStyle/>
          <a:p>
            <a:r>
              <a:rPr lang="da-DK" dirty="0" smtClean="0"/>
              <a:t>Manglende støtte</a:t>
            </a:r>
          </a:p>
          <a:p>
            <a:r>
              <a:rPr lang="da-DK" dirty="0" smtClean="0"/>
              <a:t>Afvisning</a:t>
            </a:r>
          </a:p>
          <a:p>
            <a:r>
              <a:rPr lang="da-DK" dirty="0" smtClean="0"/>
              <a:t>Mobning</a:t>
            </a:r>
          </a:p>
          <a:p>
            <a:r>
              <a:rPr lang="da-DK" dirty="0" smtClean="0"/>
              <a:t>Latterliggørelse</a:t>
            </a:r>
          </a:p>
          <a:p>
            <a:r>
              <a:rPr lang="da-DK" dirty="0" smtClean="0"/>
              <a:t>Heteronormativitet</a:t>
            </a:r>
          </a:p>
          <a:p>
            <a:r>
              <a:rPr lang="da-DK" dirty="0" err="1" smtClean="0"/>
              <a:t>Cisnormativitet</a:t>
            </a:r>
            <a:endParaRPr lang="da-DK" dirty="0" smtClean="0"/>
          </a:p>
          <a:p>
            <a:pPr marL="0" indent="0">
              <a:buNone/>
            </a:pPr>
            <a:endParaRPr lang="da-DK" dirty="0"/>
          </a:p>
          <a:p>
            <a:pPr marL="0" indent="0">
              <a:buNone/>
            </a:pPr>
            <a:endParaRPr lang="da-DK" dirty="0" smtClean="0"/>
          </a:p>
          <a:p>
            <a:r>
              <a:rPr lang="da-DK" dirty="0" smtClean="0"/>
              <a:t>”</a:t>
            </a:r>
            <a:r>
              <a:rPr lang="da-DK" dirty="0" err="1" smtClean="0"/>
              <a:t>Gender</a:t>
            </a:r>
            <a:r>
              <a:rPr lang="da-DK" dirty="0" smtClean="0"/>
              <a:t> </a:t>
            </a:r>
            <a:r>
              <a:rPr lang="da-DK" dirty="0" err="1" smtClean="0"/>
              <a:t>noise</a:t>
            </a:r>
            <a:r>
              <a:rPr lang="da-DK" dirty="0" smtClean="0"/>
              <a:t>”</a:t>
            </a:r>
          </a:p>
          <a:p>
            <a:r>
              <a:rPr lang="da-DK" dirty="0" smtClean="0"/>
              <a:t>Minoritetsstress</a:t>
            </a:r>
          </a:p>
          <a:p>
            <a:r>
              <a:rPr lang="da-DK" dirty="0" smtClean="0"/>
              <a:t>Selvskade</a:t>
            </a:r>
          </a:p>
          <a:p>
            <a:r>
              <a:rPr lang="da-DK" dirty="0" smtClean="0"/>
              <a:t>Selvmordstanker/selvmordsforsøg</a:t>
            </a:r>
          </a:p>
          <a:p>
            <a:r>
              <a:rPr lang="da-DK" dirty="0" smtClean="0"/>
              <a:t>Spiseforstyrrelser</a:t>
            </a:r>
          </a:p>
          <a:p>
            <a:r>
              <a:rPr lang="da-DK" dirty="0" smtClean="0"/>
              <a:t>Angst</a:t>
            </a:r>
          </a:p>
          <a:p>
            <a:r>
              <a:rPr lang="da-DK" dirty="0" smtClean="0"/>
              <a:t>Depression</a:t>
            </a:r>
            <a:endParaRPr lang="da-DK" dirty="0"/>
          </a:p>
        </p:txBody>
      </p:sp>
      <p:sp>
        <p:nvSpPr>
          <p:cNvPr id="4" name="Højrepil 3"/>
          <p:cNvSpPr/>
          <p:nvPr/>
        </p:nvSpPr>
        <p:spPr>
          <a:xfrm>
            <a:off x="4840357" y="3478696"/>
            <a:ext cx="45719"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Tree>
    <p:extLst>
      <p:ext uri="{BB962C8B-B14F-4D97-AF65-F5344CB8AC3E}">
        <p14:creationId xmlns:p14="http://schemas.microsoft.com/office/powerpoint/2010/main" val="407153941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 bestyrelseslokale">
  <a:themeElements>
    <a:clrScheme name="Ion - bestyrelseslokale">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 bestyrelseslokale">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 bestyrelseslokale">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125</TotalTime>
  <Words>898</Words>
  <Application>Microsoft Office PowerPoint</Application>
  <PresentationFormat>Widescreen</PresentationFormat>
  <Paragraphs>74</Paragraphs>
  <Slides>11</Slides>
  <Notes>0</Notes>
  <HiddenSlides>0</HiddenSlides>
  <MMClips>0</MMClips>
  <ScaleCrop>false</ScaleCrop>
  <HeadingPairs>
    <vt:vector size="6" baseType="variant">
      <vt:variant>
        <vt:lpstr>Benyttede skrifttyper</vt:lpstr>
      </vt:variant>
      <vt:variant>
        <vt:i4>3</vt:i4>
      </vt:variant>
      <vt:variant>
        <vt:lpstr>Tema</vt:lpstr>
      </vt:variant>
      <vt:variant>
        <vt:i4>1</vt:i4>
      </vt:variant>
      <vt:variant>
        <vt:lpstr>Slidetitler</vt:lpstr>
      </vt:variant>
      <vt:variant>
        <vt:i4>11</vt:i4>
      </vt:variant>
    </vt:vector>
  </HeadingPairs>
  <TitlesOfParts>
    <vt:vector size="15" baseType="lpstr">
      <vt:lpstr>Arial</vt:lpstr>
      <vt:lpstr>Century Gothic</vt:lpstr>
      <vt:lpstr>Wingdings 3</vt:lpstr>
      <vt:lpstr>Ion - bestyrelseslokale</vt:lpstr>
      <vt:lpstr>Transkønnede børn</vt:lpstr>
      <vt:lpstr>Transkønnede børn</vt:lpstr>
      <vt:lpstr>Transkønnede børn</vt:lpstr>
      <vt:lpstr>Transkønnede børn</vt:lpstr>
      <vt:lpstr>Transkønnede børn</vt:lpstr>
      <vt:lpstr>Transkønnede børn</vt:lpstr>
      <vt:lpstr>Transkønnede børn</vt:lpstr>
      <vt:lpstr>Transkønnede børn</vt:lpstr>
      <vt:lpstr>Transkønnede børn, Risikofaktorer for transkønnede børns trivsel </vt:lpstr>
      <vt:lpstr>Transkønnede børn</vt:lpstr>
      <vt:lpstr>Transkønnede børn</vt:lpstr>
    </vt:vector>
  </TitlesOfParts>
  <Company>Randers Kommune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Transkønnede børn</dc:title>
  <dc:creator>Elsebeth Sloth Thomsen</dc:creator>
  <cp:lastModifiedBy>Anne Lise Buus Nielsen</cp:lastModifiedBy>
  <cp:revision>17</cp:revision>
  <dcterms:created xsi:type="dcterms:W3CDTF">2021-11-09T07:17:55Z</dcterms:created>
  <dcterms:modified xsi:type="dcterms:W3CDTF">2021-11-15T20:14:24Z</dcterms:modified>
</cp:coreProperties>
</file>