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24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9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05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1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15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66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272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056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317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20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79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77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70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5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87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7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93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27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7E9DB8-4B96-4CBE-899E-1E7F05A1297A}" type="datetimeFigureOut">
              <a:rPr lang="da-DK" smtClean="0"/>
              <a:t>08-02-2022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D24F-AA92-4225-ADB5-9A1A513094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12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161554"/>
            <a:ext cx="9605176" cy="3329581"/>
          </a:xfrm>
        </p:spPr>
        <p:txBody>
          <a:bodyPr/>
          <a:lstStyle/>
          <a:p>
            <a:r>
              <a:rPr lang="da-DK" dirty="0" smtClean="0"/>
              <a:t>ADBB – hvor er vi? Og hvordan herfra?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1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Fagteammøder fremadrettet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1803399" y="2158999"/>
            <a:ext cx="864446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Vejledning fra tale- hørekonsulent ift. sprogudvikling i flersprogs-familier. Kontakt Trine Blume, som måske kan henvise til en relevant konsulent. (Iris</a:t>
            </a:r>
            <a:r>
              <a:rPr lang="da-DK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a-DK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Børn med synsproblemer v. synskonsulent (Heidis ide) 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7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84" y="0"/>
            <a:ext cx="10712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0565"/>
          </a:xfrm>
        </p:spPr>
        <p:txBody>
          <a:bodyPr/>
          <a:lstStyle/>
          <a:p>
            <a:pPr algn="ctr"/>
            <a:r>
              <a:rPr lang="da-DK" dirty="0" err="1" smtClean="0"/>
              <a:t>Øvegrupper</a:t>
            </a:r>
            <a:r>
              <a:rPr lang="da-DK" dirty="0" smtClean="0"/>
              <a:t> ADBB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12" y="1296178"/>
            <a:ext cx="6660621" cy="5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1783"/>
          </a:xfrm>
        </p:spPr>
        <p:txBody>
          <a:bodyPr/>
          <a:lstStyle/>
          <a:p>
            <a:pPr algn="ctr"/>
            <a:r>
              <a:rPr lang="da-DK" dirty="0" smtClean="0"/>
              <a:t>Mødregrupper fremadrettet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9" y="1224501"/>
            <a:ext cx="68675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03312" y="1995776"/>
            <a:ext cx="8946541" cy="4252623"/>
          </a:xfrm>
        </p:spPr>
        <p:txBody>
          <a:bodyPr/>
          <a:lstStyle/>
          <a:p>
            <a:r>
              <a:rPr lang="da-DK" dirty="0" smtClean="0"/>
              <a:t>Amme-problem, som egen shpl ikke kan løse</a:t>
            </a:r>
          </a:p>
          <a:p>
            <a:r>
              <a:rPr lang="da-DK" dirty="0" smtClean="0"/>
              <a:t>Skriv en god beskrivelse i Novax under </a:t>
            </a:r>
            <a:br>
              <a:rPr lang="da-DK" dirty="0" smtClean="0"/>
            </a:br>
            <a:r>
              <a:rPr lang="da-DK" dirty="0" smtClean="0"/>
              <a:t>henvisninger – </a:t>
            </a:r>
            <a:r>
              <a:rPr lang="da-DK" dirty="0" err="1" smtClean="0"/>
              <a:t>ammekons</a:t>
            </a:r>
            <a:r>
              <a:rPr lang="da-DK" dirty="0" smtClean="0"/>
              <a:t>.</a:t>
            </a:r>
          </a:p>
          <a:p>
            <a:r>
              <a:rPr lang="da-DK" dirty="0" smtClean="0"/>
              <a:t>Sæt familien på amme-listen i Novax</a:t>
            </a:r>
          </a:p>
          <a:p>
            <a:r>
              <a:rPr lang="da-DK" dirty="0" smtClean="0"/>
              <a:t>Hver mandag, onsdag og fredag ”tømmes” listen, </a:t>
            </a:r>
            <a:br>
              <a:rPr lang="da-DK" dirty="0" smtClean="0"/>
            </a:br>
            <a:r>
              <a:rPr lang="da-DK" dirty="0" smtClean="0"/>
              <a:t>dvs. familien ringes op og tilbydes evt. besøg </a:t>
            </a:r>
            <a:br>
              <a:rPr lang="da-DK" dirty="0" smtClean="0"/>
            </a:br>
            <a:r>
              <a:rPr lang="da-DK" dirty="0" smtClean="0"/>
              <a:t>samme dag</a:t>
            </a:r>
          </a:p>
          <a:p>
            <a:r>
              <a:rPr lang="da-DK" dirty="0" smtClean="0"/>
              <a:t>I kan altid ringe til en amme-vejleder (IBCLC) eller </a:t>
            </a:r>
            <a:br>
              <a:rPr lang="da-DK" dirty="0" smtClean="0"/>
            </a:br>
            <a:r>
              <a:rPr lang="da-DK" dirty="0" smtClean="0"/>
              <a:t>bed os om at ringe jer op.</a:t>
            </a:r>
          </a:p>
          <a:p>
            <a:r>
              <a:rPr lang="da-DK" dirty="0" smtClean="0"/>
              <a:t>Vi evaluerer denne model internt inden sommerferien,</a:t>
            </a:r>
            <a:br>
              <a:rPr lang="da-DK" dirty="0" smtClean="0"/>
            </a:br>
            <a:r>
              <a:rPr lang="da-DK" dirty="0" smtClean="0"/>
              <a:t>og med jer ca. om et år.</a:t>
            </a:r>
          </a:p>
        </p:txBody>
      </p:sp>
      <p:pic>
        <p:nvPicPr>
          <p:cNvPr id="2050" name="Picture 2" descr="boobies plakat med forskellige slags bry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56" y="1477604"/>
            <a:ext cx="3349548" cy="46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1224501" y="659958"/>
            <a:ext cx="675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/>
              <a:t>Amme-konsultation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37366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108769" cy="2536972"/>
          </a:xfrm>
        </p:spPr>
        <p:txBody>
          <a:bodyPr/>
          <a:lstStyle/>
          <a:p>
            <a:r>
              <a:rPr lang="da-DK" dirty="0" smtClean="0"/>
              <a:t>Familie-iværksætterne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28591" y="2259830"/>
            <a:ext cx="4921262" cy="3988569"/>
          </a:xfrm>
        </p:spPr>
        <p:txBody>
          <a:bodyPr/>
          <a:lstStyle/>
          <a:p>
            <a:r>
              <a:rPr lang="da-DK" dirty="0" smtClean="0"/>
              <a:t>Ny organisering – ny gejst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</a:p>
          <a:p>
            <a:r>
              <a:rPr lang="da-DK" dirty="0">
                <a:sym typeface="Wingdings" panose="05000000000000000000" pitchFamily="2" charset="2"/>
              </a:rPr>
              <a:t>Mindre mødegange – nu 8, 3 før og 5 efter </a:t>
            </a:r>
            <a:r>
              <a:rPr lang="da-DK" dirty="0" smtClean="0">
                <a:sym typeface="Wingdings" panose="05000000000000000000" pitchFamily="2" charset="2"/>
              </a:rPr>
              <a:t>fødslen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Ny Fiv-temadag, hvor vi skal løfte indhold og faglighed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Nogle forslag?</a:t>
            </a:r>
            <a:endParaRPr lang="da-DK" dirty="0"/>
          </a:p>
          <a:p>
            <a:endParaRPr lang="da-D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	</a:t>
            </a:r>
            <a:endParaRPr lang="da-DK" dirty="0"/>
          </a:p>
        </p:txBody>
      </p:sp>
      <p:sp>
        <p:nvSpPr>
          <p:cNvPr id="4" name="AutoShape 2" descr="Begejstring 72 - No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2" name="Picture 4" descr="Begejstring 72 - N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7" y="2259830"/>
            <a:ext cx="3232067" cy="28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ænt goddag! Gensyn med ikonisk makkerpar – Min By News – Vib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2" y="1692716"/>
            <a:ext cx="34956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188282" cy="5574371"/>
          </a:xfrm>
        </p:spPr>
        <p:txBody>
          <a:bodyPr/>
          <a:lstStyle/>
          <a:p>
            <a:r>
              <a:rPr lang="da-DK" dirty="0" smtClean="0"/>
              <a:t>FIV-makker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>
                <a:sym typeface="Wingdings" panose="05000000000000000000" pitchFamily="2" charset="2"/>
              </a:rPr>
              <a:t>2 </a:t>
            </a:r>
            <a:r>
              <a:rPr lang="da-DK" sz="1800" dirty="0">
                <a:sym typeface="Wingdings" panose="05000000000000000000" pitchFamily="2" charset="2"/>
              </a:rPr>
              <a:t>shpl på et </a:t>
            </a:r>
            <a:r>
              <a:rPr lang="da-DK" sz="1800" dirty="0" smtClean="0">
                <a:sym typeface="Wingdings" panose="05000000000000000000" pitchFamily="2" charset="2"/>
              </a:rPr>
              <a:t>hold</a:t>
            </a:r>
            <a:br>
              <a:rPr lang="da-DK" sz="1800" dirty="0" smtClean="0">
                <a:sym typeface="Wingdings" panose="05000000000000000000" pitchFamily="2" charset="2"/>
              </a:rPr>
            </a:br>
            <a:r>
              <a:rPr lang="da-DK" sz="1800" dirty="0" smtClean="0">
                <a:sym typeface="Wingdings" panose="05000000000000000000" pitchFamily="2" charset="2"/>
              </a:rPr>
              <a:t/>
            </a:r>
            <a:br>
              <a:rPr lang="da-DK" sz="1800" dirty="0" smtClean="0">
                <a:sym typeface="Wingdings" panose="05000000000000000000" pitchFamily="2" charset="2"/>
              </a:rPr>
            </a:br>
            <a:r>
              <a:rPr lang="da-DK" sz="1800" dirty="0" smtClean="0">
                <a:sym typeface="Wingdings" panose="05000000000000000000" pitchFamily="2" charset="2"/>
              </a:rPr>
              <a:t>2 </a:t>
            </a:r>
            <a:r>
              <a:rPr lang="da-DK" sz="1800" dirty="0">
                <a:sym typeface="Wingdings" panose="05000000000000000000" pitchFamily="2" charset="2"/>
              </a:rPr>
              <a:t>mødegange, hvor man er 2 </a:t>
            </a:r>
            <a:r>
              <a:rPr lang="da-DK" sz="1800" dirty="0" smtClean="0">
                <a:sym typeface="Wingdings" panose="05000000000000000000" pitchFamily="2" charset="2"/>
              </a:rPr>
              <a:t>(</a:t>
            </a:r>
            <a:r>
              <a:rPr lang="da-DK" sz="1800" dirty="0">
                <a:sym typeface="Wingdings" panose="05000000000000000000" pitchFamily="2" charset="2"/>
              </a:rPr>
              <a:t>første </a:t>
            </a:r>
            <a:r>
              <a:rPr lang="da-DK" sz="1800" dirty="0" smtClean="0">
                <a:sym typeface="Wingdings" panose="05000000000000000000" pitchFamily="2" charset="2"/>
              </a:rPr>
              <a:t>mødegang </a:t>
            </a:r>
            <a:r>
              <a:rPr lang="da-DK" sz="1800" dirty="0">
                <a:sym typeface="Wingdings" panose="05000000000000000000" pitchFamily="2" charset="2"/>
              </a:rPr>
              <a:t>+ </a:t>
            </a:r>
            <a:r>
              <a:rPr lang="da-DK" sz="1800" dirty="0" smtClean="0">
                <a:sym typeface="Wingdings" panose="05000000000000000000" pitchFamily="2" charset="2"/>
              </a:rPr>
              <a:t>1valgfri)</a:t>
            </a:r>
            <a:br>
              <a:rPr lang="da-DK" sz="1800" dirty="0" smtClean="0">
                <a:sym typeface="Wingdings" panose="05000000000000000000" pitchFamily="2" charset="2"/>
              </a:rPr>
            </a:br>
            <a:r>
              <a:rPr lang="da-DK" sz="1800" dirty="0" smtClean="0">
                <a:sym typeface="Wingdings" panose="05000000000000000000" pitchFamily="2" charset="2"/>
              </a:rPr>
              <a:t/>
            </a:r>
            <a:br>
              <a:rPr lang="da-DK" sz="1800" dirty="0" smtClean="0">
                <a:sym typeface="Wingdings" panose="05000000000000000000" pitchFamily="2" charset="2"/>
              </a:rPr>
            </a:br>
            <a:r>
              <a:rPr lang="da-DK" sz="1800" dirty="0" smtClean="0">
                <a:sym typeface="Wingdings" panose="05000000000000000000" pitchFamily="2" charset="2"/>
              </a:rPr>
              <a:t>Dække ind for hinanden</a:t>
            </a:r>
            <a:br>
              <a:rPr lang="da-DK" sz="1800" dirty="0" smtClean="0">
                <a:sym typeface="Wingdings" panose="05000000000000000000" pitchFamily="2" charset="2"/>
              </a:rPr>
            </a:br>
            <a:r>
              <a:rPr lang="da-DK" sz="1800" dirty="0" smtClean="0">
                <a:sym typeface="Wingdings" panose="05000000000000000000" pitchFamily="2" charset="2"/>
              </a:rPr>
              <a:t/>
            </a:r>
            <a:br>
              <a:rPr lang="da-DK" sz="1800" dirty="0" smtClean="0">
                <a:sym typeface="Wingdings" panose="05000000000000000000" pitchFamily="2" charset="2"/>
              </a:rPr>
            </a:br>
            <a:r>
              <a:rPr lang="da-DK" sz="1800" dirty="0" smtClean="0">
                <a:sym typeface="Wingdings" panose="05000000000000000000" pitchFamily="2" charset="2"/>
              </a:rPr>
              <a:t>Løfte hinanden fagligt</a:t>
            </a:r>
            <a:r>
              <a:rPr lang="da-DK" sz="1800" dirty="0">
                <a:sym typeface="Wingdings" panose="05000000000000000000" pitchFamily="2" charset="2"/>
              </a:rPr>
              <a:t/>
            </a:r>
            <a:br>
              <a:rPr lang="da-DK" sz="1800" dirty="0">
                <a:sym typeface="Wingdings" panose="05000000000000000000" pitchFamily="2" charset="2"/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40842" y="2608028"/>
            <a:ext cx="4309011" cy="3640372"/>
          </a:xfrm>
        </p:spPr>
        <p:txBody>
          <a:bodyPr/>
          <a:lstStyle/>
          <a:p>
            <a:r>
              <a:rPr lang="da-DK" dirty="0" smtClean="0"/>
              <a:t>Pia og Iris (mandag)</a:t>
            </a:r>
          </a:p>
          <a:p>
            <a:r>
              <a:rPr lang="da-DK" dirty="0" smtClean="0"/>
              <a:t>Trine og Birte (mandag)</a:t>
            </a:r>
          </a:p>
          <a:p>
            <a:r>
              <a:rPr lang="da-DK" dirty="0" smtClean="0"/>
              <a:t>Charlotte og Heidi S (tirsdag)</a:t>
            </a:r>
          </a:p>
          <a:p>
            <a:r>
              <a:rPr lang="da-DK" dirty="0" smtClean="0"/>
              <a:t>Heidi A og Helle S (onsdag)</a:t>
            </a:r>
          </a:p>
          <a:p>
            <a:r>
              <a:rPr lang="da-DK" dirty="0" smtClean="0"/>
              <a:t>Tanja og Rikke K (onsdag)</a:t>
            </a:r>
          </a:p>
          <a:p>
            <a:r>
              <a:rPr lang="da-DK" dirty="0" smtClean="0"/>
              <a:t>Annie og Vibeke S (torsdag)</a:t>
            </a:r>
          </a:p>
          <a:p>
            <a:r>
              <a:rPr lang="da-DK" dirty="0" smtClean="0"/>
              <a:t>Lisbeth og Hanne (torsdag)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208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1010322"/>
          </a:xfrm>
        </p:spPr>
        <p:txBody>
          <a:bodyPr/>
          <a:lstStyle/>
          <a:p>
            <a:r>
              <a:rPr lang="da-DK" dirty="0" smtClean="0"/>
              <a:t>8 </a:t>
            </a:r>
            <a:br>
              <a:rPr lang="da-DK" dirty="0" smtClean="0"/>
            </a:br>
            <a:r>
              <a:rPr lang="da-DK" dirty="0" smtClean="0"/>
              <a:t>møde-</a:t>
            </a:r>
            <a:br>
              <a:rPr lang="da-DK" dirty="0" smtClean="0"/>
            </a:br>
            <a:r>
              <a:rPr lang="da-DK" dirty="0" smtClean="0"/>
              <a:t>gange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76" y="361267"/>
            <a:ext cx="6782463" cy="63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600" y="1989667"/>
            <a:ext cx="4580468" cy="3666066"/>
          </a:xfrm>
        </p:spPr>
        <p:txBody>
          <a:bodyPr/>
          <a:lstStyle/>
          <a:p>
            <a:r>
              <a:rPr lang="da-DK" dirty="0" smtClean="0"/>
              <a:t>Undervisning af sygepleje-studerende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33" y="1136450"/>
            <a:ext cx="5223934" cy="46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8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1211</TotalTime>
  <Words>152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</vt:lpstr>
      <vt:lpstr>ADBB – hvor er vi? Og hvordan herfra?</vt:lpstr>
      <vt:lpstr>PowerPoint-præsentation</vt:lpstr>
      <vt:lpstr>Øvegrupper ADBB</vt:lpstr>
      <vt:lpstr>Mødregrupper fremadrettet</vt:lpstr>
      <vt:lpstr>PowerPoint-præsentation</vt:lpstr>
      <vt:lpstr>Familie-iværksætterne</vt:lpstr>
      <vt:lpstr>FIV-makker    2 shpl på et hold  2 mødegange, hvor man er 2 (første mødegang + 1valgfri)  Dække ind for hinanden  Løfte hinanden fagligt </vt:lpstr>
      <vt:lpstr>8  møde- gange</vt:lpstr>
      <vt:lpstr>Undervisning af sygepleje-studerende</vt:lpstr>
      <vt:lpstr>Fagteammøder fremadrettet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Vestergaard Sørensen</dc:creator>
  <cp:lastModifiedBy>Mette Vestergaard Sørensen</cp:lastModifiedBy>
  <cp:revision>13</cp:revision>
  <dcterms:created xsi:type="dcterms:W3CDTF">2022-02-07T14:26:52Z</dcterms:created>
  <dcterms:modified xsi:type="dcterms:W3CDTF">2022-02-08T15:46:15Z</dcterms:modified>
</cp:coreProperties>
</file>