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55" r:id="rId2"/>
    <p:sldId id="381" r:id="rId3"/>
    <p:sldId id="346" r:id="rId4"/>
    <p:sldId id="380" r:id="rId5"/>
    <p:sldId id="368" r:id="rId6"/>
    <p:sldId id="384" r:id="rId7"/>
    <p:sldId id="372" r:id="rId8"/>
    <p:sldId id="373" r:id="rId9"/>
    <p:sldId id="361" r:id="rId10"/>
    <p:sldId id="375" r:id="rId11"/>
    <p:sldId id="360" r:id="rId12"/>
    <p:sldId id="371" r:id="rId13"/>
    <p:sldId id="362" r:id="rId14"/>
    <p:sldId id="369" r:id="rId15"/>
    <p:sldId id="383" r:id="rId16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5D"/>
    <a:srgbClr val="F8485E"/>
    <a:srgbClr val="49C5B1"/>
    <a:srgbClr val="DA1884"/>
    <a:srgbClr val="1E22AA"/>
    <a:srgbClr val="FAFF00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4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64C6-3895-438C-9C69-88AA4429FC64}" type="datetimeFigureOut">
              <a:rPr lang="da-DK" smtClean="0"/>
              <a:t>01-06-2022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A0D5-CC51-472C-9FC6-C06E8DE45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3FAA-E410-4BA3-BD95-6B8B07E7F3C1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8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1E4E-705E-46B4-9074-CD66EFB3E5B6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64A8-2DE0-449F-B10A-5AD83FA877CD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5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2EF-D623-47B9-B557-8B639B6C2D83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6042545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8" name="Billede 7" descr="Logo_lyseblå_payoff-01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5950543"/>
            <a:ext cx="1877316" cy="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024-7F5A-42A0-95AB-2B4267E8DB7E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20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DDE4-085D-451B-8DCF-436AD3E75BF9}" type="datetime1">
              <a:rPr lang="da-DK" smtClean="0"/>
              <a:t>01-06-2022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92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7A62-90BD-4905-B01D-6CE56ACFBC9F}" type="datetime1">
              <a:rPr lang="da-DK" smtClean="0"/>
              <a:t>01-06-2022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14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A9E4-025E-4EFC-82C0-09689AC7F48F}" type="datetime1">
              <a:rPr lang="da-DK" smtClean="0"/>
              <a:t>01-06-2022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6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475D-2F38-46CC-B4EC-B28033157C69}" type="datetime1">
              <a:rPr lang="da-DK" smtClean="0"/>
              <a:t>01-06-2022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9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DB55-95A3-4DC8-BBBA-5CA84A42F198}" type="datetime1">
              <a:rPr lang="da-DK" smtClean="0"/>
              <a:t>01-06-2022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2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8723-7C18-4803-90AA-2559E88C5732}" type="datetime1">
              <a:rPr lang="da-DK" smtClean="0"/>
              <a:t>01-06-2022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597600"/>
            <a:ext cx="8229600" cy="87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89200"/>
            <a:ext cx="8229600" cy="38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E7DE-449C-43B3-8EE9-38ED54EC631E}" type="datetime1">
              <a:rPr lang="da-DK" smtClean="0"/>
              <a:t>01-06-2022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Tandplejen i Randers Kommune 2017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6042545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5950543"/>
            <a:ext cx="1877316" cy="9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rgbClr val="49C5B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400" dirty="0" smtClean="0">
                <a:solidFill>
                  <a:schemeClr val="bg1"/>
                </a:solidFill>
              </a:rPr>
              <a:t>Sundhedsplejen i Randers Kommune 2022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140097" y="-2765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da-DK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a-DK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Sundhedsplejen Udvalgsmøde d. 23.marts 2022</a:t>
            </a:r>
            <a:endParaRPr lang="da-DK" sz="2400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422537"/>
            <a:ext cx="7848000" cy="39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292168"/>
            <a:ext cx="8229600" cy="875600"/>
          </a:xfrm>
        </p:spPr>
        <p:txBody>
          <a:bodyPr/>
          <a:lstStyle/>
          <a:p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>Særlig og udvidet indsats</a:t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</a:t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4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- </a:t>
            </a:r>
            <a:r>
              <a:rPr lang="da-DK" sz="2000" b="1" dirty="0">
                <a:solidFill>
                  <a:schemeClr val="tx1">
                    <a:lumMod val="50000"/>
                  </a:schemeClr>
                </a:solidFill>
              </a:rPr>
              <a:t>Sårbare familier </a:t>
            </a: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</a:t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- præmature ≤ 32</a:t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- Familier af anden etnisk herkomst </a:t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end dansk</a:t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</a:t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</a:t>
            </a:r>
            <a:endParaRPr lang="da-DK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060192" y="6173787"/>
            <a:ext cx="2895600" cy="365125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31"/>
            <a:ext cx="2823163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7614"/>
          </a:xfrm>
        </p:spPr>
        <p:txBody>
          <a:bodyPr/>
          <a:lstStyle/>
          <a:p>
            <a:r>
              <a:rPr lang="da-DK" sz="3200" dirty="0" smtClean="0">
                <a:solidFill>
                  <a:srgbClr val="1B365D"/>
                </a:solidFill>
              </a:rPr>
              <a:t>Skolebørn</a:t>
            </a:r>
            <a:endParaRPr lang="da-DK" sz="3200" dirty="0">
              <a:solidFill>
                <a:srgbClr val="1B365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b="1" dirty="0" smtClean="0"/>
              <a:t>FAKTA:</a:t>
            </a:r>
          </a:p>
          <a:p>
            <a:endParaRPr lang="da-DK" sz="2800" dirty="0" smtClean="0"/>
          </a:p>
          <a:p>
            <a:endParaRPr lang="da-DK" sz="2800" dirty="0" smtClean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12000 skolebørn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35 skoler der skal serviceres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16200 kontakter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10 % har et særligt behov/ behovssamtaler 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Alle får standard tilbud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Nogle får et udvidet tilbud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6" name="Pladsholder til 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>
          <a:xfrm>
            <a:off x="0" y="2947867"/>
            <a:ext cx="233315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09493" y="-3978156"/>
            <a:ext cx="636734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b="1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da-DK" sz="24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Tilbud </a:t>
            </a:r>
            <a:r>
              <a:rPr lang="da-DK" sz="24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til </a:t>
            </a:r>
            <a:r>
              <a:rPr lang="da-DK" sz="24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skolebørn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endParaRPr lang="da-DK" sz="2400" b="1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0.klasse: Individuelle samtaler med alle børn og deres forældre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da-DK" sz="2000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Alle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børn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vurderes i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forhold til den motoriske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udvikling, højde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og vægt samt en syns- og hørescreening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sz="2000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a-DK" sz="2000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klasse: klasseundervisning – tema sundhed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-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højde og vægtmåling</a:t>
            </a: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2000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klasse: Dreng-pige - hvad vil det sige?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Undervisning, der har som formål, at børnene får en god selvaccept af egen krop, </a:t>
            </a:r>
            <a:endParaRPr lang="da-DK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2000" b="1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klasse: Individuelle samtaler med alle børn. </a:t>
            </a:r>
            <a:endParaRPr lang="da-DK" sz="20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sz="2000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Fokus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samtalen er selvværdsstyrkende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Herudover 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indgår højde- og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vægtmåling</a:t>
            </a: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samt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synsscreening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da-DK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klasse: Pubertetsundervisning</a:t>
            </a: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da-DK" sz="20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da-DK" sz="20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a-DK" kern="1500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klasse: Individuelle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udskolingssamtaler 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med </a:t>
            </a: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alle børn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da-DK" sz="2000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højde </a:t>
            </a:r>
            <a:r>
              <a:rPr lang="da-DK" sz="2000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og </a:t>
            </a:r>
            <a:r>
              <a:rPr lang="da-DK" sz="2000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vægtmåling samt  hørescreening</a:t>
            </a:r>
            <a:endParaRPr lang="da-DK" sz="20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sz="2000" b="1" kern="1500" dirty="0" smtClean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.klasse</a:t>
            </a:r>
            <a:r>
              <a:rPr lang="da-DK" sz="2000" b="1" kern="1500" dirty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da-DK" sz="2000" b="1" kern="1500" dirty="0" smtClean="0">
                <a:solidFill>
                  <a:srgbClr val="1B365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tilbud om seksualundervisning </a:t>
            </a:r>
            <a:r>
              <a:rPr lang="da-DK" sz="2000" b="1" kern="1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da-DK" sz="2000" kern="15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ladsholder til 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>
          <a:xfrm>
            <a:off x="7596000" y="4028609"/>
            <a:ext cx="1548000" cy="205413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6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/>
          <a:lstStyle/>
          <a:p>
            <a:r>
              <a:rPr lang="da-DK" sz="3200" dirty="0">
                <a:solidFill>
                  <a:schemeClr val="tx2"/>
                </a:solidFill>
              </a:rPr>
              <a:t>Skolebørn</a:t>
            </a:r>
            <a:br>
              <a:rPr lang="da-DK" sz="3200" dirty="0">
                <a:solidFill>
                  <a:schemeClr val="tx2"/>
                </a:solidFill>
              </a:rPr>
            </a:b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2262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Øvrige tilbud:</a:t>
            </a:r>
          </a:p>
          <a:p>
            <a:endParaRPr lang="da-DK" sz="2800" b="1" dirty="0" smtClean="0"/>
          </a:p>
          <a:p>
            <a:endParaRPr lang="da-DK" sz="2800" b="1" dirty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Overvægtsklinik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Vandladningsklinik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Gruppeforløb 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Astmaindsats 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PREP (</a:t>
            </a:r>
            <a:r>
              <a:rPr lang="da-DK" sz="2400" dirty="0" err="1" smtClean="0"/>
              <a:t>Prevention</a:t>
            </a:r>
            <a:r>
              <a:rPr lang="da-DK" sz="2400" dirty="0" smtClean="0"/>
              <a:t> and </a:t>
            </a:r>
            <a:r>
              <a:rPr lang="da-DK" sz="2400" dirty="0" err="1" smtClean="0"/>
              <a:t>relationship</a:t>
            </a:r>
            <a:r>
              <a:rPr lang="da-DK" sz="2400" dirty="0" smtClean="0"/>
              <a:t> </a:t>
            </a:r>
            <a:r>
              <a:rPr lang="da-DK" sz="2400" dirty="0" err="1" smtClean="0"/>
              <a:t>Enchancement</a:t>
            </a:r>
            <a:r>
              <a:rPr lang="da-DK" sz="2400" dirty="0" smtClean="0"/>
              <a:t> Program</a:t>
            </a:r>
            <a:r>
              <a:rPr lang="da-DK" sz="2400" dirty="0"/>
              <a:t>)</a:t>
            </a:r>
            <a:endParaRPr lang="da-DK" sz="2400" dirty="0" smtClean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Behovssamtaler</a:t>
            </a:r>
          </a:p>
          <a:p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83368" y="1162050"/>
            <a:ext cx="3008313" cy="4691063"/>
          </a:xfrm>
        </p:spPr>
        <p:txBody>
          <a:bodyPr>
            <a:normAutofit/>
          </a:bodyPr>
          <a:lstStyle/>
          <a:p>
            <a:endParaRPr lang="da-DK" sz="1800" b="1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2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281"/>
            <a:ext cx="243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790383"/>
          </a:xfrm>
        </p:spPr>
        <p:txBody>
          <a:bodyPr/>
          <a:lstStyle/>
          <a:p>
            <a:pPr algn="ctr"/>
            <a:r>
              <a:rPr lang="da-DK" sz="3200" b="1" dirty="0" smtClean="0">
                <a:solidFill>
                  <a:srgbClr val="1B365D"/>
                </a:solidFill>
              </a:rPr>
              <a:t>Faglige udfordringer</a:t>
            </a:r>
            <a:endParaRPr lang="da-DK" sz="3200" b="1" dirty="0">
              <a:solidFill>
                <a:srgbClr val="1B365D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235174"/>
            <a:ext cx="2895600" cy="365125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71750" y="1076133"/>
            <a:ext cx="457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Flere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har brug for støtte og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vejledning</a:t>
            </a:r>
          </a:p>
          <a:p>
            <a:endParaRPr lang="da-DK" sz="1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Større mistrivsel blandt børn og unge </a:t>
            </a:r>
          </a:p>
          <a:p>
            <a:endParaRPr lang="da-DK" sz="1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Flere børn og unge med overvægt</a:t>
            </a:r>
          </a:p>
          <a:p>
            <a:endParaRPr lang="da-DK" sz="1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Større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ulighed i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sundhed</a:t>
            </a:r>
          </a:p>
          <a:p>
            <a:endParaRPr lang="da-DK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Ny generation af familier</a:t>
            </a: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Sundhedsplejerskerne tænkes oftere</a:t>
            </a: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ind i tværfaglige indsatser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endParaRPr lang="da-DK" sz="1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Fokus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på at samarbejde på tværs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både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internt</a:t>
            </a:r>
          </a:p>
          <a:p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i kommunen, men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også på </a:t>
            </a:r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</a:rPr>
              <a:t>tværs af </a:t>
            </a:r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sektorer</a:t>
            </a:r>
          </a:p>
          <a:p>
            <a:endParaRPr lang="da-DK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Ressourcer i forhold til den udvidede opgavevifte</a:t>
            </a:r>
            <a:endParaRPr lang="da-DK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da-DK" sz="1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a-DK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• Rekruttering af sundhedsplejersker</a:t>
            </a:r>
            <a:endParaRPr lang="da-DK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042"/>
            <a:ext cx="1512000" cy="2016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46" y="4720042"/>
            <a:ext cx="248115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>
                <a:solidFill>
                  <a:schemeClr val="tx2"/>
                </a:solidFill>
              </a:rPr>
              <a:t>Behov for Styrkelse af områder</a:t>
            </a:r>
            <a:endParaRPr lang="da-DK" sz="3200" b="1" dirty="0">
              <a:solidFill>
                <a:schemeClr val="tx2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r>
              <a:rPr lang="da-DK" sz="1600" dirty="0" smtClean="0"/>
              <a:t>Sundhedsplejen </a:t>
            </a:r>
          </a:p>
          <a:p>
            <a:r>
              <a:rPr lang="da-DK" sz="1600" dirty="0" smtClean="0"/>
              <a:t>Randers Kommune 2022</a:t>
            </a:r>
            <a:endParaRPr lang="da-DK" sz="1600" dirty="0"/>
          </a:p>
        </p:txBody>
      </p:sp>
      <p:sp>
        <p:nvSpPr>
          <p:cNvPr id="4" name="Rektangel 3"/>
          <p:cNvSpPr/>
          <p:nvPr/>
        </p:nvSpPr>
        <p:spPr>
          <a:xfrm>
            <a:off x="1563624" y="1434892"/>
            <a:ext cx="4572000" cy="4651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Øget fokus på fædre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Konsulentfunktionen i skole og </a:t>
            </a:r>
            <a:r>
              <a:rPr lang="da-DK" sz="16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dagtilbud</a:t>
            </a:r>
            <a:endParaRPr lang="da-DK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Indsats ift. førskolebørn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Samarbejde med eksterne samarbejdspartnere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Indsats ift. motorik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 specialiserede indsats ift. børn med særlige udfordringer, fx spiseforstyrrelse og selvskade og angst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Indsats på ungdomsuddannelserne</a:t>
            </a:r>
          </a:p>
          <a:p>
            <a:pPr marL="457200">
              <a:lnSpc>
                <a:spcPct val="107000"/>
              </a:lnSpc>
              <a:spcAft>
                <a:spcPts val="2400"/>
              </a:spcAft>
            </a:pPr>
            <a:r>
              <a:rPr lang="da-DK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13" y="4648042"/>
            <a:ext cx="2615270" cy="1404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042"/>
            <a:ext cx="151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670"/>
            <a:ext cx="8229600" cy="1371600"/>
          </a:xfrm>
        </p:spPr>
        <p:txBody>
          <a:bodyPr/>
          <a:lstStyle/>
          <a:p>
            <a:pPr algn="ctr"/>
            <a:r>
              <a:rPr lang="da-DK" sz="3600" b="1" dirty="0">
                <a:solidFill>
                  <a:srgbClr val="1B365D"/>
                </a:solidFill>
              </a:rPr>
              <a:t>Diverse love, Strategier, visioner og politikker</a:t>
            </a:r>
            <a:endParaRPr lang="da-DK" sz="36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032280"/>
            <a:ext cx="2895600" cy="689195"/>
          </a:xfrm>
        </p:spPr>
        <p:txBody>
          <a:bodyPr/>
          <a:lstStyle/>
          <a:p>
            <a:r>
              <a:rPr lang="da-DK" sz="1600" dirty="0" smtClean="0"/>
              <a:t>Sundhedsplejen </a:t>
            </a:r>
          </a:p>
          <a:p>
            <a:r>
              <a:rPr lang="da-DK" sz="1600" dirty="0" smtClean="0"/>
              <a:t>Randers Kommune 2022</a:t>
            </a:r>
            <a:endParaRPr lang="da-DK" sz="1600" dirty="0"/>
          </a:p>
        </p:txBody>
      </p:sp>
      <p:grpSp>
        <p:nvGrpSpPr>
          <p:cNvPr id="4" name="Group 62889"/>
          <p:cNvGrpSpPr/>
          <p:nvPr/>
        </p:nvGrpSpPr>
        <p:grpSpPr>
          <a:xfrm>
            <a:off x="108000" y="2922385"/>
            <a:ext cx="8928000" cy="1356984"/>
            <a:chOff x="0" y="-37462"/>
            <a:chExt cx="10493385" cy="1357246"/>
          </a:xfrm>
        </p:grpSpPr>
        <p:sp>
          <p:nvSpPr>
            <p:cNvPr id="5" name="Shape 335"/>
            <p:cNvSpPr/>
            <p:nvPr/>
          </p:nvSpPr>
          <p:spPr>
            <a:xfrm>
              <a:off x="55134" y="-37462"/>
              <a:ext cx="1568193" cy="1292352"/>
            </a:xfrm>
            <a:custGeom>
              <a:avLst/>
              <a:gdLst/>
              <a:ahLst/>
              <a:cxnLst/>
              <a:rect l="0" t="0" r="0" b="0"/>
              <a:pathLst>
                <a:path w="1568193" h="1292352">
                  <a:moveTo>
                    <a:pt x="129540" y="0"/>
                  </a:moveTo>
                  <a:lnTo>
                    <a:pt x="1438653" y="0"/>
                  </a:lnTo>
                  <a:cubicBezTo>
                    <a:pt x="1510281" y="0"/>
                    <a:pt x="1568193" y="57912"/>
                    <a:pt x="1568193" y="129540"/>
                  </a:cubicBezTo>
                  <a:lnTo>
                    <a:pt x="1568193" y="1162812"/>
                  </a:lnTo>
                  <a:cubicBezTo>
                    <a:pt x="1568193" y="1234440"/>
                    <a:pt x="1510281" y="1292352"/>
                    <a:pt x="1438653" y="1292352"/>
                  </a:cubicBezTo>
                  <a:lnTo>
                    <a:pt x="129540" y="1292352"/>
                  </a:lnTo>
                  <a:cubicBezTo>
                    <a:pt x="57912" y="1292352"/>
                    <a:pt x="0" y="1234440"/>
                    <a:pt x="0" y="1162812"/>
                  </a:cubicBezTo>
                  <a:lnTo>
                    <a:pt x="0" y="129540"/>
                  </a:lnTo>
                  <a:cubicBezTo>
                    <a:pt x="0" y="57912"/>
                    <a:pt x="57912" y="0"/>
                    <a:pt x="1295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dirty="0"/>
            </a:p>
          </p:txBody>
        </p:sp>
        <p:sp>
          <p:nvSpPr>
            <p:cNvPr id="6" name="Shape 336"/>
            <p:cNvSpPr/>
            <p:nvPr/>
          </p:nvSpPr>
          <p:spPr>
            <a:xfrm>
              <a:off x="0" y="0"/>
              <a:ext cx="796288" cy="1319784"/>
            </a:xfrm>
            <a:custGeom>
              <a:avLst/>
              <a:gdLst/>
              <a:ahLst/>
              <a:cxnLst/>
              <a:rect l="0" t="0" r="0" b="0"/>
              <a:pathLst>
                <a:path w="796288" h="1319784">
                  <a:moveTo>
                    <a:pt x="126492" y="0"/>
                  </a:moveTo>
                  <a:lnTo>
                    <a:pt x="796288" y="0"/>
                  </a:lnTo>
                  <a:lnTo>
                    <a:pt x="796288" y="25908"/>
                  </a:lnTo>
                  <a:lnTo>
                    <a:pt x="143256" y="25908"/>
                  </a:lnTo>
                  <a:lnTo>
                    <a:pt x="131064" y="27432"/>
                  </a:lnTo>
                  <a:lnTo>
                    <a:pt x="118872" y="28956"/>
                  </a:lnTo>
                  <a:lnTo>
                    <a:pt x="108204" y="32004"/>
                  </a:lnTo>
                  <a:lnTo>
                    <a:pt x="97536" y="35052"/>
                  </a:lnTo>
                  <a:lnTo>
                    <a:pt x="86868" y="39624"/>
                  </a:lnTo>
                  <a:lnTo>
                    <a:pt x="77724" y="45720"/>
                  </a:lnTo>
                  <a:lnTo>
                    <a:pt x="68580" y="53340"/>
                  </a:lnTo>
                  <a:lnTo>
                    <a:pt x="60960" y="60960"/>
                  </a:lnTo>
                  <a:lnTo>
                    <a:pt x="53340" y="68580"/>
                  </a:lnTo>
                  <a:lnTo>
                    <a:pt x="45720" y="77724"/>
                  </a:lnTo>
                  <a:lnTo>
                    <a:pt x="41148" y="86868"/>
                  </a:lnTo>
                  <a:lnTo>
                    <a:pt x="35052" y="97536"/>
                  </a:lnTo>
                  <a:lnTo>
                    <a:pt x="32004" y="108204"/>
                  </a:lnTo>
                  <a:lnTo>
                    <a:pt x="28956" y="118872"/>
                  </a:lnTo>
                  <a:lnTo>
                    <a:pt x="27432" y="129540"/>
                  </a:lnTo>
                  <a:lnTo>
                    <a:pt x="25908" y="143256"/>
                  </a:lnTo>
                  <a:lnTo>
                    <a:pt x="25908" y="1176528"/>
                  </a:lnTo>
                  <a:lnTo>
                    <a:pt x="27432" y="1188720"/>
                  </a:lnTo>
                  <a:lnTo>
                    <a:pt x="28956" y="1199388"/>
                  </a:lnTo>
                  <a:lnTo>
                    <a:pt x="32004" y="1211580"/>
                  </a:lnTo>
                  <a:lnTo>
                    <a:pt x="35052" y="1222248"/>
                  </a:lnTo>
                  <a:lnTo>
                    <a:pt x="39624" y="1231392"/>
                  </a:lnTo>
                  <a:lnTo>
                    <a:pt x="45720" y="1242060"/>
                  </a:lnTo>
                  <a:lnTo>
                    <a:pt x="51816" y="1251204"/>
                  </a:lnTo>
                  <a:lnTo>
                    <a:pt x="59436" y="1258824"/>
                  </a:lnTo>
                  <a:lnTo>
                    <a:pt x="68580" y="1266444"/>
                  </a:lnTo>
                  <a:lnTo>
                    <a:pt x="76200" y="1272540"/>
                  </a:lnTo>
                  <a:lnTo>
                    <a:pt x="86868" y="1278636"/>
                  </a:lnTo>
                  <a:lnTo>
                    <a:pt x="96012" y="1283208"/>
                  </a:lnTo>
                  <a:lnTo>
                    <a:pt x="106680" y="1287780"/>
                  </a:lnTo>
                  <a:lnTo>
                    <a:pt x="118872" y="1290828"/>
                  </a:lnTo>
                  <a:lnTo>
                    <a:pt x="129540" y="1292352"/>
                  </a:lnTo>
                  <a:lnTo>
                    <a:pt x="141732" y="1293876"/>
                  </a:lnTo>
                  <a:lnTo>
                    <a:pt x="796288" y="1293876"/>
                  </a:lnTo>
                  <a:lnTo>
                    <a:pt x="796288" y="1319784"/>
                  </a:lnTo>
                  <a:lnTo>
                    <a:pt x="128016" y="1319784"/>
                  </a:lnTo>
                  <a:lnTo>
                    <a:pt x="114300" y="1316736"/>
                  </a:lnTo>
                  <a:lnTo>
                    <a:pt x="100584" y="1313688"/>
                  </a:lnTo>
                  <a:lnTo>
                    <a:pt x="86868" y="1309116"/>
                  </a:lnTo>
                  <a:lnTo>
                    <a:pt x="74676" y="1303020"/>
                  </a:lnTo>
                  <a:lnTo>
                    <a:pt x="62484" y="1295400"/>
                  </a:lnTo>
                  <a:lnTo>
                    <a:pt x="51816" y="1287780"/>
                  </a:lnTo>
                  <a:lnTo>
                    <a:pt x="41148" y="1278636"/>
                  </a:lnTo>
                  <a:lnTo>
                    <a:pt x="32004" y="1267968"/>
                  </a:lnTo>
                  <a:lnTo>
                    <a:pt x="24384" y="1257300"/>
                  </a:lnTo>
                  <a:lnTo>
                    <a:pt x="16764" y="1245108"/>
                  </a:lnTo>
                  <a:lnTo>
                    <a:pt x="10668" y="1232916"/>
                  </a:lnTo>
                  <a:lnTo>
                    <a:pt x="6096" y="1220724"/>
                  </a:lnTo>
                  <a:lnTo>
                    <a:pt x="3048" y="1207008"/>
                  </a:lnTo>
                  <a:lnTo>
                    <a:pt x="0" y="1193292"/>
                  </a:lnTo>
                  <a:lnTo>
                    <a:pt x="0" y="1178052"/>
                  </a:lnTo>
                  <a:lnTo>
                    <a:pt x="0" y="143256"/>
                  </a:lnTo>
                  <a:lnTo>
                    <a:pt x="0" y="128016"/>
                  </a:lnTo>
                  <a:lnTo>
                    <a:pt x="3048" y="114300"/>
                  </a:lnTo>
                  <a:lnTo>
                    <a:pt x="6096" y="100584"/>
                  </a:lnTo>
                  <a:lnTo>
                    <a:pt x="10668" y="88392"/>
                  </a:lnTo>
                  <a:lnTo>
                    <a:pt x="16764" y="74676"/>
                  </a:lnTo>
                  <a:lnTo>
                    <a:pt x="22860" y="64008"/>
                  </a:lnTo>
                  <a:lnTo>
                    <a:pt x="32004" y="51816"/>
                  </a:lnTo>
                  <a:lnTo>
                    <a:pt x="41148" y="42672"/>
                  </a:lnTo>
                  <a:lnTo>
                    <a:pt x="50292" y="33528"/>
                  </a:lnTo>
                  <a:lnTo>
                    <a:pt x="62484" y="24384"/>
                  </a:lnTo>
                  <a:lnTo>
                    <a:pt x="73152" y="16764"/>
                  </a:lnTo>
                  <a:lnTo>
                    <a:pt x="85344" y="12192"/>
                  </a:lnTo>
                  <a:lnTo>
                    <a:pt x="99060" y="6096"/>
                  </a:lnTo>
                  <a:lnTo>
                    <a:pt x="112776" y="3048"/>
                  </a:lnTo>
                  <a:lnTo>
                    <a:pt x="12649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7" name="Shape 337"/>
            <p:cNvSpPr/>
            <p:nvPr/>
          </p:nvSpPr>
          <p:spPr>
            <a:xfrm>
              <a:off x="796288" y="0"/>
              <a:ext cx="797813" cy="1319784"/>
            </a:xfrm>
            <a:custGeom>
              <a:avLst/>
              <a:gdLst/>
              <a:ahLst/>
              <a:cxnLst/>
              <a:rect l="0" t="0" r="0" b="0"/>
              <a:pathLst>
                <a:path w="797813" h="1319784">
                  <a:moveTo>
                    <a:pt x="0" y="0"/>
                  </a:moveTo>
                  <a:lnTo>
                    <a:pt x="668273" y="0"/>
                  </a:lnTo>
                  <a:lnTo>
                    <a:pt x="683513" y="3048"/>
                  </a:lnTo>
                  <a:lnTo>
                    <a:pt x="697229" y="6096"/>
                  </a:lnTo>
                  <a:lnTo>
                    <a:pt x="709421" y="10668"/>
                  </a:lnTo>
                  <a:lnTo>
                    <a:pt x="721613" y="16764"/>
                  </a:lnTo>
                  <a:lnTo>
                    <a:pt x="733805" y="24384"/>
                  </a:lnTo>
                  <a:lnTo>
                    <a:pt x="744473" y="32004"/>
                  </a:lnTo>
                  <a:lnTo>
                    <a:pt x="755141" y="41148"/>
                  </a:lnTo>
                  <a:lnTo>
                    <a:pt x="764285" y="51816"/>
                  </a:lnTo>
                  <a:lnTo>
                    <a:pt x="773429" y="62484"/>
                  </a:lnTo>
                  <a:lnTo>
                    <a:pt x="779525" y="74676"/>
                  </a:lnTo>
                  <a:lnTo>
                    <a:pt x="785621" y="86868"/>
                  </a:lnTo>
                  <a:lnTo>
                    <a:pt x="791717" y="99060"/>
                  </a:lnTo>
                  <a:lnTo>
                    <a:pt x="794765" y="112776"/>
                  </a:lnTo>
                  <a:lnTo>
                    <a:pt x="796289" y="128016"/>
                  </a:lnTo>
                  <a:lnTo>
                    <a:pt x="797813" y="141732"/>
                  </a:lnTo>
                  <a:lnTo>
                    <a:pt x="797813" y="1176528"/>
                  </a:lnTo>
                  <a:lnTo>
                    <a:pt x="796289" y="1191768"/>
                  </a:lnTo>
                  <a:lnTo>
                    <a:pt x="794765" y="1205484"/>
                  </a:lnTo>
                  <a:lnTo>
                    <a:pt x="791717" y="1219200"/>
                  </a:lnTo>
                  <a:lnTo>
                    <a:pt x="787145" y="1232916"/>
                  </a:lnTo>
                  <a:lnTo>
                    <a:pt x="781048" y="1245108"/>
                  </a:lnTo>
                  <a:lnTo>
                    <a:pt x="773429" y="1255776"/>
                  </a:lnTo>
                  <a:lnTo>
                    <a:pt x="765809" y="1267968"/>
                  </a:lnTo>
                  <a:lnTo>
                    <a:pt x="756665" y="1277112"/>
                  </a:lnTo>
                  <a:lnTo>
                    <a:pt x="745997" y="1286256"/>
                  </a:lnTo>
                  <a:lnTo>
                    <a:pt x="735329" y="1295400"/>
                  </a:lnTo>
                  <a:lnTo>
                    <a:pt x="723137" y="1303020"/>
                  </a:lnTo>
                  <a:lnTo>
                    <a:pt x="710945" y="1309116"/>
                  </a:lnTo>
                  <a:lnTo>
                    <a:pt x="697229" y="1313688"/>
                  </a:lnTo>
                  <a:lnTo>
                    <a:pt x="683513" y="1316736"/>
                  </a:lnTo>
                  <a:lnTo>
                    <a:pt x="669797" y="1319784"/>
                  </a:lnTo>
                  <a:lnTo>
                    <a:pt x="0" y="1319784"/>
                  </a:lnTo>
                  <a:lnTo>
                    <a:pt x="0" y="1293876"/>
                  </a:lnTo>
                  <a:lnTo>
                    <a:pt x="654557" y="1293876"/>
                  </a:lnTo>
                  <a:lnTo>
                    <a:pt x="666748" y="1292352"/>
                  </a:lnTo>
                  <a:lnTo>
                    <a:pt x="677417" y="1290828"/>
                  </a:lnTo>
                  <a:lnTo>
                    <a:pt x="688085" y="1287780"/>
                  </a:lnTo>
                  <a:lnTo>
                    <a:pt x="698753" y="1284732"/>
                  </a:lnTo>
                  <a:lnTo>
                    <a:pt x="709420" y="1280160"/>
                  </a:lnTo>
                  <a:lnTo>
                    <a:pt x="718565" y="1274064"/>
                  </a:lnTo>
                  <a:lnTo>
                    <a:pt x="727709" y="1267968"/>
                  </a:lnTo>
                  <a:lnTo>
                    <a:pt x="736853" y="1260348"/>
                  </a:lnTo>
                  <a:lnTo>
                    <a:pt x="744473" y="1251204"/>
                  </a:lnTo>
                  <a:lnTo>
                    <a:pt x="750569" y="1242060"/>
                  </a:lnTo>
                  <a:lnTo>
                    <a:pt x="756665" y="1232916"/>
                  </a:lnTo>
                  <a:lnTo>
                    <a:pt x="761237" y="1223772"/>
                  </a:lnTo>
                  <a:lnTo>
                    <a:pt x="765809" y="1213104"/>
                  </a:lnTo>
                  <a:lnTo>
                    <a:pt x="768857" y="1200912"/>
                  </a:lnTo>
                  <a:lnTo>
                    <a:pt x="770381" y="1190244"/>
                  </a:lnTo>
                  <a:lnTo>
                    <a:pt x="770381" y="131064"/>
                  </a:lnTo>
                  <a:lnTo>
                    <a:pt x="768857" y="120396"/>
                  </a:lnTo>
                  <a:lnTo>
                    <a:pt x="765809" y="108204"/>
                  </a:lnTo>
                  <a:lnTo>
                    <a:pt x="762761" y="97536"/>
                  </a:lnTo>
                  <a:lnTo>
                    <a:pt x="756665" y="88392"/>
                  </a:lnTo>
                  <a:lnTo>
                    <a:pt x="752093" y="77724"/>
                  </a:lnTo>
                  <a:lnTo>
                    <a:pt x="744473" y="70104"/>
                  </a:lnTo>
                  <a:lnTo>
                    <a:pt x="736853" y="60960"/>
                  </a:lnTo>
                  <a:lnTo>
                    <a:pt x="729233" y="53340"/>
                  </a:lnTo>
                  <a:lnTo>
                    <a:pt x="720089" y="47244"/>
                  </a:lnTo>
                  <a:lnTo>
                    <a:pt x="710945" y="41148"/>
                  </a:lnTo>
                  <a:lnTo>
                    <a:pt x="700277" y="36576"/>
                  </a:lnTo>
                  <a:lnTo>
                    <a:pt x="689609" y="32004"/>
                  </a:lnTo>
                  <a:lnTo>
                    <a:pt x="678941" y="28956"/>
                  </a:lnTo>
                  <a:lnTo>
                    <a:pt x="666749" y="27432"/>
                  </a:lnTo>
                  <a:lnTo>
                    <a:pt x="654557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8" name="Rectangle 338"/>
            <p:cNvSpPr/>
            <p:nvPr/>
          </p:nvSpPr>
          <p:spPr>
            <a:xfrm>
              <a:off x="592835" y="579453"/>
              <a:ext cx="537912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Love</a:t>
              </a:r>
              <a:endParaRPr lang="da-DK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hape 339"/>
            <p:cNvSpPr/>
            <p:nvPr/>
          </p:nvSpPr>
          <p:spPr>
            <a:xfrm>
              <a:off x="1737357" y="464820"/>
              <a:ext cx="332232" cy="390144"/>
            </a:xfrm>
            <a:custGeom>
              <a:avLst/>
              <a:gdLst/>
              <a:ahLst/>
              <a:cxnLst/>
              <a:rect l="0" t="0" r="0" b="0"/>
              <a:pathLst>
                <a:path w="332232" h="390144">
                  <a:moveTo>
                    <a:pt x="166116" y="0"/>
                  </a:moveTo>
                  <a:lnTo>
                    <a:pt x="332232" y="195072"/>
                  </a:lnTo>
                  <a:lnTo>
                    <a:pt x="166116" y="390144"/>
                  </a:lnTo>
                  <a:lnTo>
                    <a:pt x="166116" y="312420"/>
                  </a:lnTo>
                  <a:lnTo>
                    <a:pt x="0" y="312420"/>
                  </a:lnTo>
                  <a:lnTo>
                    <a:pt x="0" y="77724"/>
                  </a:lnTo>
                  <a:lnTo>
                    <a:pt x="166116" y="77724"/>
                  </a:lnTo>
                  <a:lnTo>
                    <a:pt x="166116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0" name="Shape 340"/>
            <p:cNvSpPr/>
            <p:nvPr/>
          </p:nvSpPr>
          <p:spPr>
            <a:xfrm>
              <a:off x="2208273" y="13716"/>
              <a:ext cx="1566672" cy="1292352"/>
            </a:xfrm>
            <a:custGeom>
              <a:avLst/>
              <a:gdLst/>
              <a:ahLst/>
              <a:cxnLst/>
              <a:rect l="0" t="0" r="0" b="0"/>
              <a:pathLst>
                <a:path w="1566672" h="1292352">
                  <a:moveTo>
                    <a:pt x="128016" y="0"/>
                  </a:moveTo>
                  <a:lnTo>
                    <a:pt x="1437132" y="0"/>
                  </a:lnTo>
                  <a:cubicBezTo>
                    <a:pt x="1508760" y="0"/>
                    <a:pt x="1566672" y="57912"/>
                    <a:pt x="1566672" y="129540"/>
                  </a:cubicBezTo>
                  <a:lnTo>
                    <a:pt x="1566672" y="1162812"/>
                  </a:lnTo>
                  <a:cubicBezTo>
                    <a:pt x="1566672" y="1234440"/>
                    <a:pt x="1508760" y="1292352"/>
                    <a:pt x="1437132" y="1292352"/>
                  </a:cubicBezTo>
                  <a:lnTo>
                    <a:pt x="128016" y="1292352"/>
                  </a:lnTo>
                  <a:cubicBezTo>
                    <a:pt x="57912" y="1292352"/>
                    <a:pt x="0" y="1234440"/>
                    <a:pt x="0" y="1162812"/>
                  </a:cubicBezTo>
                  <a:lnTo>
                    <a:pt x="0" y="129540"/>
                  </a:lnTo>
                  <a:cubicBezTo>
                    <a:pt x="0" y="57912"/>
                    <a:pt x="57912" y="0"/>
                    <a:pt x="12801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1" name="Shape 341"/>
            <p:cNvSpPr/>
            <p:nvPr/>
          </p:nvSpPr>
          <p:spPr>
            <a:xfrm>
              <a:off x="2194557" y="0"/>
              <a:ext cx="796290" cy="1319784"/>
            </a:xfrm>
            <a:custGeom>
              <a:avLst/>
              <a:gdLst/>
              <a:ahLst/>
              <a:cxnLst/>
              <a:rect l="0" t="0" r="0" b="0"/>
              <a:pathLst>
                <a:path w="796290" h="1319784">
                  <a:moveTo>
                    <a:pt x="126492" y="0"/>
                  </a:moveTo>
                  <a:lnTo>
                    <a:pt x="796290" y="0"/>
                  </a:lnTo>
                  <a:lnTo>
                    <a:pt x="796290" y="25908"/>
                  </a:lnTo>
                  <a:lnTo>
                    <a:pt x="143256" y="25908"/>
                  </a:lnTo>
                  <a:lnTo>
                    <a:pt x="131064" y="27432"/>
                  </a:lnTo>
                  <a:lnTo>
                    <a:pt x="118872" y="28956"/>
                  </a:lnTo>
                  <a:lnTo>
                    <a:pt x="108204" y="32004"/>
                  </a:lnTo>
                  <a:lnTo>
                    <a:pt x="97536" y="35052"/>
                  </a:lnTo>
                  <a:lnTo>
                    <a:pt x="86868" y="39624"/>
                  </a:lnTo>
                  <a:lnTo>
                    <a:pt x="77724" y="45720"/>
                  </a:lnTo>
                  <a:lnTo>
                    <a:pt x="68580" y="53340"/>
                  </a:lnTo>
                  <a:lnTo>
                    <a:pt x="60960" y="60960"/>
                  </a:lnTo>
                  <a:lnTo>
                    <a:pt x="53340" y="68580"/>
                  </a:lnTo>
                  <a:lnTo>
                    <a:pt x="47244" y="77724"/>
                  </a:lnTo>
                  <a:lnTo>
                    <a:pt x="41148" y="86868"/>
                  </a:lnTo>
                  <a:lnTo>
                    <a:pt x="35052" y="97536"/>
                  </a:lnTo>
                  <a:lnTo>
                    <a:pt x="32004" y="108204"/>
                  </a:lnTo>
                  <a:lnTo>
                    <a:pt x="28956" y="118872"/>
                  </a:lnTo>
                  <a:lnTo>
                    <a:pt x="27432" y="129540"/>
                  </a:lnTo>
                  <a:lnTo>
                    <a:pt x="25908" y="143256"/>
                  </a:lnTo>
                  <a:lnTo>
                    <a:pt x="25908" y="1176528"/>
                  </a:lnTo>
                  <a:lnTo>
                    <a:pt x="27432" y="1188720"/>
                  </a:lnTo>
                  <a:lnTo>
                    <a:pt x="28956" y="1199388"/>
                  </a:lnTo>
                  <a:lnTo>
                    <a:pt x="32004" y="1211580"/>
                  </a:lnTo>
                  <a:lnTo>
                    <a:pt x="35052" y="1222248"/>
                  </a:lnTo>
                  <a:lnTo>
                    <a:pt x="39624" y="1231392"/>
                  </a:lnTo>
                  <a:lnTo>
                    <a:pt x="45720" y="1242060"/>
                  </a:lnTo>
                  <a:lnTo>
                    <a:pt x="51816" y="1251204"/>
                  </a:lnTo>
                  <a:lnTo>
                    <a:pt x="59436" y="1258824"/>
                  </a:lnTo>
                  <a:lnTo>
                    <a:pt x="68580" y="1266444"/>
                  </a:lnTo>
                  <a:lnTo>
                    <a:pt x="76200" y="1272540"/>
                  </a:lnTo>
                  <a:lnTo>
                    <a:pt x="86868" y="1278636"/>
                  </a:lnTo>
                  <a:lnTo>
                    <a:pt x="96012" y="1283208"/>
                  </a:lnTo>
                  <a:lnTo>
                    <a:pt x="106680" y="1287780"/>
                  </a:lnTo>
                  <a:lnTo>
                    <a:pt x="118872" y="1290828"/>
                  </a:lnTo>
                  <a:lnTo>
                    <a:pt x="129540" y="1292352"/>
                  </a:lnTo>
                  <a:lnTo>
                    <a:pt x="141732" y="1293876"/>
                  </a:lnTo>
                  <a:lnTo>
                    <a:pt x="796290" y="1293876"/>
                  </a:lnTo>
                  <a:lnTo>
                    <a:pt x="796290" y="1319784"/>
                  </a:lnTo>
                  <a:lnTo>
                    <a:pt x="128016" y="1319784"/>
                  </a:lnTo>
                  <a:lnTo>
                    <a:pt x="114300" y="1316736"/>
                  </a:lnTo>
                  <a:lnTo>
                    <a:pt x="100584" y="1313688"/>
                  </a:lnTo>
                  <a:lnTo>
                    <a:pt x="86868" y="1309116"/>
                  </a:lnTo>
                  <a:lnTo>
                    <a:pt x="74676" y="1303020"/>
                  </a:lnTo>
                  <a:lnTo>
                    <a:pt x="62484" y="1295400"/>
                  </a:lnTo>
                  <a:lnTo>
                    <a:pt x="51816" y="1287780"/>
                  </a:lnTo>
                  <a:lnTo>
                    <a:pt x="41148" y="1278636"/>
                  </a:lnTo>
                  <a:lnTo>
                    <a:pt x="32004" y="1267968"/>
                  </a:lnTo>
                  <a:lnTo>
                    <a:pt x="24384" y="1257300"/>
                  </a:lnTo>
                  <a:lnTo>
                    <a:pt x="16764" y="1245108"/>
                  </a:lnTo>
                  <a:lnTo>
                    <a:pt x="10668" y="1232916"/>
                  </a:lnTo>
                  <a:lnTo>
                    <a:pt x="6096" y="1220724"/>
                  </a:lnTo>
                  <a:lnTo>
                    <a:pt x="3048" y="1207008"/>
                  </a:lnTo>
                  <a:lnTo>
                    <a:pt x="0" y="1193292"/>
                  </a:lnTo>
                  <a:lnTo>
                    <a:pt x="0" y="1178052"/>
                  </a:lnTo>
                  <a:lnTo>
                    <a:pt x="0" y="143256"/>
                  </a:lnTo>
                  <a:lnTo>
                    <a:pt x="0" y="128016"/>
                  </a:lnTo>
                  <a:lnTo>
                    <a:pt x="3048" y="114300"/>
                  </a:lnTo>
                  <a:lnTo>
                    <a:pt x="6096" y="100584"/>
                  </a:lnTo>
                  <a:lnTo>
                    <a:pt x="10668" y="88392"/>
                  </a:lnTo>
                  <a:lnTo>
                    <a:pt x="16764" y="74676"/>
                  </a:lnTo>
                  <a:lnTo>
                    <a:pt x="24384" y="64008"/>
                  </a:lnTo>
                  <a:lnTo>
                    <a:pt x="32004" y="51816"/>
                  </a:lnTo>
                  <a:lnTo>
                    <a:pt x="41148" y="42672"/>
                  </a:lnTo>
                  <a:lnTo>
                    <a:pt x="50292" y="33528"/>
                  </a:lnTo>
                  <a:lnTo>
                    <a:pt x="62484" y="24384"/>
                  </a:lnTo>
                  <a:lnTo>
                    <a:pt x="73152" y="16764"/>
                  </a:lnTo>
                  <a:lnTo>
                    <a:pt x="86868" y="12192"/>
                  </a:lnTo>
                  <a:lnTo>
                    <a:pt x="99060" y="6096"/>
                  </a:lnTo>
                  <a:lnTo>
                    <a:pt x="112776" y="3048"/>
                  </a:lnTo>
                  <a:lnTo>
                    <a:pt x="12649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Shape 342"/>
            <p:cNvSpPr/>
            <p:nvPr/>
          </p:nvSpPr>
          <p:spPr>
            <a:xfrm>
              <a:off x="2990847" y="0"/>
              <a:ext cx="797814" cy="1319784"/>
            </a:xfrm>
            <a:custGeom>
              <a:avLst/>
              <a:gdLst/>
              <a:ahLst/>
              <a:cxnLst/>
              <a:rect l="0" t="0" r="0" b="0"/>
              <a:pathLst>
                <a:path w="797814" h="1319784">
                  <a:moveTo>
                    <a:pt x="0" y="0"/>
                  </a:moveTo>
                  <a:lnTo>
                    <a:pt x="668274" y="0"/>
                  </a:lnTo>
                  <a:lnTo>
                    <a:pt x="683514" y="3048"/>
                  </a:lnTo>
                  <a:lnTo>
                    <a:pt x="697230" y="6096"/>
                  </a:lnTo>
                  <a:lnTo>
                    <a:pt x="709422" y="10668"/>
                  </a:lnTo>
                  <a:lnTo>
                    <a:pt x="723138" y="16764"/>
                  </a:lnTo>
                  <a:lnTo>
                    <a:pt x="733806" y="24384"/>
                  </a:lnTo>
                  <a:lnTo>
                    <a:pt x="744474" y="32004"/>
                  </a:lnTo>
                  <a:lnTo>
                    <a:pt x="755142" y="41148"/>
                  </a:lnTo>
                  <a:lnTo>
                    <a:pt x="764286" y="51816"/>
                  </a:lnTo>
                  <a:lnTo>
                    <a:pt x="773430" y="62484"/>
                  </a:lnTo>
                  <a:lnTo>
                    <a:pt x="779526" y="74676"/>
                  </a:lnTo>
                  <a:lnTo>
                    <a:pt x="785622" y="86868"/>
                  </a:lnTo>
                  <a:lnTo>
                    <a:pt x="791718" y="99060"/>
                  </a:lnTo>
                  <a:lnTo>
                    <a:pt x="794766" y="112776"/>
                  </a:lnTo>
                  <a:lnTo>
                    <a:pt x="796290" y="128016"/>
                  </a:lnTo>
                  <a:lnTo>
                    <a:pt x="797814" y="141732"/>
                  </a:lnTo>
                  <a:lnTo>
                    <a:pt x="797814" y="1176528"/>
                  </a:lnTo>
                  <a:lnTo>
                    <a:pt x="796290" y="1191768"/>
                  </a:lnTo>
                  <a:lnTo>
                    <a:pt x="794766" y="1205484"/>
                  </a:lnTo>
                  <a:lnTo>
                    <a:pt x="791718" y="1219200"/>
                  </a:lnTo>
                  <a:lnTo>
                    <a:pt x="787146" y="1232916"/>
                  </a:lnTo>
                  <a:lnTo>
                    <a:pt x="781050" y="1245108"/>
                  </a:lnTo>
                  <a:lnTo>
                    <a:pt x="773430" y="1255776"/>
                  </a:lnTo>
                  <a:lnTo>
                    <a:pt x="765810" y="1267968"/>
                  </a:lnTo>
                  <a:lnTo>
                    <a:pt x="756666" y="1277112"/>
                  </a:lnTo>
                  <a:lnTo>
                    <a:pt x="745998" y="1286256"/>
                  </a:lnTo>
                  <a:lnTo>
                    <a:pt x="735330" y="1295400"/>
                  </a:lnTo>
                  <a:lnTo>
                    <a:pt x="723138" y="1303020"/>
                  </a:lnTo>
                  <a:lnTo>
                    <a:pt x="710946" y="1309116"/>
                  </a:lnTo>
                  <a:lnTo>
                    <a:pt x="698754" y="1313688"/>
                  </a:lnTo>
                  <a:lnTo>
                    <a:pt x="685038" y="1316736"/>
                  </a:lnTo>
                  <a:lnTo>
                    <a:pt x="669798" y="1319784"/>
                  </a:lnTo>
                  <a:lnTo>
                    <a:pt x="0" y="1319784"/>
                  </a:lnTo>
                  <a:lnTo>
                    <a:pt x="0" y="1293876"/>
                  </a:lnTo>
                  <a:lnTo>
                    <a:pt x="654558" y="1293876"/>
                  </a:lnTo>
                  <a:lnTo>
                    <a:pt x="666750" y="1292352"/>
                  </a:lnTo>
                  <a:lnTo>
                    <a:pt x="677418" y="1290828"/>
                  </a:lnTo>
                  <a:lnTo>
                    <a:pt x="688086" y="1287780"/>
                  </a:lnTo>
                  <a:lnTo>
                    <a:pt x="700278" y="1284732"/>
                  </a:lnTo>
                  <a:lnTo>
                    <a:pt x="709422" y="1280160"/>
                  </a:lnTo>
                  <a:lnTo>
                    <a:pt x="718566" y="1274064"/>
                  </a:lnTo>
                  <a:lnTo>
                    <a:pt x="727710" y="1267968"/>
                  </a:lnTo>
                  <a:lnTo>
                    <a:pt x="736854" y="1260348"/>
                  </a:lnTo>
                  <a:lnTo>
                    <a:pt x="744474" y="1251204"/>
                  </a:lnTo>
                  <a:lnTo>
                    <a:pt x="750570" y="1242060"/>
                  </a:lnTo>
                  <a:lnTo>
                    <a:pt x="756666" y="1232916"/>
                  </a:lnTo>
                  <a:lnTo>
                    <a:pt x="761238" y="1223772"/>
                  </a:lnTo>
                  <a:lnTo>
                    <a:pt x="765810" y="1213104"/>
                  </a:lnTo>
                  <a:lnTo>
                    <a:pt x="768858" y="1200912"/>
                  </a:lnTo>
                  <a:lnTo>
                    <a:pt x="770382" y="1190244"/>
                  </a:lnTo>
                  <a:lnTo>
                    <a:pt x="770382" y="131064"/>
                  </a:lnTo>
                  <a:lnTo>
                    <a:pt x="768858" y="120396"/>
                  </a:lnTo>
                  <a:lnTo>
                    <a:pt x="765810" y="108204"/>
                  </a:lnTo>
                  <a:lnTo>
                    <a:pt x="762762" y="97536"/>
                  </a:lnTo>
                  <a:lnTo>
                    <a:pt x="756666" y="88392"/>
                  </a:lnTo>
                  <a:lnTo>
                    <a:pt x="752094" y="77724"/>
                  </a:lnTo>
                  <a:lnTo>
                    <a:pt x="744474" y="70104"/>
                  </a:lnTo>
                  <a:lnTo>
                    <a:pt x="736854" y="60960"/>
                  </a:lnTo>
                  <a:lnTo>
                    <a:pt x="729234" y="53340"/>
                  </a:lnTo>
                  <a:lnTo>
                    <a:pt x="720090" y="47244"/>
                  </a:lnTo>
                  <a:lnTo>
                    <a:pt x="710946" y="41148"/>
                  </a:lnTo>
                  <a:lnTo>
                    <a:pt x="700278" y="36576"/>
                  </a:lnTo>
                  <a:lnTo>
                    <a:pt x="689610" y="32004"/>
                  </a:lnTo>
                  <a:lnTo>
                    <a:pt x="678942" y="28956"/>
                  </a:lnTo>
                  <a:lnTo>
                    <a:pt x="668274" y="27432"/>
                  </a:lnTo>
                  <a:lnTo>
                    <a:pt x="654558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Rectangle 343"/>
            <p:cNvSpPr/>
            <p:nvPr/>
          </p:nvSpPr>
          <p:spPr>
            <a:xfrm>
              <a:off x="2305816" y="579453"/>
              <a:ext cx="1820874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Bekendtgørelser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Shape 344"/>
            <p:cNvSpPr/>
            <p:nvPr/>
          </p:nvSpPr>
          <p:spPr>
            <a:xfrm>
              <a:off x="3931917" y="464820"/>
              <a:ext cx="332232" cy="390144"/>
            </a:xfrm>
            <a:custGeom>
              <a:avLst/>
              <a:gdLst/>
              <a:ahLst/>
              <a:cxnLst/>
              <a:rect l="0" t="0" r="0" b="0"/>
              <a:pathLst>
                <a:path w="332232" h="390144">
                  <a:moveTo>
                    <a:pt x="166116" y="0"/>
                  </a:moveTo>
                  <a:lnTo>
                    <a:pt x="332232" y="195072"/>
                  </a:lnTo>
                  <a:lnTo>
                    <a:pt x="166116" y="390144"/>
                  </a:lnTo>
                  <a:lnTo>
                    <a:pt x="166116" y="312420"/>
                  </a:lnTo>
                  <a:lnTo>
                    <a:pt x="0" y="312420"/>
                  </a:lnTo>
                  <a:lnTo>
                    <a:pt x="0" y="77724"/>
                  </a:lnTo>
                  <a:lnTo>
                    <a:pt x="166116" y="77724"/>
                  </a:lnTo>
                  <a:lnTo>
                    <a:pt x="166116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Shape 345"/>
            <p:cNvSpPr/>
            <p:nvPr/>
          </p:nvSpPr>
          <p:spPr>
            <a:xfrm>
              <a:off x="4402833" y="13716"/>
              <a:ext cx="1566672" cy="1292352"/>
            </a:xfrm>
            <a:custGeom>
              <a:avLst/>
              <a:gdLst/>
              <a:ahLst/>
              <a:cxnLst/>
              <a:rect l="0" t="0" r="0" b="0"/>
              <a:pathLst>
                <a:path w="1566672" h="1292352">
                  <a:moveTo>
                    <a:pt x="128016" y="0"/>
                  </a:moveTo>
                  <a:lnTo>
                    <a:pt x="1437132" y="0"/>
                  </a:lnTo>
                  <a:cubicBezTo>
                    <a:pt x="1508760" y="0"/>
                    <a:pt x="1566672" y="57912"/>
                    <a:pt x="1566672" y="129540"/>
                  </a:cubicBezTo>
                  <a:lnTo>
                    <a:pt x="1566672" y="1162812"/>
                  </a:lnTo>
                  <a:cubicBezTo>
                    <a:pt x="1566672" y="1234440"/>
                    <a:pt x="1508760" y="1292352"/>
                    <a:pt x="1437132" y="1292352"/>
                  </a:cubicBezTo>
                  <a:lnTo>
                    <a:pt x="128016" y="1292352"/>
                  </a:lnTo>
                  <a:cubicBezTo>
                    <a:pt x="57912" y="1292352"/>
                    <a:pt x="0" y="1234440"/>
                    <a:pt x="0" y="1162812"/>
                  </a:cubicBezTo>
                  <a:lnTo>
                    <a:pt x="0" y="129540"/>
                  </a:lnTo>
                  <a:cubicBezTo>
                    <a:pt x="0" y="57912"/>
                    <a:pt x="57912" y="0"/>
                    <a:pt x="12801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Shape 346"/>
            <p:cNvSpPr/>
            <p:nvPr/>
          </p:nvSpPr>
          <p:spPr>
            <a:xfrm>
              <a:off x="4389117" y="0"/>
              <a:ext cx="796290" cy="1319784"/>
            </a:xfrm>
            <a:custGeom>
              <a:avLst/>
              <a:gdLst/>
              <a:ahLst/>
              <a:cxnLst/>
              <a:rect l="0" t="0" r="0" b="0"/>
              <a:pathLst>
                <a:path w="796290" h="1319784">
                  <a:moveTo>
                    <a:pt x="126492" y="0"/>
                  </a:moveTo>
                  <a:lnTo>
                    <a:pt x="796290" y="0"/>
                  </a:lnTo>
                  <a:lnTo>
                    <a:pt x="796290" y="25908"/>
                  </a:lnTo>
                  <a:lnTo>
                    <a:pt x="143256" y="25908"/>
                  </a:lnTo>
                  <a:lnTo>
                    <a:pt x="131064" y="27432"/>
                  </a:lnTo>
                  <a:lnTo>
                    <a:pt x="118872" y="28956"/>
                  </a:lnTo>
                  <a:lnTo>
                    <a:pt x="108204" y="32004"/>
                  </a:lnTo>
                  <a:lnTo>
                    <a:pt x="97536" y="35052"/>
                  </a:lnTo>
                  <a:lnTo>
                    <a:pt x="88392" y="39624"/>
                  </a:lnTo>
                  <a:lnTo>
                    <a:pt x="77724" y="45720"/>
                  </a:lnTo>
                  <a:lnTo>
                    <a:pt x="68580" y="53340"/>
                  </a:lnTo>
                  <a:lnTo>
                    <a:pt x="60960" y="60960"/>
                  </a:lnTo>
                  <a:lnTo>
                    <a:pt x="53340" y="68580"/>
                  </a:lnTo>
                  <a:lnTo>
                    <a:pt x="47244" y="77724"/>
                  </a:lnTo>
                  <a:lnTo>
                    <a:pt x="41148" y="86868"/>
                  </a:lnTo>
                  <a:lnTo>
                    <a:pt x="35052" y="97536"/>
                  </a:lnTo>
                  <a:lnTo>
                    <a:pt x="32004" y="108204"/>
                  </a:lnTo>
                  <a:lnTo>
                    <a:pt x="28956" y="118872"/>
                  </a:lnTo>
                  <a:lnTo>
                    <a:pt x="27432" y="129540"/>
                  </a:lnTo>
                  <a:lnTo>
                    <a:pt x="25908" y="143256"/>
                  </a:lnTo>
                  <a:lnTo>
                    <a:pt x="25908" y="1176528"/>
                  </a:lnTo>
                  <a:lnTo>
                    <a:pt x="27432" y="1188720"/>
                  </a:lnTo>
                  <a:lnTo>
                    <a:pt x="28956" y="1199388"/>
                  </a:lnTo>
                  <a:lnTo>
                    <a:pt x="32004" y="1211580"/>
                  </a:lnTo>
                  <a:lnTo>
                    <a:pt x="35052" y="1222248"/>
                  </a:lnTo>
                  <a:lnTo>
                    <a:pt x="39624" y="1231392"/>
                  </a:lnTo>
                  <a:lnTo>
                    <a:pt x="45720" y="1242060"/>
                  </a:lnTo>
                  <a:lnTo>
                    <a:pt x="51816" y="1251204"/>
                  </a:lnTo>
                  <a:lnTo>
                    <a:pt x="59436" y="1258824"/>
                  </a:lnTo>
                  <a:lnTo>
                    <a:pt x="68580" y="1266444"/>
                  </a:lnTo>
                  <a:lnTo>
                    <a:pt x="77724" y="1272540"/>
                  </a:lnTo>
                  <a:lnTo>
                    <a:pt x="86868" y="1278636"/>
                  </a:lnTo>
                  <a:lnTo>
                    <a:pt x="96012" y="1283208"/>
                  </a:lnTo>
                  <a:lnTo>
                    <a:pt x="106680" y="1287780"/>
                  </a:lnTo>
                  <a:lnTo>
                    <a:pt x="118872" y="1290828"/>
                  </a:lnTo>
                  <a:lnTo>
                    <a:pt x="129540" y="1292352"/>
                  </a:lnTo>
                  <a:lnTo>
                    <a:pt x="141732" y="1293876"/>
                  </a:lnTo>
                  <a:lnTo>
                    <a:pt x="796290" y="1293876"/>
                  </a:lnTo>
                  <a:lnTo>
                    <a:pt x="796290" y="1319784"/>
                  </a:lnTo>
                  <a:lnTo>
                    <a:pt x="128016" y="1319784"/>
                  </a:lnTo>
                  <a:lnTo>
                    <a:pt x="114300" y="1316736"/>
                  </a:lnTo>
                  <a:lnTo>
                    <a:pt x="100584" y="1313688"/>
                  </a:lnTo>
                  <a:lnTo>
                    <a:pt x="86868" y="1309116"/>
                  </a:lnTo>
                  <a:lnTo>
                    <a:pt x="74676" y="1303020"/>
                  </a:lnTo>
                  <a:lnTo>
                    <a:pt x="62484" y="1295400"/>
                  </a:lnTo>
                  <a:lnTo>
                    <a:pt x="51816" y="1287780"/>
                  </a:lnTo>
                  <a:lnTo>
                    <a:pt x="42672" y="1278636"/>
                  </a:lnTo>
                  <a:lnTo>
                    <a:pt x="32004" y="1267968"/>
                  </a:lnTo>
                  <a:lnTo>
                    <a:pt x="24384" y="1257300"/>
                  </a:lnTo>
                  <a:lnTo>
                    <a:pt x="16764" y="1245108"/>
                  </a:lnTo>
                  <a:lnTo>
                    <a:pt x="10668" y="1232916"/>
                  </a:lnTo>
                  <a:lnTo>
                    <a:pt x="6096" y="1220724"/>
                  </a:lnTo>
                  <a:lnTo>
                    <a:pt x="3048" y="1207008"/>
                  </a:lnTo>
                  <a:lnTo>
                    <a:pt x="0" y="1193292"/>
                  </a:lnTo>
                  <a:lnTo>
                    <a:pt x="0" y="1178052"/>
                  </a:lnTo>
                  <a:lnTo>
                    <a:pt x="0" y="143256"/>
                  </a:lnTo>
                  <a:lnTo>
                    <a:pt x="0" y="128016"/>
                  </a:lnTo>
                  <a:lnTo>
                    <a:pt x="3048" y="114300"/>
                  </a:lnTo>
                  <a:lnTo>
                    <a:pt x="6096" y="100584"/>
                  </a:lnTo>
                  <a:lnTo>
                    <a:pt x="10668" y="88392"/>
                  </a:lnTo>
                  <a:lnTo>
                    <a:pt x="16764" y="74676"/>
                  </a:lnTo>
                  <a:lnTo>
                    <a:pt x="24384" y="64008"/>
                  </a:lnTo>
                  <a:lnTo>
                    <a:pt x="32004" y="51816"/>
                  </a:lnTo>
                  <a:lnTo>
                    <a:pt x="41148" y="42672"/>
                  </a:lnTo>
                  <a:lnTo>
                    <a:pt x="51816" y="33528"/>
                  </a:lnTo>
                  <a:lnTo>
                    <a:pt x="62484" y="24384"/>
                  </a:lnTo>
                  <a:lnTo>
                    <a:pt x="73152" y="16764"/>
                  </a:lnTo>
                  <a:lnTo>
                    <a:pt x="86868" y="12192"/>
                  </a:lnTo>
                  <a:lnTo>
                    <a:pt x="99060" y="6096"/>
                  </a:lnTo>
                  <a:lnTo>
                    <a:pt x="112776" y="3048"/>
                  </a:lnTo>
                  <a:lnTo>
                    <a:pt x="12649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Shape 347"/>
            <p:cNvSpPr/>
            <p:nvPr/>
          </p:nvSpPr>
          <p:spPr>
            <a:xfrm>
              <a:off x="5185407" y="0"/>
              <a:ext cx="797814" cy="1319784"/>
            </a:xfrm>
            <a:custGeom>
              <a:avLst/>
              <a:gdLst/>
              <a:ahLst/>
              <a:cxnLst/>
              <a:rect l="0" t="0" r="0" b="0"/>
              <a:pathLst>
                <a:path w="797814" h="1319784">
                  <a:moveTo>
                    <a:pt x="0" y="0"/>
                  </a:moveTo>
                  <a:lnTo>
                    <a:pt x="668274" y="0"/>
                  </a:lnTo>
                  <a:lnTo>
                    <a:pt x="683514" y="3048"/>
                  </a:lnTo>
                  <a:lnTo>
                    <a:pt x="697230" y="6096"/>
                  </a:lnTo>
                  <a:lnTo>
                    <a:pt x="709422" y="10668"/>
                  </a:lnTo>
                  <a:lnTo>
                    <a:pt x="723138" y="16764"/>
                  </a:lnTo>
                  <a:lnTo>
                    <a:pt x="733806" y="24384"/>
                  </a:lnTo>
                  <a:lnTo>
                    <a:pt x="745998" y="32004"/>
                  </a:lnTo>
                  <a:lnTo>
                    <a:pt x="755142" y="41148"/>
                  </a:lnTo>
                  <a:lnTo>
                    <a:pt x="764286" y="51816"/>
                  </a:lnTo>
                  <a:lnTo>
                    <a:pt x="773430" y="62484"/>
                  </a:lnTo>
                  <a:lnTo>
                    <a:pt x="779526" y="74676"/>
                  </a:lnTo>
                  <a:lnTo>
                    <a:pt x="785622" y="86868"/>
                  </a:lnTo>
                  <a:lnTo>
                    <a:pt x="791718" y="99060"/>
                  </a:lnTo>
                  <a:lnTo>
                    <a:pt x="794766" y="112776"/>
                  </a:lnTo>
                  <a:lnTo>
                    <a:pt x="796290" y="128016"/>
                  </a:lnTo>
                  <a:lnTo>
                    <a:pt x="797814" y="141732"/>
                  </a:lnTo>
                  <a:lnTo>
                    <a:pt x="797814" y="1176528"/>
                  </a:lnTo>
                  <a:lnTo>
                    <a:pt x="796290" y="1191768"/>
                  </a:lnTo>
                  <a:lnTo>
                    <a:pt x="794766" y="1205484"/>
                  </a:lnTo>
                  <a:lnTo>
                    <a:pt x="791718" y="1219200"/>
                  </a:lnTo>
                  <a:lnTo>
                    <a:pt x="787146" y="1232916"/>
                  </a:lnTo>
                  <a:lnTo>
                    <a:pt x="781050" y="1245108"/>
                  </a:lnTo>
                  <a:lnTo>
                    <a:pt x="773430" y="1255776"/>
                  </a:lnTo>
                  <a:lnTo>
                    <a:pt x="765810" y="1267968"/>
                  </a:lnTo>
                  <a:lnTo>
                    <a:pt x="756666" y="1277112"/>
                  </a:lnTo>
                  <a:lnTo>
                    <a:pt x="745998" y="1286256"/>
                  </a:lnTo>
                  <a:lnTo>
                    <a:pt x="735330" y="1295400"/>
                  </a:lnTo>
                  <a:lnTo>
                    <a:pt x="723138" y="1303020"/>
                  </a:lnTo>
                  <a:lnTo>
                    <a:pt x="710946" y="1309116"/>
                  </a:lnTo>
                  <a:lnTo>
                    <a:pt x="698754" y="1313688"/>
                  </a:lnTo>
                  <a:lnTo>
                    <a:pt x="685038" y="1316736"/>
                  </a:lnTo>
                  <a:lnTo>
                    <a:pt x="669798" y="1319784"/>
                  </a:lnTo>
                  <a:lnTo>
                    <a:pt x="0" y="1319784"/>
                  </a:lnTo>
                  <a:lnTo>
                    <a:pt x="0" y="1293876"/>
                  </a:lnTo>
                  <a:lnTo>
                    <a:pt x="654558" y="1293876"/>
                  </a:lnTo>
                  <a:lnTo>
                    <a:pt x="666750" y="1292352"/>
                  </a:lnTo>
                  <a:lnTo>
                    <a:pt x="677418" y="1290828"/>
                  </a:lnTo>
                  <a:lnTo>
                    <a:pt x="689610" y="1287780"/>
                  </a:lnTo>
                  <a:lnTo>
                    <a:pt x="700278" y="1284732"/>
                  </a:lnTo>
                  <a:lnTo>
                    <a:pt x="709422" y="1280160"/>
                  </a:lnTo>
                  <a:lnTo>
                    <a:pt x="720090" y="1274064"/>
                  </a:lnTo>
                  <a:lnTo>
                    <a:pt x="727710" y="1267968"/>
                  </a:lnTo>
                  <a:lnTo>
                    <a:pt x="736854" y="1260348"/>
                  </a:lnTo>
                  <a:lnTo>
                    <a:pt x="744474" y="1251204"/>
                  </a:lnTo>
                  <a:lnTo>
                    <a:pt x="750570" y="1242060"/>
                  </a:lnTo>
                  <a:lnTo>
                    <a:pt x="756666" y="1232916"/>
                  </a:lnTo>
                  <a:lnTo>
                    <a:pt x="761238" y="1223772"/>
                  </a:lnTo>
                  <a:lnTo>
                    <a:pt x="765810" y="1213104"/>
                  </a:lnTo>
                  <a:lnTo>
                    <a:pt x="768858" y="1200912"/>
                  </a:lnTo>
                  <a:lnTo>
                    <a:pt x="770382" y="1190244"/>
                  </a:lnTo>
                  <a:lnTo>
                    <a:pt x="770382" y="131064"/>
                  </a:lnTo>
                  <a:lnTo>
                    <a:pt x="768858" y="120396"/>
                  </a:lnTo>
                  <a:lnTo>
                    <a:pt x="765810" y="108204"/>
                  </a:lnTo>
                  <a:lnTo>
                    <a:pt x="762762" y="97536"/>
                  </a:lnTo>
                  <a:lnTo>
                    <a:pt x="756666" y="88392"/>
                  </a:lnTo>
                  <a:lnTo>
                    <a:pt x="752094" y="77724"/>
                  </a:lnTo>
                  <a:lnTo>
                    <a:pt x="744474" y="70104"/>
                  </a:lnTo>
                  <a:lnTo>
                    <a:pt x="736854" y="60960"/>
                  </a:lnTo>
                  <a:lnTo>
                    <a:pt x="729234" y="53340"/>
                  </a:lnTo>
                  <a:lnTo>
                    <a:pt x="720090" y="47244"/>
                  </a:lnTo>
                  <a:lnTo>
                    <a:pt x="710946" y="41148"/>
                  </a:lnTo>
                  <a:lnTo>
                    <a:pt x="700278" y="36576"/>
                  </a:lnTo>
                  <a:lnTo>
                    <a:pt x="689610" y="32004"/>
                  </a:lnTo>
                  <a:lnTo>
                    <a:pt x="678942" y="28956"/>
                  </a:lnTo>
                  <a:lnTo>
                    <a:pt x="668274" y="27432"/>
                  </a:lnTo>
                  <a:lnTo>
                    <a:pt x="654558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Rectangle 348"/>
            <p:cNvSpPr/>
            <p:nvPr/>
          </p:nvSpPr>
          <p:spPr>
            <a:xfrm>
              <a:off x="4646679" y="579453"/>
              <a:ext cx="1428277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Vejledningen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349"/>
            <p:cNvSpPr/>
            <p:nvPr/>
          </p:nvSpPr>
          <p:spPr>
            <a:xfrm>
              <a:off x="6126477" y="464820"/>
              <a:ext cx="332232" cy="390144"/>
            </a:xfrm>
            <a:custGeom>
              <a:avLst/>
              <a:gdLst/>
              <a:ahLst/>
              <a:cxnLst/>
              <a:rect l="0" t="0" r="0" b="0"/>
              <a:pathLst>
                <a:path w="332232" h="390144">
                  <a:moveTo>
                    <a:pt x="166116" y="0"/>
                  </a:moveTo>
                  <a:lnTo>
                    <a:pt x="332232" y="195072"/>
                  </a:lnTo>
                  <a:lnTo>
                    <a:pt x="166116" y="390144"/>
                  </a:lnTo>
                  <a:lnTo>
                    <a:pt x="166116" y="312420"/>
                  </a:lnTo>
                  <a:lnTo>
                    <a:pt x="0" y="312420"/>
                  </a:lnTo>
                  <a:lnTo>
                    <a:pt x="0" y="77724"/>
                  </a:lnTo>
                  <a:lnTo>
                    <a:pt x="166116" y="77724"/>
                  </a:lnTo>
                  <a:lnTo>
                    <a:pt x="166116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Shape 350"/>
            <p:cNvSpPr/>
            <p:nvPr/>
          </p:nvSpPr>
          <p:spPr>
            <a:xfrm>
              <a:off x="6597393" y="13716"/>
              <a:ext cx="1566672" cy="1292352"/>
            </a:xfrm>
            <a:custGeom>
              <a:avLst/>
              <a:gdLst/>
              <a:ahLst/>
              <a:cxnLst/>
              <a:rect l="0" t="0" r="0" b="0"/>
              <a:pathLst>
                <a:path w="1566672" h="1292352">
                  <a:moveTo>
                    <a:pt x="128016" y="0"/>
                  </a:moveTo>
                  <a:lnTo>
                    <a:pt x="1437132" y="0"/>
                  </a:lnTo>
                  <a:cubicBezTo>
                    <a:pt x="1508760" y="0"/>
                    <a:pt x="1566672" y="57912"/>
                    <a:pt x="1566672" y="129540"/>
                  </a:cubicBezTo>
                  <a:lnTo>
                    <a:pt x="1566672" y="1162812"/>
                  </a:lnTo>
                  <a:cubicBezTo>
                    <a:pt x="1566672" y="1234440"/>
                    <a:pt x="1508760" y="1292352"/>
                    <a:pt x="1437132" y="1292352"/>
                  </a:cubicBezTo>
                  <a:lnTo>
                    <a:pt x="128016" y="1292352"/>
                  </a:lnTo>
                  <a:cubicBezTo>
                    <a:pt x="57912" y="1292352"/>
                    <a:pt x="0" y="1234440"/>
                    <a:pt x="0" y="1162812"/>
                  </a:cubicBezTo>
                  <a:lnTo>
                    <a:pt x="0" y="129540"/>
                  </a:lnTo>
                  <a:cubicBezTo>
                    <a:pt x="0" y="57912"/>
                    <a:pt x="57912" y="0"/>
                    <a:pt x="12801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1" name="Shape 351"/>
            <p:cNvSpPr/>
            <p:nvPr/>
          </p:nvSpPr>
          <p:spPr>
            <a:xfrm>
              <a:off x="6583677" y="0"/>
              <a:ext cx="796289" cy="1319784"/>
            </a:xfrm>
            <a:custGeom>
              <a:avLst/>
              <a:gdLst/>
              <a:ahLst/>
              <a:cxnLst/>
              <a:rect l="0" t="0" r="0" b="0"/>
              <a:pathLst>
                <a:path w="796289" h="1319784">
                  <a:moveTo>
                    <a:pt x="126492" y="0"/>
                  </a:moveTo>
                  <a:lnTo>
                    <a:pt x="796289" y="0"/>
                  </a:lnTo>
                  <a:lnTo>
                    <a:pt x="796289" y="25908"/>
                  </a:lnTo>
                  <a:lnTo>
                    <a:pt x="143256" y="25908"/>
                  </a:lnTo>
                  <a:lnTo>
                    <a:pt x="131063" y="27432"/>
                  </a:lnTo>
                  <a:lnTo>
                    <a:pt x="120396" y="28956"/>
                  </a:lnTo>
                  <a:lnTo>
                    <a:pt x="108203" y="32004"/>
                  </a:lnTo>
                  <a:lnTo>
                    <a:pt x="97536" y="35052"/>
                  </a:lnTo>
                  <a:lnTo>
                    <a:pt x="88392" y="39624"/>
                  </a:lnTo>
                  <a:lnTo>
                    <a:pt x="77724" y="45720"/>
                  </a:lnTo>
                  <a:lnTo>
                    <a:pt x="68580" y="53340"/>
                  </a:lnTo>
                  <a:lnTo>
                    <a:pt x="60960" y="60960"/>
                  </a:lnTo>
                  <a:lnTo>
                    <a:pt x="53339" y="68580"/>
                  </a:lnTo>
                  <a:lnTo>
                    <a:pt x="47244" y="77724"/>
                  </a:lnTo>
                  <a:lnTo>
                    <a:pt x="41148" y="86868"/>
                  </a:lnTo>
                  <a:lnTo>
                    <a:pt x="36575" y="97536"/>
                  </a:lnTo>
                  <a:lnTo>
                    <a:pt x="32003" y="108204"/>
                  </a:lnTo>
                  <a:lnTo>
                    <a:pt x="28956" y="118872"/>
                  </a:lnTo>
                  <a:lnTo>
                    <a:pt x="27432" y="129540"/>
                  </a:lnTo>
                  <a:lnTo>
                    <a:pt x="25908" y="143256"/>
                  </a:lnTo>
                  <a:lnTo>
                    <a:pt x="25908" y="1176528"/>
                  </a:lnTo>
                  <a:lnTo>
                    <a:pt x="27432" y="1188720"/>
                  </a:lnTo>
                  <a:lnTo>
                    <a:pt x="28956" y="1199388"/>
                  </a:lnTo>
                  <a:lnTo>
                    <a:pt x="32003" y="1211580"/>
                  </a:lnTo>
                  <a:lnTo>
                    <a:pt x="35051" y="1222248"/>
                  </a:lnTo>
                  <a:lnTo>
                    <a:pt x="39624" y="1231392"/>
                  </a:lnTo>
                  <a:lnTo>
                    <a:pt x="45720" y="1242060"/>
                  </a:lnTo>
                  <a:lnTo>
                    <a:pt x="51815" y="1251204"/>
                  </a:lnTo>
                  <a:lnTo>
                    <a:pt x="59436" y="1258824"/>
                  </a:lnTo>
                  <a:lnTo>
                    <a:pt x="68580" y="1266444"/>
                  </a:lnTo>
                  <a:lnTo>
                    <a:pt x="77724" y="1272540"/>
                  </a:lnTo>
                  <a:lnTo>
                    <a:pt x="86868" y="1278636"/>
                  </a:lnTo>
                  <a:lnTo>
                    <a:pt x="96012" y="1283208"/>
                  </a:lnTo>
                  <a:lnTo>
                    <a:pt x="106680" y="1287780"/>
                  </a:lnTo>
                  <a:lnTo>
                    <a:pt x="118872" y="1290828"/>
                  </a:lnTo>
                  <a:lnTo>
                    <a:pt x="129539" y="1292352"/>
                  </a:lnTo>
                  <a:lnTo>
                    <a:pt x="141732" y="1293876"/>
                  </a:lnTo>
                  <a:lnTo>
                    <a:pt x="796289" y="1293876"/>
                  </a:lnTo>
                  <a:lnTo>
                    <a:pt x="796289" y="1319784"/>
                  </a:lnTo>
                  <a:lnTo>
                    <a:pt x="128015" y="1319784"/>
                  </a:lnTo>
                  <a:lnTo>
                    <a:pt x="114300" y="1316736"/>
                  </a:lnTo>
                  <a:lnTo>
                    <a:pt x="100584" y="1313688"/>
                  </a:lnTo>
                  <a:lnTo>
                    <a:pt x="86868" y="1309116"/>
                  </a:lnTo>
                  <a:lnTo>
                    <a:pt x="74675" y="1303020"/>
                  </a:lnTo>
                  <a:lnTo>
                    <a:pt x="62484" y="1295400"/>
                  </a:lnTo>
                  <a:lnTo>
                    <a:pt x="51815" y="1287780"/>
                  </a:lnTo>
                  <a:lnTo>
                    <a:pt x="42672" y="1278636"/>
                  </a:lnTo>
                  <a:lnTo>
                    <a:pt x="33527" y="1267968"/>
                  </a:lnTo>
                  <a:lnTo>
                    <a:pt x="24384" y="1257300"/>
                  </a:lnTo>
                  <a:lnTo>
                    <a:pt x="16763" y="1245108"/>
                  </a:lnTo>
                  <a:lnTo>
                    <a:pt x="10668" y="1232916"/>
                  </a:lnTo>
                  <a:lnTo>
                    <a:pt x="6096" y="1220724"/>
                  </a:lnTo>
                  <a:lnTo>
                    <a:pt x="3048" y="1207008"/>
                  </a:lnTo>
                  <a:lnTo>
                    <a:pt x="0" y="1193292"/>
                  </a:lnTo>
                  <a:lnTo>
                    <a:pt x="0" y="1178052"/>
                  </a:lnTo>
                  <a:lnTo>
                    <a:pt x="0" y="143256"/>
                  </a:lnTo>
                  <a:lnTo>
                    <a:pt x="0" y="128016"/>
                  </a:lnTo>
                  <a:lnTo>
                    <a:pt x="3048" y="114300"/>
                  </a:lnTo>
                  <a:lnTo>
                    <a:pt x="6096" y="100584"/>
                  </a:lnTo>
                  <a:lnTo>
                    <a:pt x="10668" y="88392"/>
                  </a:lnTo>
                  <a:lnTo>
                    <a:pt x="16763" y="74676"/>
                  </a:lnTo>
                  <a:lnTo>
                    <a:pt x="24384" y="64008"/>
                  </a:lnTo>
                  <a:lnTo>
                    <a:pt x="32003" y="51816"/>
                  </a:lnTo>
                  <a:lnTo>
                    <a:pt x="41148" y="42672"/>
                  </a:lnTo>
                  <a:lnTo>
                    <a:pt x="51815" y="33528"/>
                  </a:lnTo>
                  <a:lnTo>
                    <a:pt x="62484" y="24384"/>
                  </a:lnTo>
                  <a:lnTo>
                    <a:pt x="73151" y="16764"/>
                  </a:lnTo>
                  <a:lnTo>
                    <a:pt x="86868" y="12192"/>
                  </a:lnTo>
                  <a:lnTo>
                    <a:pt x="99060" y="6096"/>
                  </a:lnTo>
                  <a:lnTo>
                    <a:pt x="112776" y="3048"/>
                  </a:lnTo>
                  <a:lnTo>
                    <a:pt x="12649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2" name="Shape 352"/>
            <p:cNvSpPr/>
            <p:nvPr/>
          </p:nvSpPr>
          <p:spPr>
            <a:xfrm>
              <a:off x="7379967" y="0"/>
              <a:ext cx="797814" cy="1319784"/>
            </a:xfrm>
            <a:custGeom>
              <a:avLst/>
              <a:gdLst/>
              <a:ahLst/>
              <a:cxnLst/>
              <a:rect l="0" t="0" r="0" b="0"/>
              <a:pathLst>
                <a:path w="797814" h="1319784">
                  <a:moveTo>
                    <a:pt x="0" y="0"/>
                  </a:moveTo>
                  <a:lnTo>
                    <a:pt x="668274" y="0"/>
                  </a:lnTo>
                  <a:lnTo>
                    <a:pt x="683514" y="3048"/>
                  </a:lnTo>
                  <a:lnTo>
                    <a:pt x="697230" y="6096"/>
                  </a:lnTo>
                  <a:lnTo>
                    <a:pt x="709423" y="10668"/>
                  </a:lnTo>
                  <a:lnTo>
                    <a:pt x="723138" y="16764"/>
                  </a:lnTo>
                  <a:lnTo>
                    <a:pt x="733806" y="24384"/>
                  </a:lnTo>
                  <a:lnTo>
                    <a:pt x="745998" y="32004"/>
                  </a:lnTo>
                  <a:lnTo>
                    <a:pt x="755142" y="41148"/>
                  </a:lnTo>
                  <a:lnTo>
                    <a:pt x="764286" y="51816"/>
                  </a:lnTo>
                  <a:lnTo>
                    <a:pt x="773430" y="62484"/>
                  </a:lnTo>
                  <a:lnTo>
                    <a:pt x="779526" y="74676"/>
                  </a:lnTo>
                  <a:lnTo>
                    <a:pt x="785623" y="86868"/>
                  </a:lnTo>
                  <a:lnTo>
                    <a:pt x="791718" y="99060"/>
                  </a:lnTo>
                  <a:lnTo>
                    <a:pt x="794766" y="112776"/>
                  </a:lnTo>
                  <a:lnTo>
                    <a:pt x="796290" y="128016"/>
                  </a:lnTo>
                  <a:lnTo>
                    <a:pt x="797814" y="141732"/>
                  </a:lnTo>
                  <a:lnTo>
                    <a:pt x="797814" y="1191768"/>
                  </a:lnTo>
                  <a:lnTo>
                    <a:pt x="794766" y="1205484"/>
                  </a:lnTo>
                  <a:lnTo>
                    <a:pt x="791718" y="1219200"/>
                  </a:lnTo>
                  <a:lnTo>
                    <a:pt x="787147" y="1232916"/>
                  </a:lnTo>
                  <a:lnTo>
                    <a:pt x="781050" y="1245108"/>
                  </a:lnTo>
                  <a:lnTo>
                    <a:pt x="773430" y="1255776"/>
                  </a:lnTo>
                  <a:lnTo>
                    <a:pt x="765810" y="1267968"/>
                  </a:lnTo>
                  <a:lnTo>
                    <a:pt x="756666" y="1277112"/>
                  </a:lnTo>
                  <a:lnTo>
                    <a:pt x="745998" y="1286256"/>
                  </a:lnTo>
                  <a:lnTo>
                    <a:pt x="735330" y="1295400"/>
                  </a:lnTo>
                  <a:lnTo>
                    <a:pt x="723138" y="1303020"/>
                  </a:lnTo>
                  <a:lnTo>
                    <a:pt x="710947" y="1309116"/>
                  </a:lnTo>
                  <a:lnTo>
                    <a:pt x="698754" y="1313688"/>
                  </a:lnTo>
                  <a:lnTo>
                    <a:pt x="685038" y="1316736"/>
                  </a:lnTo>
                  <a:lnTo>
                    <a:pt x="669798" y="1319784"/>
                  </a:lnTo>
                  <a:lnTo>
                    <a:pt x="0" y="1319784"/>
                  </a:lnTo>
                  <a:lnTo>
                    <a:pt x="0" y="1293876"/>
                  </a:lnTo>
                  <a:lnTo>
                    <a:pt x="654559" y="1293876"/>
                  </a:lnTo>
                  <a:lnTo>
                    <a:pt x="666750" y="1292352"/>
                  </a:lnTo>
                  <a:lnTo>
                    <a:pt x="677418" y="1290828"/>
                  </a:lnTo>
                  <a:lnTo>
                    <a:pt x="689610" y="1287780"/>
                  </a:lnTo>
                  <a:lnTo>
                    <a:pt x="700278" y="1284732"/>
                  </a:lnTo>
                  <a:lnTo>
                    <a:pt x="709423" y="1280160"/>
                  </a:lnTo>
                  <a:lnTo>
                    <a:pt x="720090" y="1274064"/>
                  </a:lnTo>
                  <a:lnTo>
                    <a:pt x="727710" y="1267968"/>
                  </a:lnTo>
                  <a:lnTo>
                    <a:pt x="736854" y="1260348"/>
                  </a:lnTo>
                  <a:lnTo>
                    <a:pt x="744474" y="1251204"/>
                  </a:lnTo>
                  <a:lnTo>
                    <a:pt x="750570" y="1242060"/>
                  </a:lnTo>
                  <a:lnTo>
                    <a:pt x="756666" y="1232916"/>
                  </a:lnTo>
                  <a:lnTo>
                    <a:pt x="761238" y="1223772"/>
                  </a:lnTo>
                  <a:lnTo>
                    <a:pt x="765810" y="1213104"/>
                  </a:lnTo>
                  <a:lnTo>
                    <a:pt x="768859" y="1200912"/>
                  </a:lnTo>
                  <a:lnTo>
                    <a:pt x="770382" y="1190244"/>
                  </a:lnTo>
                  <a:lnTo>
                    <a:pt x="770382" y="131064"/>
                  </a:lnTo>
                  <a:lnTo>
                    <a:pt x="768859" y="120396"/>
                  </a:lnTo>
                  <a:lnTo>
                    <a:pt x="765811" y="108204"/>
                  </a:lnTo>
                  <a:lnTo>
                    <a:pt x="762762" y="97536"/>
                  </a:lnTo>
                  <a:lnTo>
                    <a:pt x="756666" y="88392"/>
                  </a:lnTo>
                  <a:lnTo>
                    <a:pt x="752094" y="77724"/>
                  </a:lnTo>
                  <a:lnTo>
                    <a:pt x="744474" y="70104"/>
                  </a:lnTo>
                  <a:lnTo>
                    <a:pt x="736854" y="60960"/>
                  </a:lnTo>
                  <a:lnTo>
                    <a:pt x="729235" y="53340"/>
                  </a:lnTo>
                  <a:lnTo>
                    <a:pt x="720090" y="47244"/>
                  </a:lnTo>
                  <a:lnTo>
                    <a:pt x="710947" y="41148"/>
                  </a:lnTo>
                  <a:lnTo>
                    <a:pt x="700278" y="36576"/>
                  </a:lnTo>
                  <a:lnTo>
                    <a:pt x="689611" y="32004"/>
                  </a:lnTo>
                  <a:lnTo>
                    <a:pt x="678942" y="28956"/>
                  </a:lnTo>
                  <a:lnTo>
                    <a:pt x="668274" y="27432"/>
                  </a:lnTo>
                  <a:lnTo>
                    <a:pt x="654559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Rectangle 353"/>
            <p:cNvSpPr/>
            <p:nvPr/>
          </p:nvSpPr>
          <p:spPr>
            <a:xfrm>
              <a:off x="7078982" y="129874"/>
              <a:ext cx="860819" cy="22852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Lokale, 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54"/>
            <p:cNvSpPr/>
            <p:nvPr/>
          </p:nvSpPr>
          <p:spPr>
            <a:xfrm>
              <a:off x="6896102" y="309706"/>
              <a:ext cx="1283820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kommunale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55"/>
            <p:cNvSpPr/>
            <p:nvPr/>
          </p:nvSpPr>
          <p:spPr>
            <a:xfrm>
              <a:off x="6693410" y="489538"/>
              <a:ext cx="1822126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bestemmelseraf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56"/>
            <p:cNvSpPr/>
            <p:nvPr/>
          </p:nvSpPr>
          <p:spPr>
            <a:xfrm>
              <a:off x="7027166" y="669370"/>
              <a:ext cx="1000676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visioner, 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57"/>
            <p:cNvSpPr/>
            <p:nvPr/>
          </p:nvSpPr>
          <p:spPr>
            <a:xfrm>
              <a:off x="6908294" y="847678"/>
              <a:ext cx="1316875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servicemål, 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58"/>
            <p:cNvSpPr/>
            <p:nvPr/>
          </p:nvSpPr>
          <p:spPr>
            <a:xfrm>
              <a:off x="6877814" y="1027510"/>
              <a:ext cx="1271659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ydelserosv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59"/>
            <p:cNvSpPr/>
            <p:nvPr/>
          </p:nvSpPr>
          <p:spPr>
            <a:xfrm>
              <a:off x="7831838" y="1030290"/>
              <a:ext cx="129099" cy="22459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 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360"/>
            <p:cNvSpPr/>
            <p:nvPr/>
          </p:nvSpPr>
          <p:spPr>
            <a:xfrm>
              <a:off x="8321037" y="464820"/>
              <a:ext cx="332232" cy="390144"/>
            </a:xfrm>
            <a:custGeom>
              <a:avLst/>
              <a:gdLst/>
              <a:ahLst/>
              <a:cxnLst/>
              <a:rect l="0" t="0" r="0" b="0"/>
              <a:pathLst>
                <a:path w="332232" h="390144">
                  <a:moveTo>
                    <a:pt x="166115" y="0"/>
                  </a:moveTo>
                  <a:lnTo>
                    <a:pt x="332232" y="195072"/>
                  </a:lnTo>
                  <a:lnTo>
                    <a:pt x="166115" y="390144"/>
                  </a:lnTo>
                  <a:lnTo>
                    <a:pt x="166115" y="312420"/>
                  </a:lnTo>
                  <a:lnTo>
                    <a:pt x="0" y="312420"/>
                  </a:lnTo>
                  <a:lnTo>
                    <a:pt x="0" y="77724"/>
                  </a:lnTo>
                  <a:lnTo>
                    <a:pt x="166115" y="77724"/>
                  </a:lnTo>
                  <a:lnTo>
                    <a:pt x="166115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1" name="Shape 361"/>
            <p:cNvSpPr/>
            <p:nvPr/>
          </p:nvSpPr>
          <p:spPr>
            <a:xfrm>
              <a:off x="8791952" y="13717"/>
              <a:ext cx="1566673" cy="1292352"/>
            </a:xfrm>
            <a:custGeom>
              <a:avLst/>
              <a:gdLst/>
              <a:ahLst/>
              <a:cxnLst/>
              <a:rect l="0" t="0" r="0" b="0"/>
              <a:pathLst>
                <a:path w="1566673" h="1292352">
                  <a:moveTo>
                    <a:pt x="129540" y="0"/>
                  </a:moveTo>
                  <a:lnTo>
                    <a:pt x="1437132" y="0"/>
                  </a:lnTo>
                  <a:cubicBezTo>
                    <a:pt x="1508761" y="0"/>
                    <a:pt x="1566673" y="57912"/>
                    <a:pt x="1566673" y="129540"/>
                  </a:cubicBezTo>
                  <a:lnTo>
                    <a:pt x="1566673" y="1162812"/>
                  </a:lnTo>
                  <a:cubicBezTo>
                    <a:pt x="1566673" y="1234440"/>
                    <a:pt x="1508761" y="1292352"/>
                    <a:pt x="1437132" y="1292352"/>
                  </a:cubicBezTo>
                  <a:lnTo>
                    <a:pt x="129540" y="1292352"/>
                  </a:lnTo>
                  <a:cubicBezTo>
                    <a:pt x="57912" y="1292352"/>
                    <a:pt x="0" y="1234440"/>
                    <a:pt x="0" y="1162812"/>
                  </a:cubicBezTo>
                  <a:lnTo>
                    <a:pt x="0" y="129540"/>
                  </a:lnTo>
                  <a:cubicBezTo>
                    <a:pt x="0" y="57912"/>
                    <a:pt x="57912" y="0"/>
                    <a:pt x="1295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2" name="Shape 362"/>
            <p:cNvSpPr/>
            <p:nvPr/>
          </p:nvSpPr>
          <p:spPr>
            <a:xfrm>
              <a:off x="8778237" y="0"/>
              <a:ext cx="797051" cy="1319784"/>
            </a:xfrm>
            <a:custGeom>
              <a:avLst/>
              <a:gdLst/>
              <a:ahLst/>
              <a:cxnLst/>
              <a:rect l="0" t="0" r="0" b="0"/>
              <a:pathLst>
                <a:path w="797051" h="1319784">
                  <a:moveTo>
                    <a:pt x="126492" y="0"/>
                  </a:moveTo>
                  <a:lnTo>
                    <a:pt x="797051" y="0"/>
                  </a:lnTo>
                  <a:lnTo>
                    <a:pt x="797051" y="25908"/>
                  </a:lnTo>
                  <a:lnTo>
                    <a:pt x="143256" y="25908"/>
                  </a:lnTo>
                  <a:lnTo>
                    <a:pt x="131064" y="27432"/>
                  </a:lnTo>
                  <a:lnTo>
                    <a:pt x="120396" y="28956"/>
                  </a:lnTo>
                  <a:lnTo>
                    <a:pt x="108203" y="32004"/>
                  </a:lnTo>
                  <a:lnTo>
                    <a:pt x="97536" y="35052"/>
                  </a:lnTo>
                  <a:lnTo>
                    <a:pt x="88392" y="39624"/>
                  </a:lnTo>
                  <a:lnTo>
                    <a:pt x="77724" y="45720"/>
                  </a:lnTo>
                  <a:lnTo>
                    <a:pt x="68580" y="53340"/>
                  </a:lnTo>
                  <a:lnTo>
                    <a:pt x="60960" y="60960"/>
                  </a:lnTo>
                  <a:lnTo>
                    <a:pt x="53340" y="68580"/>
                  </a:lnTo>
                  <a:lnTo>
                    <a:pt x="47244" y="77724"/>
                  </a:lnTo>
                  <a:lnTo>
                    <a:pt x="41148" y="86868"/>
                  </a:lnTo>
                  <a:lnTo>
                    <a:pt x="36576" y="97536"/>
                  </a:lnTo>
                  <a:lnTo>
                    <a:pt x="32003" y="108204"/>
                  </a:lnTo>
                  <a:lnTo>
                    <a:pt x="28956" y="118872"/>
                  </a:lnTo>
                  <a:lnTo>
                    <a:pt x="27432" y="129540"/>
                  </a:lnTo>
                  <a:lnTo>
                    <a:pt x="25908" y="143256"/>
                  </a:lnTo>
                  <a:lnTo>
                    <a:pt x="25908" y="1176528"/>
                  </a:lnTo>
                  <a:lnTo>
                    <a:pt x="27432" y="1188720"/>
                  </a:lnTo>
                  <a:lnTo>
                    <a:pt x="28956" y="1199388"/>
                  </a:lnTo>
                  <a:lnTo>
                    <a:pt x="32003" y="1211580"/>
                  </a:lnTo>
                  <a:lnTo>
                    <a:pt x="35051" y="1222248"/>
                  </a:lnTo>
                  <a:lnTo>
                    <a:pt x="39624" y="1231392"/>
                  </a:lnTo>
                  <a:lnTo>
                    <a:pt x="45720" y="1242060"/>
                  </a:lnTo>
                  <a:lnTo>
                    <a:pt x="51815" y="1251204"/>
                  </a:lnTo>
                  <a:lnTo>
                    <a:pt x="59436" y="1258824"/>
                  </a:lnTo>
                  <a:lnTo>
                    <a:pt x="68580" y="1266444"/>
                  </a:lnTo>
                  <a:lnTo>
                    <a:pt x="77724" y="1272540"/>
                  </a:lnTo>
                  <a:lnTo>
                    <a:pt x="86868" y="1278636"/>
                  </a:lnTo>
                  <a:lnTo>
                    <a:pt x="96012" y="1283208"/>
                  </a:lnTo>
                  <a:lnTo>
                    <a:pt x="106680" y="1287780"/>
                  </a:lnTo>
                  <a:lnTo>
                    <a:pt x="118872" y="1290828"/>
                  </a:lnTo>
                  <a:lnTo>
                    <a:pt x="129539" y="1292352"/>
                  </a:lnTo>
                  <a:lnTo>
                    <a:pt x="143256" y="1293876"/>
                  </a:lnTo>
                  <a:lnTo>
                    <a:pt x="797051" y="1293876"/>
                  </a:lnTo>
                  <a:lnTo>
                    <a:pt x="797051" y="1319784"/>
                  </a:lnTo>
                  <a:lnTo>
                    <a:pt x="128015" y="1319784"/>
                  </a:lnTo>
                  <a:lnTo>
                    <a:pt x="114300" y="1316736"/>
                  </a:lnTo>
                  <a:lnTo>
                    <a:pt x="100584" y="1313688"/>
                  </a:lnTo>
                  <a:lnTo>
                    <a:pt x="86868" y="1309116"/>
                  </a:lnTo>
                  <a:lnTo>
                    <a:pt x="74676" y="1303020"/>
                  </a:lnTo>
                  <a:lnTo>
                    <a:pt x="64008" y="1295400"/>
                  </a:lnTo>
                  <a:lnTo>
                    <a:pt x="51815" y="1287780"/>
                  </a:lnTo>
                  <a:lnTo>
                    <a:pt x="42672" y="1278636"/>
                  </a:lnTo>
                  <a:lnTo>
                    <a:pt x="33527" y="1267968"/>
                  </a:lnTo>
                  <a:lnTo>
                    <a:pt x="24384" y="1257300"/>
                  </a:lnTo>
                  <a:lnTo>
                    <a:pt x="16764" y="1245108"/>
                  </a:lnTo>
                  <a:lnTo>
                    <a:pt x="10668" y="1232916"/>
                  </a:lnTo>
                  <a:lnTo>
                    <a:pt x="6096" y="1220724"/>
                  </a:lnTo>
                  <a:lnTo>
                    <a:pt x="3048" y="1207008"/>
                  </a:lnTo>
                  <a:lnTo>
                    <a:pt x="0" y="1193292"/>
                  </a:lnTo>
                  <a:lnTo>
                    <a:pt x="0" y="1178052"/>
                  </a:lnTo>
                  <a:lnTo>
                    <a:pt x="0" y="143256"/>
                  </a:lnTo>
                  <a:lnTo>
                    <a:pt x="0" y="128016"/>
                  </a:lnTo>
                  <a:lnTo>
                    <a:pt x="3048" y="114300"/>
                  </a:lnTo>
                  <a:lnTo>
                    <a:pt x="6096" y="100584"/>
                  </a:lnTo>
                  <a:lnTo>
                    <a:pt x="10668" y="88392"/>
                  </a:lnTo>
                  <a:lnTo>
                    <a:pt x="16764" y="74676"/>
                  </a:lnTo>
                  <a:lnTo>
                    <a:pt x="24384" y="64008"/>
                  </a:lnTo>
                  <a:lnTo>
                    <a:pt x="32003" y="51816"/>
                  </a:lnTo>
                  <a:lnTo>
                    <a:pt x="41148" y="42672"/>
                  </a:lnTo>
                  <a:lnTo>
                    <a:pt x="51815" y="33528"/>
                  </a:lnTo>
                  <a:lnTo>
                    <a:pt x="62484" y="24384"/>
                  </a:lnTo>
                  <a:lnTo>
                    <a:pt x="74676" y="16764"/>
                  </a:lnTo>
                  <a:lnTo>
                    <a:pt x="86868" y="12192"/>
                  </a:lnTo>
                  <a:lnTo>
                    <a:pt x="99060" y="6096"/>
                  </a:lnTo>
                  <a:lnTo>
                    <a:pt x="112776" y="3048"/>
                  </a:lnTo>
                  <a:lnTo>
                    <a:pt x="12649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3" name="Shape 363"/>
            <p:cNvSpPr/>
            <p:nvPr/>
          </p:nvSpPr>
          <p:spPr>
            <a:xfrm>
              <a:off x="9575288" y="0"/>
              <a:ext cx="797052" cy="1319784"/>
            </a:xfrm>
            <a:custGeom>
              <a:avLst/>
              <a:gdLst/>
              <a:ahLst/>
              <a:cxnLst/>
              <a:rect l="0" t="0" r="0" b="0"/>
              <a:pathLst>
                <a:path w="797052" h="1319784">
                  <a:moveTo>
                    <a:pt x="0" y="0"/>
                  </a:moveTo>
                  <a:lnTo>
                    <a:pt x="669037" y="0"/>
                  </a:lnTo>
                  <a:lnTo>
                    <a:pt x="682752" y="3048"/>
                  </a:lnTo>
                  <a:lnTo>
                    <a:pt x="696468" y="6096"/>
                  </a:lnTo>
                  <a:lnTo>
                    <a:pt x="708661" y="10668"/>
                  </a:lnTo>
                  <a:lnTo>
                    <a:pt x="722376" y="16764"/>
                  </a:lnTo>
                  <a:lnTo>
                    <a:pt x="733044" y="24384"/>
                  </a:lnTo>
                  <a:lnTo>
                    <a:pt x="745237" y="32004"/>
                  </a:lnTo>
                  <a:lnTo>
                    <a:pt x="754380" y="41148"/>
                  </a:lnTo>
                  <a:lnTo>
                    <a:pt x="763525" y="51816"/>
                  </a:lnTo>
                  <a:lnTo>
                    <a:pt x="772668" y="62484"/>
                  </a:lnTo>
                  <a:lnTo>
                    <a:pt x="780288" y="74676"/>
                  </a:lnTo>
                  <a:lnTo>
                    <a:pt x="784861" y="86868"/>
                  </a:lnTo>
                  <a:lnTo>
                    <a:pt x="790956" y="99060"/>
                  </a:lnTo>
                  <a:lnTo>
                    <a:pt x="794004" y="112776"/>
                  </a:lnTo>
                  <a:lnTo>
                    <a:pt x="795528" y="128016"/>
                  </a:lnTo>
                  <a:lnTo>
                    <a:pt x="797052" y="141732"/>
                  </a:lnTo>
                  <a:lnTo>
                    <a:pt x="797052" y="1191768"/>
                  </a:lnTo>
                  <a:lnTo>
                    <a:pt x="794004" y="1205484"/>
                  </a:lnTo>
                  <a:lnTo>
                    <a:pt x="790956" y="1219200"/>
                  </a:lnTo>
                  <a:lnTo>
                    <a:pt x="786385" y="1232916"/>
                  </a:lnTo>
                  <a:lnTo>
                    <a:pt x="780288" y="1245108"/>
                  </a:lnTo>
                  <a:lnTo>
                    <a:pt x="772668" y="1255776"/>
                  </a:lnTo>
                  <a:lnTo>
                    <a:pt x="765049" y="1267968"/>
                  </a:lnTo>
                  <a:lnTo>
                    <a:pt x="755904" y="1277112"/>
                  </a:lnTo>
                  <a:lnTo>
                    <a:pt x="745237" y="1286256"/>
                  </a:lnTo>
                  <a:lnTo>
                    <a:pt x="734568" y="1295400"/>
                  </a:lnTo>
                  <a:lnTo>
                    <a:pt x="722376" y="1303020"/>
                  </a:lnTo>
                  <a:lnTo>
                    <a:pt x="710185" y="1309116"/>
                  </a:lnTo>
                  <a:lnTo>
                    <a:pt x="697992" y="1313688"/>
                  </a:lnTo>
                  <a:lnTo>
                    <a:pt x="684276" y="1316736"/>
                  </a:lnTo>
                  <a:lnTo>
                    <a:pt x="669037" y="1319784"/>
                  </a:lnTo>
                  <a:lnTo>
                    <a:pt x="0" y="1319784"/>
                  </a:lnTo>
                  <a:lnTo>
                    <a:pt x="0" y="1293876"/>
                  </a:lnTo>
                  <a:lnTo>
                    <a:pt x="653797" y="1293876"/>
                  </a:lnTo>
                  <a:lnTo>
                    <a:pt x="665988" y="1292352"/>
                  </a:lnTo>
                  <a:lnTo>
                    <a:pt x="676656" y="1290828"/>
                  </a:lnTo>
                  <a:lnTo>
                    <a:pt x="688849" y="1287780"/>
                  </a:lnTo>
                  <a:lnTo>
                    <a:pt x="699516" y="1284732"/>
                  </a:lnTo>
                  <a:lnTo>
                    <a:pt x="708661" y="1280160"/>
                  </a:lnTo>
                  <a:lnTo>
                    <a:pt x="719328" y="1274064"/>
                  </a:lnTo>
                  <a:lnTo>
                    <a:pt x="726949" y="1267968"/>
                  </a:lnTo>
                  <a:lnTo>
                    <a:pt x="736092" y="1260348"/>
                  </a:lnTo>
                  <a:lnTo>
                    <a:pt x="743712" y="1251204"/>
                  </a:lnTo>
                  <a:lnTo>
                    <a:pt x="749809" y="1242060"/>
                  </a:lnTo>
                  <a:lnTo>
                    <a:pt x="755904" y="1232916"/>
                  </a:lnTo>
                  <a:lnTo>
                    <a:pt x="760476" y="1223772"/>
                  </a:lnTo>
                  <a:lnTo>
                    <a:pt x="765049" y="1213104"/>
                  </a:lnTo>
                  <a:lnTo>
                    <a:pt x="768097" y="1200912"/>
                  </a:lnTo>
                  <a:lnTo>
                    <a:pt x="769620" y="1190244"/>
                  </a:lnTo>
                  <a:lnTo>
                    <a:pt x="769620" y="1176528"/>
                  </a:lnTo>
                  <a:lnTo>
                    <a:pt x="771144" y="143256"/>
                  </a:lnTo>
                  <a:lnTo>
                    <a:pt x="769620" y="131064"/>
                  </a:lnTo>
                  <a:lnTo>
                    <a:pt x="768097" y="120396"/>
                  </a:lnTo>
                  <a:lnTo>
                    <a:pt x="765049" y="108204"/>
                  </a:lnTo>
                  <a:lnTo>
                    <a:pt x="762001" y="97536"/>
                  </a:lnTo>
                  <a:lnTo>
                    <a:pt x="757428" y="88392"/>
                  </a:lnTo>
                  <a:lnTo>
                    <a:pt x="751332" y="77724"/>
                  </a:lnTo>
                  <a:lnTo>
                    <a:pt x="743713" y="70104"/>
                  </a:lnTo>
                  <a:lnTo>
                    <a:pt x="736092" y="60960"/>
                  </a:lnTo>
                  <a:lnTo>
                    <a:pt x="728473" y="53340"/>
                  </a:lnTo>
                  <a:lnTo>
                    <a:pt x="719328" y="47244"/>
                  </a:lnTo>
                  <a:lnTo>
                    <a:pt x="710185" y="41148"/>
                  </a:lnTo>
                  <a:lnTo>
                    <a:pt x="699516" y="36576"/>
                  </a:lnTo>
                  <a:lnTo>
                    <a:pt x="688849" y="32004"/>
                  </a:lnTo>
                  <a:lnTo>
                    <a:pt x="678180" y="28956"/>
                  </a:lnTo>
                  <a:lnTo>
                    <a:pt x="667513" y="27432"/>
                  </a:lnTo>
                  <a:lnTo>
                    <a:pt x="653797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4" name="Rectangle 364"/>
            <p:cNvSpPr/>
            <p:nvPr/>
          </p:nvSpPr>
          <p:spPr>
            <a:xfrm>
              <a:off x="9019033" y="579453"/>
              <a:ext cx="1474352" cy="22852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35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Lokal praksis</a:t>
              </a:r>
              <a:endParaRPr lang="da-DK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8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124200" y="6080760"/>
            <a:ext cx="2895600" cy="640715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 2022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414788" y="114909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altLang="da-DK" sz="3200" b="1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Opgaven / det</a:t>
            </a:r>
            <a:r>
              <a:rPr lang="da-DK" altLang="da-DK" sz="3200" b="1" dirty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vi skal</a:t>
            </a:r>
            <a:br>
              <a:rPr lang="da-DK" altLang="da-DK" sz="3200" b="1" dirty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da-DK" altLang="da-DK" sz="3200" b="1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da-DK" altLang="da-DK" sz="3200" b="1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idrage til?</a:t>
            </a:r>
          </a:p>
          <a:p>
            <a:r>
              <a:rPr lang="da-DK" altLang="da-DK" sz="3200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at </a:t>
            </a:r>
            <a:r>
              <a:rPr lang="da-DK" altLang="da-DK" sz="3200" dirty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sikre børn og unge </a:t>
            </a:r>
            <a:r>
              <a:rPr lang="da-DK" altLang="da-DK" sz="3200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får en </a:t>
            </a:r>
            <a:r>
              <a:rPr lang="da-DK" altLang="da-DK" sz="3200" dirty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sund opvækst og skabe gode forudsætninger for en sund voksentilværelse (Sundhedsloven § </a:t>
            </a:r>
            <a:r>
              <a:rPr lang="da-DK" altLang="da-DK" sz="3200" dirty="0" smtClean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120</a:t>
            </a:r>
            <a:r>
              <a:rPr lang="da-DK" altLang="da-DK" sz="3200" dirty="0">
                <a:solidFill>
                  <a:srgbClr val="1B365D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</a:t>
            </a:r>
            <a:r>
              <a:rPr lang="da-DK" altLang="da-DK" sz="3200" dirty="0">
                <a:solidFill>
                  <a:srgbClr val="1B365D"/>
                </a:solidFill>
                <a:latin typeface="Arial" panose="020B0604020202020204" pitchFamily="34" charset="0"/>
              </a:rPr>
              <a:t/>
            </a:r>
            <a:br>
              <a:rPr lang="da-DK" altLang="da-DK" sz="3200" dirty="0">
                <a:solidFill>
                  <a:srgbClr val="1B365D"/>
                </a:solidFill>
                <a:latin typeface="Arial" panose="020B0604020202020204" pitchFamily="34" charset="0"/>
              </a:rPr>
            </a:br>
            <a:endParaRPr lang="da-DK" sz="3200" dirty="0">
              <a:solidFill>
                <a:srgbClr val="1B365D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00" y="3992760"/>
            <a:ext cx="1566000" cy="208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2556000" cy="13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gennem årene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08070" y="6273765"/>
            <a:ext cx="2895600" cy="365125"/>
          </a:xfrm>
        </p:spPr>
        <p:txBody>
          <a:bodyPr/>
          <a:lstStyle/>
          <a:p>
            <a:r>
              <a:rPr lang="da-DK" sz="1600" dirty="0" smtClean="0"/>
              <a:t>Sundhedsplejen </a:t>
            </a:r>
          </a:p>
          <a:p>
            <a:r>
              <a:rPr lang="da-DK" sz="1600" dirty="0" smtClean="0"/>
              <a:t>Randers Kommune 2022</a:t>
            </a:r>
            <a:endParaRPr lang="da-DK" sz="1600" dirty="0"/>
          </a:p>
        </p:txBody>
      </p:sp>
      <p:pic>
        <p:nvPicPr>
          <p:cNvPr id="4" name="Pladsholder til 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>
          <a:xfrm>
            <a:off x="306443" y="1494957"/>
            <a:ext cx="2251766" cy="298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0" y="4196119"/>
            <a:ext cx="3420000" cy="1836018"/>
          </a:xfrm>
          <a:prstGeom prst="rect">
            <a:avLst/>
          </a:prstGeom>
        </p:spPr>
      </p:pic>
      <p:pic>
        <p:nvPicPr>
          <p:cNvPr id="6" name="Pladsholder til 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5771"/>
          <a:stretch>
            <a:fillRect/>
          </a:stretch>
        </p:blipFill>
        <p:spPr>
          <a:xfrm>
            <a:off x="2568070" y="1473200"/>
            <a:ext cx="2052000" cy="2722919"/>
          </a:xfrm>
          <a:prstGeom prst="rect">
            <a:avLst/>
          </a:prstGeom>
        </p:spPr>
      </p:pic>
      <p:pic>
        <p:nvPicPr>
          <p:cNvPr id="7" name="Picture 2" descr="Billedresultat for billed af barn med cykelhjelm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12537"/>
          <a:stretch>
            <a:fillRect/>
          </a:stretch>
        </p:blipFill>
        <p:spPr bwMode="auto">
          <a:xfrm>
            <a:off x="6179285" y="3980137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dsholder til bille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>
          <a:xfrm>
            <a:off x="6517210" y="1400237"/>
            <a:ext cx="2061859" cy="2736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" y="3937728"/>
            <a:ext cx="3312000" cy="209415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40" y="1410052"/>
            <a:ext cx="1944000" cy="27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444" y="701456"/>
            <a:ext cx="8285356" cy="1102291"/>
          </a:xfrm>
        </p:spPr>
        <p:txBody>
          <a:bodyPr>
            <a:normAutofit fontScale="90000"/>
          </a:bodyPr>
          <a:lstStyle/>
          <a:p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>
                <a:solidFill>
                  <a:srgbClr val="1B365D"/>
                </a:solidFill>
              </a:rPr>
              <a:t/>
            </a:r>
            <a:br>
              <a:rPr lang="da-DK" sz="3200" b="1" dirty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>
                <a:solidFill>
                  <a:srgbClr val="1B365D"/>
                </a:solidFill>
              </a:rPr>
              <a:t/>
            </a:r>
            <a:br>
              <a:rPr lang="da-DK" sz="3200" b="1" dirty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>
                <a:solidFill>
                  <a:srgbClr val="1B365D"/>
                </a:solidFill>
              </a:rPr>
              <a:t/>
            </a:r>
            <a:br>
              <a:rPr lang="da-DK" sz="3200" b="1" dirty="0">
                <a:solidFill>
                  <a:srgbClr val="1B365D"/>
                </a:solidFill>
              </a:rPr>
            </a:br>
            <a:r>
              <a:rPr lang="da-DK" sz="3200" b="1" dirty="0">
                <a:solidFill>
                  <a:srgbClr val="1B365D"/>
                </a:solidFill>
              </a:rPr>
              <a:t/>
            </a:r>
            <a:br>
              <a:rPr lang="da-DK" sz="3200" b="1" dirty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>Hvem er vi??</a:t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3200" b="1" dirty="0" smtClean="0">
                <a:solidFill>
                  <a:srgbClr val="1B365D"/>
                </a:solidFill>
              </a:rPr>
              <a:t/>
            </a:r>
            <a:br>
              <a:rPr lang="da-DK" sz="32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32 sundhedsplejersker: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- 20 spæd- og småbørn 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- 12 SKOLE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/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- 1 LEDER 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- 1 UDVIKLINGSMEDARBEJDER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/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> </a:t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700" b="1" dirty="0" smtClean="0">
                <a:solidFill>
                  <a:srgbClr val="1B365D"/>
                </a:solidFill>
              </a:rPr>
              <a:t/>
            </a:r>
            <a:br>
              <a:rPr lang="da-DK" sz="2700" b="1" dirty="0" smtClean="0">
                <a:solidFill>
                  <a:srgbClr val="1B365D"/>
                </a:solidFill>
              </a:rPr>
            </a:br>
            <a:r>
              <a:rPr lang="da-DK" sz="2200" b="1" dirty="0">
                <a:solidFill>
                  <a:srgbClr val="1B365D"/>
                </a:solidFill>
              </a:rPr>
              <a:t/>
            </a:r>
            <a:br>
              <a:rPr lang="da-DK" sz="2200" b="1" dirty="0">
                <a:solidFill>
                  <a:srgbClr val="1B365D"/>
                </a:solidFill>
              </a:rPr>
            </a:br>
            <a:r>
              <a:rPr lang="da-DK" sz="2200" b="1" dirty="0" smtClean="0">
                <a:solidFill>
                  <a:srgbClr val="1B365D"/>
                </a:solidFill>
              </a:rPr>
              <a:t/>
            </a:r>
            <a:br>
              <a:rPr lang="da-DK" sz="2200" b="1" dirty="0" smtClean="0">
                <a:solidFill>
                  <a:srgbClr val="1B365D"/>
                </a:solidFill>
              </a:rPr>
            </a:br>
            <a:endParaRPr lang="da-DK" sz="2200" b="1" dirty="0">
              <a:solidFill>
                <a:srgbClr val="1B365D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2948835" y="6261470"/>
            <a:ext cx="2895600" cy="365125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04" y="100601"/>
            <a:ext cx="302785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tx2"/>
                </a:solidFill>
              </a:rPr>
              <a:t>Spæd- og småbørn</a:t>
            </a: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FAKTA:</a:t>
            </a:r>
          </a:p>
          <a:p>
            <a:endParaRPr lang="da-DK" sz="2800" b="1" dirty="0"/>
          </a:p>
          <a:p>
            <a:r>
              <a:rPr lang="da-DK" sz="2800" b="1" dirty="0" smtClean="0"/>
              <a:t>Ca. 1000 fødsler</a:t>
            </a:r>
          </a:p>
          <a:p>
            <a:endParaRPr lang="da-DK" sz="2800" b="1" dirty="0"/>
          </a:p>
          <a:p>
            <a:r>
              <a:rPr lang="da-DK" sz="2800" b="1" dirty="0" smtClean="0"/>
              <a:t>Ca. 8000 kontakter/ besøg</a:t>
            </a:r>
          </a:p>
          <a:p>
            <a:endParaRPr lang="da-DK" sz="2800" b="1" dirty="0"/>
          </a:p>
          <a:p>
            <a:r>
              <a:rPr lang="da-DK" sz="2800" b="1" dirty="0" smtClean="0"/>
              <a:t>Behovskontakter ca. 1950</a:t>
            </a:r>
          </a:p>
          <a:p>
            <a:endParaRPr lang="da-DK" sz="2800" b="1" dirty="0"/>
          </a:p>
          <a:p>
            <a:r>
              <a:rPr lang="da-DK" sz="2800" b="1" dirty="0" err="1" smtClean="0"/>
              <a:t>Sårebare</a:t>
            </a:r>
            <a:r>
              <a:rPr lang="da-DK" sz="2800" b="1" dirty="0" smtClean="0"/>
              <a:t> familier 20-24 %</a:t>
            </a:r>
          </a:p>
          <a:p>
            <a:endParaRPr lang="da-DK" sz="2800" b="1" dirty="0"/>
          </a:p>
          <a:p>
            <a:endParaRPr lang="da-DK" sz="2800" b="1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z="1600" dirty="0" smtClean="0"/>
              <a:t>Sundhedsplejen  </a:t>
            </a:r>
          </a:p>
          <a:p>
            <a:r>
              <a:rPr lang="da-DK" sz="1600" dirty="0" smtClean="0"/>
              <a:t>Randers Kommune 2022</a:t>
            </a:r>
            <a:endParaRPr lang="da-DK" sz="1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119"/>
            <a:ext cx="3420000" cy="18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7600"/>
            <a:ext cx="8229600" cy="442060"/>
          </a:xfrm>
        </p:spPr>
        <p:txBody>
          <a:bodyPr/>
          <a:lstStyle/>
          <a:p>
            <a:r>
              <a:rPr lang="da-DK" sz="2800" b="1" dirty="0" smtClean="0">
                <a:solidFill>
                  <a:schemeClr val="tx1">
                    <a:lumMod val="50000"/>
                  </a:schemeClr>
                </a:solidFill>
              </a:rPr>
              <a:t>Antal nyfødte</a:t>
            </a:r>
            <a:endParaRPr lang="da-DK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149340"/>
            <a:ext cx="2895600" cy="572135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2025" y="206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98166"/>
              </p:ext>
            </p:extLst>
          </p:nvPr>
        </p:nvGraphicFramePr>
        <p:xfrm>
          <a:off x="457200" y="1039655"/>
          <a:ext cx="8229599" cy="4997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658"/>
                <a:gridCol w="1252602"/>
                <a:gridCol w="1215025"/>
                <a:gridCol w="1052186"/>
                <a:gridCol w="1315233"/>
                <a:gridCol w="1127343"/>
                <a:gridCol w="1108552"/>
              </a:tblGrid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2015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2016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2018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2019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2020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2021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68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78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82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85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136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159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158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165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156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156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180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219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252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237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251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222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230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269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292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326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330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327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304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295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350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359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393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411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404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390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369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425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455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477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502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474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487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463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508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552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557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602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554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555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559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609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57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632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640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693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662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653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658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703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703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740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778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734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753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725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808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774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840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854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813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823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809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902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384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851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912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950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881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909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887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979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  <a:tr h="412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921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999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1024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953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980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>
                          <a:effectLst/>
                        </a:rPr>
                        <a:t>982</a:t>
                      </a:r>
                      <a:endParaRPr lang="da-DK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</a:rPr>
                        <a:t>1078</a:t>
                      </a:r>
                      <a:endParaRPr lang="da-DK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27" marR="424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2412"/>
          </a:xfrm>
        </p:spPr>
        <p:txBody>
          <a:bodyPr/>
          <a:lstStyle/>
          <a:p>
            <a:pPr algn="ctr"/>
            <a:r>
              <a:rPr lang="da-DK" sz="32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a-DK" sz="32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da-DK" sz="3200" b="1" dirty="0" err="1" smtClean="0">
                <a:solidFill>
                  <a:schemeClr val="tx1">
                    <a:lumMod val="50000"/>
                  </a:schemeClr>
                </a:solidFill>
              </a:rPr>
              <a:t>BasisTilbud</a:t>
            </a:r>
            <a:r>
              <a:rPr lang="da-DK" sz="3200" b="1" dirty="0" smtClean="0">
                <a:solidFill>
                  <a:schemeClr val="tx1">
                    <a:lumMod val="50000"/>
                  </a:schemeClr>
                </a:solidFill>
              </a:rPr>
              <a:t> - spæd- og Småbørn</a:t>
            </a:r>
            <a:br>
              <a:rPr lang="da-DK" sz="32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da-DK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137754"/>
            <a:ext cx="2895600" cy="583722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22329" y="593098"/>
            <a:ext cx="457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a-DK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Graviditetsbesøg til familier med </a:t>
            </a:r>
            <a:r>
              <a:rPr lang="da-DK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særlige behov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Telefonisk kontakt til familien senest 3 dage efter fødslen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Barselsbesøg senest 4. - 5.dag efter fødslen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Etableringsbesøg ca. 10. dagen efter fødslen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Besøg indenfor barnets 2. – 4. </a:t>
            </a:r>
            <a:r>
              <a:rPr lang="da-DK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leveuge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Besøg i barnets 2.- 3. levemåned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Besøg i barnets 8.-10. </a:t>
            </a:r>
            <a:r>
              <a:rPr lang="da-DK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levemåned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da-DK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Deltagelse i </a:t>
            </a:r>
            <a:r>
              <a:rPr lang="da-DK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Familieiværksætterne til </a:t>
            </a:r>
            <a:r>
              <a:rPr lang="da-DK" sz="2000" dirty="0" err="1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førstegangs</a:t>
            </a:r>
            <a:r>
              <a:rPr lang="da-DK" sz="2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forældre</a:t>
            </a:r>
            <a:endParaRPr lang="da-DK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sz="2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sz="2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dirty="0">
              <a:solidFill>
                <a:srgbClr val="1B365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da-DK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40" y="4461295"/>
            <a:ext cx="295056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"/>
            <a:ext cx="3008313" cy="3199606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3200" dirty="0" smtClean="0">
                <a:solidFill>
                  <a:schemeClr val="tx2"/>
                </a:solidFill>
              </a:rPr>
              <a:t>Spæd- </a:t>
            </a:r>
            <a:r>
              <a:rPr lang="da-DK" sz="3200" dirty="0">
                <a:solidFill>
                  <a:schemeClr val="tx2"/>
                </a:solidFill>
              </a:rPr>
              <a:t>og småbørn</a:t>
            </a:r>
            <a:br>
              <a:rPr lang="da-DK" sz="3200" dirty="0">
                <a:solidFill>
                  <a:schemeClr val="tx2"/>
                </a:solidFill>
              </a:rPr>
            </a:br>
            <a:r>
              <a:rPr lang="da-DK" sz="3200" dirty="0">
                <a:solidFill>
                  <a:schemeClr val="tx2"/>
                </a:solidFill>
              </a:rPr>
              <a:t/>
            </a:r>
            <a:br>
              <a:rPr lang="da-DK" sz="3200" dirty="0">
                <a:solidFill>
                  <a:schemeClr val="tx2"/>
                </a:solidFill>
              </a:rPr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>
                <a:solidFill>
                  <a:srgbClr val="1B365D"/>
                </a:solidFill>
              </a:rPr>
              <a:t/>
            </a:r>
            <a:br>
              <a:rPr lang="da-DK" sz="3200" dirty="0">
                <a:solidFill>
                  <a:srgbClr val="1B365D"/>
                </a:solidFill>
              </a:rPr>
            </a:br>
            <a:endParaRPr lang="da-DK" sz="3200" dirty="0">
              <a:solidFill>
                <a:srgbClr val="1B365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Særlige tilbud:</a:t>
            </a:r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Familieiværksætterne </a:t>
            </a:r>
          </a:p>
          <a:p>
            <a:pPr marL="342900" indent="-342900">
              <a:buFontTx/>
              <a:buChar char="-"/>
            </a:pPr>
            <a:r>
              <a:rPr lang="da-DK" sz="2400" dirty="0" err="1" smtClean="0"/>
              <a:t>Dagl</a:t>
            </a:r>
            <a:r>
              <a:rPr lang="da-DK" sz="2400" dirty="0" smtClean="0"/>
              <a:t>. </a:t>
            </a:r>
            <a:r>
              <a:rPr lang="da-DK" sz="2400" dirty="0" err="1"/>
              <a:t>t</a:t>
            </a:r>
            <a:r>
              <a:rPr lang="da-DK" sz="2400" dirty="0" err="1" smtClean="0"/>
              <a:t>lf.tid</a:t>
            </a:r>
            <a:r>
              <a:rPr lang="da-DK" sz="2400" dirty="0" smtClean="0"/>
              <a:t> + mulighed for akut/ </a:t>
            </a:r>
          </a:p>
          <a:p>
            <a:r>
              <a:rPr lang="da-DK" sz="2400" dirty="0"/>
              <a:t> </a:t>
            </a:r>
            <a:r>
              <a:rPr lang="da-DK" sz="2400" dirty="0" smtClean="0"/>
              <a:t>   planlagt tid)</a:t>
            </a:r>
          </a:p>
          <a:p>
            <a:r>
              <a:rPr lang="da-DK" sz="2400" dirty="0" smtClean="0"/>
              <a:t>-   Amme/ kontaktbesøg 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”</a:t>
            </a:r>
            <a:r>
              <a:rPr lang="da-DK" sz="2400" dirty="0" err="1" smtClean="0"/>
              <a:t>Ammeklinik</a:t>
            </a:r>
            <a:r>
              <a:rPr lang="da-DK" sz="2400" dirty="0" smtClean="0"/>
              <a:t>” – special </a:t>
            </a:r>
            <a:r>
              <a:rPr lang="da-DK" sz="2400" dirty="0" err="1" smtClean="0"/>
              <a:t>udd</a:t>
            </a:r>
            <a:r>
              <a:rPr lang="da-DK" sz="2400" dirty="0" smtClean="0"/>
              <a:t>. </a:t>
            </a:r>
          </a:p>
          <a:p>
            <a:r>
              <a:rPr lang="da-DK" sz="2400" dirty="0"/>
              <a:t> </a:t>
            </a:r>
            <a:r>
              <a:rPr lang="da-DK" sz="2400" dirty="0" smtClean="0"/>
              <a:t>   </a:t>
            </a:r>
            <a:r>
              <a:rPr lang="da-DK" sz="2400" dirty="0" err="1" smtClean="0"/>
              <a:t>sundhedspl</a:t>
            </a:r>
            <a:endParaRPr lang="da-DK" sz="2400" dirty="0" smtClean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4-6 </a:t>
            </a:r>
            <a:r>
              <a:rPr lang="da-DK" sz="2400" dirty="0" err="1"/>
              <a:t>mdr’s</a:t>
            </a:r>
            <a:r>
              <a:rPr lang="da-DK" sz="2400" dirty="0"/>
              <a:t> besøg til ”udvalgte</a:t>
            </a:r>
            <a:r>
              <a:rPr lang="da-DK" sz="2400" dirty="0" smtClean="0"/>
              <a:t>”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Tilbud til kvinder med en efterfødselsreaktion 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Behovsbesøg/ ny kategoriseringsmodel</a:t>
            </a:r>
          </a:p>
          <a:p>
            <a:pPr marL="342900" indent="-342900">
              <a:buFontTx/>
              <a:buChar char="-"/>
            </a:pPr>
            <a:r>
              <a:rPr lang="da-DK" sz="2400" dirty="0" smtClean="0"/>
              <a:t>Samarbejde </a:t>
            </a:r>
            <a:r>
              <a:rPr lang="da-DK" sz="2400" dirty="0"/>
              <a:t>med </a:t>
            </a:r>
            <a:r>
              <a:rPr lang="da-DK" sz="2400" dirty="0" err="1"/>
              <a:t>Nordbyen</a:t>
            </a:r>
            <a:r>
              <a:rPr lang="da-DK" sz="2400" dirty="0"/>
              <a:t> -”Familiedage”  </a:t>
            </a:r>
            <a:endParaRPr lang="da-DK" sz="2400" dirty="0" smtClean="0"/>
          </a:p>
          <a:p>
            <a:pPr marL="342900" indent="-342900">
              <a:buFontTx/>
              <a:buChar char="-"/>
            </a:pPr>
            <a:r>
              <a:rPr lang="da-DK" sz="2400" dirty="0" smtClean="0"/>
              <a:t>Astmaindsats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400" dirty="0" smtClean="0"/>
          </a:p>
          <a:p>
            <a:pPr marL="342900" indent="-342900">
              <a:buFontTx/>
              <a:buChar char="-"/>
            </a:pPr>
            <a:endParaRPr lang="da-DK" sz="2000" dirty="0" smtClean="0"/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5887" y="1983829"/>
            <a:ext cx="3008313" cy="3578662"/>
          </a:xfrm>
        </p:spPr>
        <p:txBody>
          <a:bodyPr>
            <a:normAutofit/>
          </a:bodyPr>
          <a:lstStyle/>
          <a:p>
            <a:endParaRPr lang="da-DK" sz="1800" b="1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2"/>
          </a:xfrm>
        </p:spPr>
        <p:txBody>
          <a:bodyPr/>
          <a:lstStyle/>
          <a:p>
            <a:r>
              <a:rPr lang="da-DK" sz="1600" dirty="0" smtClean="0">
                <a:solidFill>
                  <a:schemeClr val="bg1"/>
                </a:solidFill>
              </a:rPr>
              <a:t>Sundhedsplejen </a:t>
            </a:r>
          </a:p>
          <a:p>
            <a:r>
              <a:rPr lang="da-DK" sz="1600" dirty="0" smtClean="0">
                <a:solidFill>
                  <a:schemeClr val="bg1"/>
                </a:solidFill>
              </a:rPr>
              <a:t>Randers Kommune 2022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119"/>
            <a:ext cx="3420000" cy="18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nders">
  <a:themeElements>
    <a:clrScheme name="Randers 3">
      <a:dk1>
        <a:srgbClr val="71C5E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ders_grøn_blå.pptx" id="{D8567152-1CF1-4854-BFFD-F9BB558DF827}" vid="{3EBDE377-C148-4E92-B56E-616FE82A7D7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629</Words>
  <Application>Microsoft Office PowerPoint</Application>
  <PresentationFormat>Skærmshow (4:3)</PresentationFormat>
  <Paragraphs>282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Randers</vt:lpstr>
      <vt:lpstr>PowerPoint-præsentation</vt:lpstr>
      <vt:lpstr>Diverse love, Strategier, visioner og politikker</vt:lpstr>
      <vt:lpstr>PowerPoint-præsentation</vt:lpstr>
      <vt:lpstr>Udvikling gennem årene</vt:lpstr>
      <vt:lpstr>            Hvem er vi??   32 sundhedsplejersker: - 20 spæd- og småbørn  - 12 SKOLE  - 1 LEDER  - 1 UDVIKLINGSMEDARBEJDER       </vt:lpstr>
      <vt:lpstr>Spæd- og småbørn</vt:lpstr>
      <vt:lpstr>Antal nyfødte</vt:lpstr>
      <vt:lpstr> BasisTilbud - spæd- og Småbørn </vt:lpstr>
      <vt:lpstr>              Spæd- og småbørn    </vt:lpstr>
      <vt:lpstr>              Særlig og udvidet indsats                                                                  - Sårbare familier                                                                              - præmature ≤ 32                                        - Familier af anden etnisk herkomst                                          end dansk                                                                </vt:lpstr>
      <vt:lpstr>Skolebørn</vt:lpstr>
      <vt:lpstr>PowerPoint-præsentation</vt:lpstr>
      <vt:lpstr>Skolebørn </vt:lpstr>
      <vt:lpstr>Faglige udfordringer</vt:lpstr>
      <vt:lpstr>Behov for Styrkelse af områder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Tandplejen i Randers Kommune</dc:title>
  <dc:creator>Lene Jensen (sundhedschef)</dc:creator>
  <cp:lastModifiedBy>Anne Lise Buus Nielsen</cp:lastModifiedBy>
  <cp:revision>144</cp:revision>
  <cp:lastPrinted>2018-01-25T16:26:59Z</cp:lastPrinted>
  <dcterms:created xsi:type="dcterms:W3CDTF">2017-03-14T14:35:34Z</dcterms:created>
  <dcterms:modified xsi:type="dcterms:W3CDTF">2022-06-01T13:06:08Z</dcterms:modified>
</cp:coreProperties>
</file>