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98" r:id="rId5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esa Zejnullahu" initials="AZ" lastIdx="2" clrIdx="0">
    <p:extLst>
      <p:ext uri="{19B8F6BF-5375-455C-9EA6-DF929625EA0E}">
        <p15:presenceInfo xmlns:p15="http://schemas.microsoft.com/office/powerpoint/2012/main" userId="S-1-5-21-1136665172-943260962-315576832-125425" providerId="AD"/>
      </p:ext>
    </p:extLst>
  </p:cmAuthor>
  <p:cmAuthor id="2" name="Dina Jung Vetter Kristensen" initials="DJVK" lastIdx="2" clrIdx="1">
    <p:extLst>
      <p:ext uri="{19B8F6BF-5375-455C-9EA6-DF929625EA0E}">
        <p15:presenceInfo xmlns:p15="http://schemas.microsoft.com/office/powerpoint/2012/main" userId="S-1-5-21-1136665172-943260962-315576832-128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D268"/>
    <a:srgbClr val="EEF0E5"/>
    <a:srgbClr val="8C5389"/>
    <a:srgbClr val="8D9950"/>
    <a:srgbClr val="B4B2B2"/>
    <a:srgbClr val="49C5B1"/>
    <a:srgbClr val="C6CCA7"/>
    <a:srgbClr val="1B365D"/>
    <a:srgbClr val="F4F2EC"/>
    <a:srgbClr val="F0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366" autoAdjust="0"/>
  </p:normalViewPr>
  <p:slideViewPr>
    <p:cSldViewPr snapToGrid="0">
      <p:cViewPr varScale="1">
        <p:scale>
          <a:sx n="91" d="100"/>
          <a:sy n="91" d="100"/>
        </p:scale>
        <p:origin x="1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">
      <pc:chgData name="Fake Test User" userId="SID-0" providerId="Test" clId="FakeClientId" dt="2021-03-10T13:15:46.762" v="25" actId="20577"/>
      <pc:docMkLst>
        <pc:docMk/>
      </pc:docMkLst>
      <pc:sldChg chg="modSp mod">
        <pc:chgData name="Fake Test User" userId="SID-0" providerId="Test" clId="FakeClientId" dt="2021-03-10T13:15:46.762" v="25" actId="20577"/>
        <pc:sldMkLst>
          <pc:docMk/>
          <pc:sldMk cId="1279475182" sldId="391"/>
        </pc:sldMkLst>
        <pc:graphicFrameChg chg="modGraphic">
          <ac:chgData name="Fake Test User" userId="SID-0" providerId="Test" clId="FakeClientId" dt="2021-03-10T13:15:46.762" v="25" actId="20577"/>
          <ac:graphicFrameMkLst>
            <pc:docMk/>
            <pc:sldMk cId="1279475182" sldId="391"/>
            <ac:graphicFrameMk id="4" creationId="{115C55EB-D35E-42BE-8A0C-ED4493EFBDD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xmlns="" id="{F33E5B8B-815B-4064-9F90-2942C569B9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2B2661FF-5A45-4552-B14C-01072181AB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8023-FB5B-4AFA-BC0C-B8C09A447258}" type="datetime1">
              <a:rPr lang="da-DK" smtClean="0"/>
              <a:t>12-01-2023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xmlns="" id="{638B0CAD-8F70-4D4A-A3C9-E7A2DA285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xmlns="" id="{A1855DC9-87B8-47BF-B386-7A143A40D8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11889-0153-4773-BA20-A327789168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7633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0EF012-9481-4585-AD96-7A28668926F8}" type="datetime1">
              <a:rPr lang="da-DK" smtClean="0"/>
              <a:t>12-01-2023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"/>
              <a:t>Klik for at redigere i master</a:t>
            </a:r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BF9438-3EEF-4192-9815-F6F44770AEF7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0EF012-9481-4585-AD96-7A28668926F8}" type="datetime1">
              <a:rPr lang="da-DK" smtClean="0">
                <a:solidFill>
                  <a:prstClr val="black"/>
                </a:solidFill>
              </a:rPr>
              <a:pPr/>
              <a:t>12-01-2023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BF9438-3EEF-4192-9815-F6F44770AEF7}" type="slidenum">
              <a:rPr lang="da-DK" smtClean="0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1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xmlns="" id="{ED724945-48CE-43AA-A2D7-D18FC7CB7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0" y="3810000"/>
            <a:ext cx="11582479" cy="304800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xmlns="" id="{9A0315CC-EC7D-4E65-936E-03F3BE220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477124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3" y="5722399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3" y="6221119"/>
            <a:ext cx="5476511" cy="492953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endParaRPr lang="da-DK" noProof="0" dirty="0" smtClean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629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7624BCA1-E0EF-42A1-B762-D68E4B9848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3998"/>
            <a:ext cx="12192000" cy="5830007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xmlns="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16528" y="0"/>
            <a:ext cx="2875472" cy="2198972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billede 20">
            <a:extLst>
              <a:ext uri="{FF2B5EF4-FFF2-40B4-BE49-F238E27FC236}">
                <a16:creationId xmlns:a16="http://schemas.microsoft.com/office/drawing/2014/main" xmlns="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16528" y="4530254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xmlns="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6528" y="2186502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16933"/>
            <a:ext cx="8498505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0763" y="1197937"/>
            <a:ext cx="8498505" cy="50784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24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æ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243369"/>
            <a:ext cx="11311650" cy="5005031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457200" indent="0">
              <a:buFont typeface="Arial" panose="020B0604020202020204" pitchFamily="34" charset="0"/>
              <a:buNone/>
              <a:defRPr lang="da-DK" sz="2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1" rtl="0"/>
            <a:r>
              <a:rPr lang="da-DK" noProof="0" dirty="0" smtClean="0"/>
              <a:t>Andet niveau</a:t>
            </a:r>
          </a:p>
          <a:p>
            <a:pPr marL="457200" lvl="1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None/>
            </a:pPr>
            <a:r>
              <a:rPr lang="da-DK" noProof="0" dirty="0" smtClean="0"/>
              <a:t>Tredje niveau</a:t>
            </a:r>
          </a:p>
          <a:p>
            <a:pPr lvl="1" rtl="0"/>
            <a:r>
              <a:rPr lang="da-DK" noProof="0" dirty="0" smtClean="0"/>
              <a:t>Fjerde niveau</a:t>
            </a:r>
          </a:p>
          <a:p>
            <a:pPr lvl="1" rtl="0"/>
            <a:r>
              <a:rPr lang="da-DK" noProof="0" dirty="0" smtClean="0"/>
              <a:t>Femte niveau</a:t>
            </a:r>
            <a:endParaRPr lang="da-DK" noProof="0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80" y="21677"/>
            <a:ext cx="1117133" cy="5400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Layout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med enkelt afrundet hjørne 15"/>
          <p:cNvSpPr/>
          <p:nvPr userDrawn="1"/>
        </p:nvSpPr>
        <p:spPr>
          <a:xfrm flipH="1">
            <a:off x="7967648" y="-8981"/>
            <a:ext cx="4325952" cy="6883200"/>
          </a:xfrm>
          <a:prstGeom prst="round1Rect">
            <a:avLst>
              <a:gd name="adj" fmla="val 50000"/>
            </a:avLst>
          </a:prstGeom>
          <a:solidFill>
            <a:srgbClr val="8D99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2" y="440267"/>
            <a:ext cx="7169237" cy="4148666"/>
          </a:xfrm>
        </p:spPr>
        <p:txBody>
          <a:bodyPr rtlCol="0"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xmlns="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795284"/>
            <a:ext cx="6553202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588102" y="3423638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0" y="6336078"/>
            <a:ext cx="1725166" cy="540000"/>
          </a:xfrm>
          <a:prstGeom prst="rect">
            <a:avLst/>
          </a:prstGeom>
        </p:spPr>
      </p:pic>
      <p:sp>
        <p:nvSpPr>
          <p:cNvPr id="18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7977342" y="-9080"/>
            <a:ext cx="34563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cxnSp>
        <p:nvCxnSpPr>
          <p:cNvPr id="3" name="Lige forbindelse 2"/>
          <p:cNvCxnSpPr/>
          <p:nvPr userDrawn="1"/>
        </p:nvCxnSpPr>
        <p:spPr>
          <a:xfrm>
            <a:off x="7962997" y="1894693"/>
            <a:ext cx="0" cy="1463898"/>
          </a:xfrm>
          <a:prstGeom prst="line">
            <a:avLst/>
          </a:prstGeom>
          <a:ln w="12700"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V="1">
            <a:off x="7959274" y="3295859"/>
            <a:ext cx="70100" cy="10209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 userDrawn="1"/>
        </p:nvCxnSpPr>
        <p:spPr>
          <a:xfrm flipH="1">
            <a:off x="7971981" y="2967789"/>
            <a:ext cx="16042" cy="328070"/>
          </a:xfrm>
          <a:prstGeom prst="line">
            <a:avLst/>
          </a:prstGeom>
          <a:ln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19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9F47EA1B-2641-431A-B894-4A66FC5A04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6257296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440266"/>
            <a:ext cx="7101504" cy="4140201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xmlns="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3" y="4795284"/>
            <a:ext cx="6559638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524494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9" name="Pladsholder til billede 18">
            <a:extLst>
              <a:ext uri="{FF2B5EF4-FFF2-40B4-BE49-F238E27FC236}">
                <a16:creationId xmlns:a16="http://schemas.microsoft.com/office/drawing/2014/main" xmlns="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31886" y="-2"/>
            <a:ext cx="4260114" cy="6858002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 anchor="ctr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883" y="6318000"/>
            <a:ext cx="1725166" cy="540000"/>
          </a:xfrm>
          <a:prstGeom prst="rect">
            <a:avLst/>
          </a:prstGeom>
        </p:spPr>
      </p:pic>
      <p:sp>
        <p:nvSpPr>
          <p:cNvPr id="13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7964624" y="-28785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7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xmlns="" id="{BCA75F14-4851-4FA1-AF45-240D9124B9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9328"/>
            <a:ext cx="12192000" cy="5808671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xmlns="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8225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xmlns="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225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xmlns="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8806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 smtClean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xmlns="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35279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xmlns="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5279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xmlns="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35279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xmlns="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05042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xmlns="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5042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xmlns="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05042" y="432113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xmlns="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65661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xmlns="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5661" y="334823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xmlns="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65661" y="431749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97778"/>
            <a:ext cx="1725166" cy="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5766"/>
            <a:ext cx="10243104" cy="104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13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BCA75F14-4851-4FA1-AF45-240D9124B9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4000"/>
            <a:ext cx="12192000" cy="5814000"/>
          </a:xfrm>
          <a:prstGeom prst="rect">
            <a:avLst/>
          </a:prstGeom>
          <a:solidFill>
            <a:srgbClr val="8D9950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>
              <a:solidFill>
                <a:schemeClr val="tx1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xmlns="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26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xmlns="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7965" y="3240848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xmlns="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0848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xmlns="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24262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xmlns="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4262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xmlns="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24262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xmlns="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10958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xmlns="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10958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xmlns="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10958" y="421971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xmlns="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7157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xmlns="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71577" y="324681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xmlns="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71577" y="421607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120" y="25401"/>
            <a:ext cx="10202248" cy="10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28250"/>
            <a:ext cx="1725166" cy="540000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2" y="6065363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59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" y="135472"/>
            <a:ext cx="10370926" cy="1044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" y="1071553"/>
            <a:ext cx="558196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008" y="1071553"/>
            <a:ext cx="551999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348190" y="1958969"/>
            <a:ext cx="5581650" cy="4238631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2" name="Pladsholder til tekst 9"/>
          <p:cNvSpPr>
            <a:spLocks noGrp="1"/>
          </p:cNvSpPr>
          <p:nvPr>
            <p:ph type="body" sz="quarter" idx="11"/>
          </p:nvPr>
        </p:nvSpPr>
        <p:spPr>
          <a:xfrm>
            <a:off x="6291008" y="1966322"/>
            <a:ext cx="5519992" cy="4231278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(flere punk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52" y="147345"/>
            <a:ext cx="10437815" cy="1044000"/>
          </a:xfrm>
        </p:spPr>
        <p:txBody>
          <a:bodyPr rtlCol="0"/>
          <a:lstStyle>
            <a:lvl1pPr rtl="0"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B2C7B2A-B6BE-46FD-9278-A5246BF7EE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0251" y="1086341"/>
            <a:ext cx="3471337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E687ABF0-C78D-4589-8FA5-0D6238B4B0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52655" y="1086341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:a16="http://schemas.microsoft.com/office/drawing/2014/main" xmlns="" id="{255FA165-37DF-4E15-9395-3DD34C0F1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1200" y="1089825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>
          <a:xfrm>
            <a:off x="340252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4" name="Pladsholder til tekst 7"/>
          <p:cNvSpPr>
            <a:spLocks noGrp="1"/>
          </p:cNvSpPr>
          <p:nvPr>
            <p:ph type="body" sz="quarter" idx="16"/>
          </p:nvPr>
        </p:nvSpPr>
        <p:spPr>
          <a:xfrm>
            <a:off x="4352655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6" name="Pladsholder til tekst 7"/>
          <p:cNvSpPr>
            <a:spLocks noGrp="1"/>
          </p:cNvSpPr>
          <p:nvPr>
            <p:ph type="body" sz="quarter" idx="17"/>
          </p:nvPr>
        </p:nvSpPr>
        <p:spPr>
          <a:xfrm>
            <a:off x="8331200" y="1955800"/>
            <a:ext cx="346287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xmlns="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400" y="596393"/>
            <a:ext cx="61438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xmlns="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400" y="2138901"/>
            <a:ext cx="6143823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C752B41F-4B4E-4E1F-9191-6BB3F421ED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xmlns="" id="{E3EFD1DB-7478-445F-ACEF-64BE4DFEC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  <p:sp>
        <p:nvSpPr>
          <p:cNvPr id="12" name="Rektangel med enkelt afrundet hjørne 11"/>
          <p:cNvSpPr/>
          <p:nvPr userDrawn="1"/>
        </p:nvSpPr>
        <p:spPr>
          <a:xfrm rot="10800000" flipH="1">
            <a:off x="0" y="-5"/>
            <a:ext cx="5181600" cy="6858003"/>
          </a:xfrm>
          <a:prstGeom prst="round1Rect">
            <a:avLst>
              <a:gd name="adj" fmla="val 47794"/>
            </a:avLst>
          </a:pr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3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xmlns="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867" y="596393"/>
            <a:ext cx="61184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xmlns="" id="{80E4B7A8-67F1-4290-B537-DE49AD9FBFF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8003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xmlns="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867" y="2138901"/>
            <a:ext cx="6118424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C752B41F-4B4E-4E1F-9191-6BB3F421ED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xmlns="" id="{E3EFD1DB-7478-445F-ACEF-64BE4DFEC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xmlns="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xmlns="" id="{ED724945-48CE-43AA-A2D7-D18FC7CB7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3943350"/>
            <a:ext cx="11582479" cy="291465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xmlns="" id="{9A0315CC-EC7D-4E65-936E-03F3BE220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4" y="6419461"/>
            <a:ext cx="5476510" cy="350442"/>
          </a:xfrm>
        </p:spPr>
        <p:txBody>
          <a:bodyPr rtlCol="0">
            <a:noAutofit/>
          </a:bodyPr>
          <a:lstStyle>
            <a:lvl1pPr>
              <a:buNone/>
              <a:defRPr sz="2400" baseline="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235168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2" y="2129467"/>
            <a:ext cx="11235169" cy="397532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2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6211294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3" y="2052452"/>
            <a:ext cx="6211294" cy="419594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sp>
        <p:nvSpPr>
          <p:cNvPr id="5" name="Pladsholder til billede 15">
            <a:extLst>
              <a:ext uri="{FF2B5EF4-FFF2-40B4-BE49-F238E27FC236}">
                <a16:creationId xmlns:a16="http://schemas.microsoft.com/office/drawing/2014/main" xmlns="" id="{80E4B7A8-67F1-4290-B537-DE49AD9FBFF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Øvels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046970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9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med under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4" y="919716"/>
            <a:ext cx="11235168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xmlns="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4" y="4795284"/>
            <a:ext cx="11235168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24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u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EA3E062-B7F5-4D30-B416-1BBB4A7D0F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7979" y="2863126"/>
            <a:ext cx="6460969" cy="1325890"/>
          </a:xfrm>
        </p:spPr>
        <p:txBody>
          <a:bodyPr rtlCol="0">
            <a:normAutofit/>
          </a:bodyPr>
          <a:lstStyle>
            <a:lvl1pPr algn="ctr">
              <a:defRPr sz="7200">
                <a:solidFill>
                  <a:schemeClr val="tx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rtl="0"/>
            <a:r>
              <a:rPr lang="da-DK" noProof="0" dirty="0" smtClean="0"/>
              <a:t>PAUSE</a:t>
            </a:r>
            <a:endParaRPr lang="da-DK" noProof="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166400"/>
            <a:ext cx="12192000" cy="56916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618401"/>
            <a:ext cx="11235169" cy="4657201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261909"/>
            <a:ext cx="10285073" cy="685293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01" y="312935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166284"/>
            <a:ext cx="12192000" cy="5691715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2" y="164887"/>
            <a:ext cx="5982813" cy="924634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1337733"/>
            <a:ext cx="6000837" cy="4830230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xmlns="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39642" y="0"/>
            <a:ext cx="5252357" cy="6858000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6" y="-1021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84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877168"/>
            <a:ext cx="12192000" cy="3982754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3" y="525440"/>
            <a:ext cx="5854621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3031067"/>
            <a:ext cx="5854621" cy="3136622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2571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:a16="http://schemas.microsoft.com/office/drawing/2014/main" xmlns="" id="{D5749D8A-F20A-4228-9136-5891AE0352B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6524772" y="0"/>
            <a:ext cx="2846566" cy="2877168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7" name="Pladsholder til billede 26">
            <a:extLst>
              <a:ext uri="{FF2B5EF4-FFF2-40B4-BE49-F238E27FC236}">
                <a16:creationId xmlns:a16="http://schemas.microsoft.com/office/drawing/2014/main" xmlns="" id="{4A3C6DC1-25FD-4947-8211-89B20E599AE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9370358" y="-3353"/>
            <a:ext cx="2825919" cy="2880521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0" name="Pladsholder til billede 29">
            <a:extLst>
              <a:ext uri="{FF2B5EF4-FFF2-40B4-BE49-F238E27FC236}">
                <a16:creationId xmlns:a16="http://schemas.microsoft.com/office/drawing/2014/main" xmlns="" id="{53C819AA-E73C-44C7-9928-5E1A8A22BC5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520415" y="2877168"/>
            <a:ext cx="2852263" cy="3980832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xmlns="" id="{64635F40-0058-44E0-95CD-8FFAE1876473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9370357" y="2877168"/>
            <a:ext cx="2826000" cy="3980832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78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xmlns="" id="{C755B30B-7677-4AAC-9890-81A7EFF6B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36E5F686-1654-4CE7-8DA0-0D626B36E1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11235169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xmlns="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2192000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355600" indent="0">
              <a:lnSpc>
                <a:spcPct val="4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828014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1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xmlns="" id="{C755B30B-7677-4AAC-9890-81A7EFF6B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36E5F686-1654-4CE7-8DA0-0D626B36E1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5323504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xmlns="" id="{E24FC61A-6DA9-444C-9D55-2FE464BD58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292600"/>
            <a:ext cx="11576868" cy="256540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914400" indent="-558800">
              <a:lnSpc>
                <a:spcPct val="400000"/>
              </a:lnSpc>
              <a:spcBef>
                <a:spcPts val="0"/>
              </a:spcBef>
              <a:buNone/>
              <a:defRPr sz="2400">
                <a:solidFill>
                  <a:srgbClr val="254973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xmlns="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algn="ctr">
              <a:buClr>
                <a:schemeClr val="accent2"/>
              </a:buClr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5219"/>
            <a:ext cx="12192000" cy="5812782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7" name="Pladsholder til indhold 2">
            <a:extLst>
              <a:ext uri="{FF2B5EF4-FFF2-40B4-BE49-F238E27FC236}">
                <a16:creationId xmlns:a16="http://schemas.microsoft.com/office/drawing/2014/main" xmlns="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4" y="1201619"/>
            <a:ext cx="11267104" cy="5116382"/>
          </a:xfrm>
        </p:spPr>
        <p:txBody>
          <a:bodyPr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50763" y="12032"/>
            <a:ext cx="10297001" cy="10452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6464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5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xmlns="" id="{7624BCA1-E0EF-42A1-B762-D68E4B9848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1044000"/>
            <a:ext cx="12192000" cy="58140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xmlns="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2189" y="1"/>
            <a:ext cx="4289812" cy="6857999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423333" y="16935"/>
            <a:ext cx="7064904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redigere..</a:t>
            </a:r>
            <a:endParaRPr lang="da-DK" dirty="0"/>
          </a:p>
        </p:txBody>
      </p:sp>
      <p:sp>
        <p:nvSpPr>
          <p:cNvPr id="14" name="Pladsholder til tekst 4"/>
          <p:cNvSpPr>
            <a:spLocks noGrp="1"/>
          </p:cNvSpPr>
          <p:nvPr>
            <p:ph type="body" sz="quarter" idx="14"/>
          </p:nvPr>
        </p:nvSpPr>
        <p:spPr>
          <a:xfrm>
            <a:off x="450762" y="1202266"/>
            <a:ext cx="7037475" cy="5115734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a-DK" dirty="0" smtClean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mbinationstegning: Figur 28">
            <a:extLst>
              <a:ext uri="{FF2B5EF4-FFF2-40B4-BE49-F238E27FC236}">
                <a16:creationId xmlns:a16="http://schemas.microsoft.com/office/drawing/2014/main" xmlns="" id="{7A08E557-10DB-421A-876E-1AE58F8E07C4}"/>
              </a:ext>
            </a:extLst>
          </p:cNvPr>
          <p:cNvSpPr/>
          <p:nvPr userDrawn="1"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xmlns="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7" y="590372"/>
            <a:ext cx="10803466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267" y="1916262"/>
            <a:ext cx="10803466" cy="434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</a:t>
            </a:r>
            <a:r>
              <a:rPr lang="da-DK" noProof="0" dirty="0" smtClean="0"/>
              <a:t>niveau</a:t>
            </a:r>
          </a:p>
          <a:p>
            <a:pPr lvl="5" rtl="0"/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6" r:id="rId2"/>
    <p:sldLayoutId id="2147483689" r:id="rId3"/>
    <p:sldLayoutId id="2147483701" r:id="rId4"/>
    <p:sldLayoutId id="2147483673" r:id="rId5"/>
    <p:sldLayoutId id="2147483691" r:id="rId6"/>
    <p:sldLayoutId id="2147483675" r:id="rId7"/>
    <p:sldLayoutId id="2147483690" r:id="rId8"/>
    <p:sldLayoutId id="2147483700" r:id="rId9"/>
    <p:sldLayoutId id="2147483674" r:id="rId10"/>
    <p:sldLayoutId id="2147483662" r:id="rId11"/>
    <p:sldLayoutId id="2147483719" r:id="rId12"/>
    <p:sldLayoutId id="2147483679" r:id="rId13"/>
    <p:sldLayoutId id="2147483685" r:id="rId14"/>
    <p:sldLayoutId id="2147483692" r:id="rId15"/>
    <p:sldLayoutId id="2147483665" r:id="rId16"/>
    <p:sldLayoutId id="2147483681" r:id="rId17"/>
    <p:sldLayoutId id="2147483693" r:id="rId18"/>
    <p:sldLayoutId id="2147483683" r:id="rId19"/>
    <p:sldLayoutId id="2147483698" r:id="rId20"/>
    <p:sldLayoutId id="2147483699" r:id="rId21"/>
    <p:sldLayoutId id="2147483697" r:id="rId22"/>
    <p:sldLayoutId id="2147483661" r:id="rId23"/>
    <p:sldLayoutId id="2147483666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1272" y="583630"/>
            <a:ext cx="9292327" cy="838197"/>
          </a:xfrm>
        </p:spPr>
        <p:txBody>
          <a:bodyPr>
            <a:noAutofit/>
          </a:bodyPr>
          <a:lstStyle/>
          <a:p>
            <a:r>
              <a:rPr lang="da-DK" sz="3600" dirty="0" smtClean="0"/>
              <a:t>Øvelse 2:Prioriteringskort ift. ledertrivsel</a:t>
            </a:r>
            <a:r>
              <a:rPr lang="da-DK" sz="3600" dirty="0" smtClean="0"/>
              <a:t/>
            </a:r>
            <a:br>
              <a:rPr lang="da-DK" sz="3600" dirty="0" smtClean="0"/>
            </a:br>
            <a:endParaRPr lang="da-DK" sz="3600" dirty="0"/>
          </a:p>
        </p:txBody>
      </p:sp>
      <p:cxnSp>
        <p:nvCxnSpPr>
          <p:cNvPr id="7" name="Lige pilforbindelse 6"/>
          <p:cNvCxnSpPr/>
          <p:nvPr/>
        </p:nvCxnSpPr>
        <p:spPr>
          <a:xfrm flipV="1">
            <a:off x="1266941" y="1255923"/>
            <a:ext cx="0" cy="4825388"/>
          </a:xfrm>
          <a:prstGeom prst="straightConnector1">
            <a:avLst/>
          </a:prstGeom>
          <a:ln w="76200">
            <a:solidFill>
              <a:srgbClr val="BFD2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1079654" y="5916058"/>
            <a:ext cx="9066882" cy="0"/>
          </a:xfrm>
          <a:prstGeom prst="straightConnector1">
            <a:avLst/>
          </a:prstGeom>
          <a:ln w="76200">
            <a:solidFill>
              <a:srgbClr val="BFD26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felt 11"/>
          <p:cNvSpPr txBox="1"/>
          <p:nvPr/>
        </p:nvSpPr>
        <p:spPr>
          <a:xfrm>
            <a:off x="1407448" y="1527772"/>
            <a:ext cx="4175392" cy="2231380"/>
          </a:xfrm>
          <a:prstGeom prst="rect">
            <a:avLst/>
          </a:prstGeom>
          <a:noFill/>
          <a:ln>
            <a:solidFill>
              <a:srgbClr val="B4B2B2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000000"/>
                </a:solidFill>
              </a:rPr>
              <a:t>Felt </a:t>
            </a:r>
            <a:r>
              <a:rPr lang="da-DK" b="1" dirty="0" smtClean="0">
                <a:solidFill>
                  <a:srgbClr val="000000"/>
                </a:solidFill>
              </a:rPr>
              <a:t>1</a:t>
            </a:r>
          </a:p>
          <a:p>
            <a:r>
              <a:rPr lang="da-DK" b="1" dirty="0" smtClean="0">
                <a:solidFill>
                  <a:srgbClr val="000000"/>
                </a:solidFill>
              </a:rPr>
              <a:t>Fokuser her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</a:p>
          <a:p>
            <a:r>
              <a:rPr lang="da-DK" sz="1400" dirty="0" smtClean="0">
                <a:solidFill>
                  <a:srgbClr val="000000"/>
                </a:solidFill>
              </a:rPr>
              <a:t>Dette er ift. trivsel vigtigt </a:t>
            </a:r>
            <a:r>
              <a:rPr lang="da-DK" sz="1400" dirty="0">
                <a:solidFill>
                  <a:srgbClr val="000000"/>
                </a:solidFill>
              </a:rPr>
              <a:t>men fungerer mindre </a:t>
            </a:r>
            <a:r>
              <a:rPr lang="da-DK" sz="1400" dirty="0" smtClean="0">
                <a:solidFill>
                  <a:srgbClr val="000000"/>
                </a:solidFill>
              </a:rPr>
              <a:t>godt.</a:t>
            </a:r>
            <a:endParaRPr lang="da-DK" sz="1400" dirty="0">
              <a:solidFill>
                <a:srgbClr val="000000"/>
              </a:solidFill>
            </a:endParaRPr>
          </a:p>
          <a:p>
            <a:endParaRPr lang="da-DK" sz="1400" i="1" dirty="0" smtClean="0">
              <a:solidFill>
                <a:srgbClr val="000000"/>
              </a:solidFill>
            </a:endParaRPr>
          </a:p>
          <a:p>
            <a:r>
              <a:rPr lang="da-DK" sz="1400" i="1" dirty="0" smtClean="0">
                <a:solidFill>
                  <a:srgbClr val="000000"/>
                </a:solidFill>
              </a:rPr>
              <a:t>Hvordan </a:t>
            </a:r>
            <a:r>
              <a:rPr lang="da-DK" sz="1400" i="1" dirty="0">
                <a:solidFill>
                  <a:srgbClr val="000000"/>
                </a:solidFill>
              </a:rPr>
              <a:t>kan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løfte de enkelte elementer her?</a:t>
            </a:r>
          </a:p>
          <a:p>
            <a:r>
              <a:rPr lang="da-DK" sz="1400" i="1" dirty="0">
                <a:solidFill>
                  <a:srgbClr val="000000"/>
                </a:solidFill>
              </a:rPr>
              <a:t>Kan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overføre erfaringer fra felt 2 eller </a:t>
            </a:r>
            <a:r>
              <a:rPr lang="da-DK" sz="1400" i="1" dirty="0" smtClean="0">
                <a:solidFill>
                  <a:srgbClr val="000000"/>
                </a:solidFill>
              </a:rPr>
              <a:t>3?</a:t>
            </a:r>
          </a:p>
          <a:p>
            <a:endParaRPr lang="da-DK" sz="1100" dirty="0" smtClean="0">
              <a:solidFill>
                <a:srgbClr val="000000"/>
              </a:solidFill>
            </a:endParaRPr>
          </a:p>
          <a:p>
            <a:endParaRPr lang="da-DK" sz="1100" dirty="0" smtClean="0">
              <a:solidFill>
                <a:srgbClr val="000000"/>
              </a:solidFill>
            </a:endParaRPr>
          </a:p>
          <a:p>
            <a:endParaRPr lang="da-DK" sz="1100" dirty="0" smtClean="0">
              <a:solidFill>
                <a:srgbClr val="000000"/>
              </a:solidFill>
            </a:endParaRPr>
          </a:p>
        </p:txBody>
      </p:sp>
      <p:sp>
        <p:nvSpPr>
          <p:cNvPr id="13" name="Tekstfelt 12"/>
          <p:cNvSpPr txBox="1"/>
          <p:nvPr/>
        </p:nvSpPr>
        <p:spPr>
          <a:xfrm>
            <a:off x="5675446" y="1527772"/>
            <a:ext cx="4175392" cy="2015936"/>
          </a:xfrm>
          <a:prstGeom prst="rect">
            <a:avLst/>
          </a:prstGeom>
          <a:noFill/>
          <a:ln>
            <a:solidFill>
              <a:srgbClr val="B4B2B2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000000"/>
                </a:solidFill>
              </a:rPr>
              <a:t>Felt 2</a:t>
            </a:r>
          </a:p>
          <a:p>
            <a:r>
              <a:rPr lang="da-DK" b="1" dirty="0">
                <a:solidFill>
                  <a:srgbClr val="000000"/>
                </a:solidFill>
              </a:rPr>
              <a:t>Hold </a:t>
            </a:r>
            <a:r>
              <a:rPr lang="da-DK" b="1" dirty="0" smtClean="0">
                <a:solidFill>
                  <a:srgbClr val="000000"/>
                </a:solidFill>
              </a:rPr>
              <a:t>fast</a:t>
            </a:r>
            <a:r>
              <a:rPr lang="da-DK" sz="1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a-DK" sz="1400" dirty="0">
                <a:solidFill>
                  <a:srgbClr val="000000"/>
                </a:solidFill>
              </a:rPr>
              <a:t>D</a:t>
            </a:r>
            <a:r>
              <a:rPr lang="da-DK" sz="1400" dirty="0" smtClean="0">
                <a:solidFill>
                  <a:srgbClr val="000000"/>
                </a:solidFill>
              </a:rPr>
              <a:t>ette </a:t>
            </a:r>
            <a:r>
              <a:rPr lang="da-DK" sz="1400" dirty="0">
                <a:solidFill>
                  <a:srgbClr val="000000"/>
                </a:solidFill>
              </a:rPr>
              <a:t>er </a:t>
            </a:r>
            <a:r>
              <a:rPr lang="da-DK" sz="1400" dirty="0" smtClean="0">
                <a:solidFill>
                  <a:srgbClr val="000000"/>
                </a:solidFill>
              </a:rPr>
              <a:t>vigtigt ift. trivsel </a:t>
            </a:r>
            <a:r>
              <a:rPr lang="da-DK" sz="1400" dirty="0">
                <a:solidFill>
                  <a:srgbClr val="000000"/>
                </a:solidFill>
              </a:rPr>
              <a:t>og fungerer godt.</a:t>
            </a:r>
          </a:p>
          <a:p>
            <a:endParaRPr lang="da-DK" sz="1400" i="1" dirty="0" smtClean="0">
              <a:solidFill>
                <a:srgbClr val="000000"/>
              </a:solidFill>
            </a:endParaRPr>
          </a:p>
          <a:p>
            <a:r>
              <a:rPr lang="da-DK" sz="1400" i="1" dirty="0" smtClean="0">
                <a:solidFill>
                  <a:srgbClr val="000000"/>
                </a:solidFill>
              </a:rPr>
              <a:t>Hvordan </a:t>
            </a:r>
            <a:r>
              <a:rPr lang="da-DK" sz="1400" i="1" dirty="0">
                <a:solidFill>
                  <a:srgbClr val="000000"/>
                </a:solidFill>
              </a:rPr>
              <a:t>kan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fastholde og videreudvikle dette?</a:t>
            </a:r>
          </a:p>
          <a:p>
            <a:r>
              <a:rPr lang="da-DK" sz="1400" i="1" dirty="0">
                <a:solidFill>
                  <a:srgbClr val="000000"/>
                </a:solidFill>
              </a:rPr>
              <a:t>Kan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overføre noget herfra til andre områder?</a:t>
            </a:r>
          </a:p>
          <a:p>
            <a:endParaRPr lang="da-DK" sz="1100" dirty="0">
              <a:solidFill>
                <a:srgbClr val="000000"/>
              </a:solidFill>
            </a:endParaRPr>
          </a:p>
          <a:p>
            <a:endParaRPr lang="da-DK" sz="1100" dirty="0" smtClean="0">
              <a:solidFill>
                <a:srgbClr val="000000"/>
              </a:solidFill>
            </a:endParaRPr>
          </a:p>
          <a:p>
            <a:endParaRPr lang="da-DK" sz="1100" dirty="0" smtClean="0">
              <a:solidFill>
                <a:srgbClr val="000000"/>
              </a:solidFill>
            </a:endParaRPr>
          </a:p>
        </p:txBody>
      </p:sp>
      <p:sp>
        <p:nvSpPr>
          <p:cNvPr id="14" name="Tekstfelt 13"/>
          <p:cNvSpPr txBox="1"/>
          <p:nvPr/>
        </p:nvSpPr>
        <p:spPr>
          <a:xfrm>
            <a:off x="5675446" y="3675748"/>
            <a:ext cx="4175392" cy="2323713"/>
          </a:xfrm>
          <a:prstGeom prst="rect">
            <a:avLst/>
          </a:prstGeom>
          <a:noFill/>
          <a:ln>
            <a:solidFill>
              <a:srgbClr val="B4B2B2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000000"/>
                </a:solidFill>
              </a:rPr>
              <a:t>Felt 3</a:t>
            </a:r>
            <a:endParaRPr lang="da-DK" dirty="0">
              <a:solidFill>
                <a:srgbClr val="000000"/>
              </a:solidFill>
            </a:endParaRPr>
          </a:p>
          <a:p>
            <a:r>
              <a:rPr lang="da-DK" b="1" dirty="0" smtClean="0">
                <a:solidFill>
                  <a:srgbClr val="000000"/>
                </a:solidFill>
              </a:rPr>
              <a:t>Forstå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</a:p>
          <a:p>
            <a:r>
              <a:rPr lang="da-DK" sz="1400" dirty="0" smtClean="0">
                <a:solidFill>
                  <a:srgbClr val="000000"/>
                </a:solidFill>
              </a:rPr>
              <a:t>Dette </a:t>
            </a:r>
            <a:r>
              <a:rPr lang="da-DK" sz="1400" dirty="0">
                <a:solidFill>
                  <a:srgbClr val="000000"/>
                </a:solidFill>
              </a:rPr>
              <a:t>er </a:t>
            </a:r>
            <a:r>
              <a:rPr lang="da-DK" sz="1400" dirty="0" smtClean="0">
                <a:solidFill>
                  <a:srgbClr val="000000"/>
                </a:solidFill>
              </a:rPr>
              <a:t>mindre ift. trivsel </a:t>
            </a:r>
            <a:r>
              <a:rPr lang="da-DK" sz="1400" dirty="0">
                <a:solidFill>
                  <a:srgbClr val="000000"/>
                </a:solidFill>
              </a:rPr>
              <a:t>vigtigt, men fungerer godt.</a:t>
            </a:r>
          </a:p>
          <a:p>
            <a:endParaRPr lang="da-DK" sz="1400" i="1" dirty="0" smtClean="0">
              <a:solidFill>
                <a:srgbClr val="000000"/>
              </a:solidFill>
            </a:endParaRPr>
          </a:p>
          <a:p>
            <a:r>
              <a:rPr lang="da-DK" sz="1400" i="1" dirty="0" smtClean="0">
                <a:solidFill>
                  <a:srgbClr val="000000"/>
                </a:solidFill>
              </a:rPr>
              <a:t>Hvad </a:t>
            </a:r>
            <a:r>
              <a:rPr lang="da-DK" sz="1400" i="1" dirty="0">
                <a:solidFill>
                  <a:srgbClr val="000000"/>
                </a:solidFill>
              </a:rPr>
              <a:t>er det, der gør, at disse områder er mindre vigtige for </a:t>
            </a:r>
            <a:r>
              <a:rPr lang="da-DK" sz="1400" i="1" dirty="0" smtClean="0">
                <a:solidFill>
                  <a:srgbClr val="000000"/>
                </a:solidFill>
              </a:rPr>
              <a:t>os?</a:t>
            </a:r>
            <a:endParaRPr lang="da-DK" sz="1400" i="1" dirty="0">
              <a:solidFill>
                <a:srgbClr val="000000"/>
              </a:solidFill>
            </a:endParaRPr>
          </a:p>
          <a:p>
            <a:r>
              <a:rPr lang="da-DK" sz="1400" i="1" dirty="0">
                <a:solidFill>
                  <a:srgbClr val="000000"/>
                </a:solidFill>
              </a:rPr>
              <a:t>Bruger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for meget energi på at få dette til at fungere godt?</a:t>
            </a:r>
          </a:p>
          <a:p>
            <a:endParaRPr lang="da-DK" sz="1100" dirty="0">
              <a:solidFill>
                <a:srgbClr val="000000"/>
              </a:solidFill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1414633" y="3670042"/>
            <a:ext cx="4175392" cy="2323713"/>
          </a:xfrm>
          <a:prstGeom prst="rect">
            <a:avLst/>
          </a:prstGeom>
          <a:noFill/>
          <a:ln>
            <a:solidFill>
              <a:srgbClr val="B4B2B2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rgbClr val="000000"/>
                </a:solidFill>
              </a:rPr>
              <a:t>Felt 4</a:t>
            </a:r>
          </a:p>
          <a:p>
            <a:r>
              <a:rPr lang="da-DK" b="1" dirty="0" smtClean="0">
                <a:solidFill>
                  <a:srgbClr val="000000"/>
                </a:solidFill>
              </a:rPr>
              <a:t>Overvej</a:t>
            </a:r>
            <a:r>
              <a:rPr lang="da-DK" sz="1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da-DK" sz="1400" dirty="0" smtClean="0">
                <a:solidFill>
                  <a:srgbClr val="000000"/>
                </a:solidFill>
              </a:rPr>
              <a:t>Dette </a:t>
            </a:r>
            <a:r>
              <a:rPr lang="da-DK" sz="1400" dirty="0">
                <a:solidFill>
                  <a:srgbClr val="000000"/>
                </a:solidFill>
              </a:rPr>
              <a:t>er mindre </a:t>
            </a:r>
            <a:r>
              <a:rPr lang="da-DK" sz="1400" dirty="0" smtClean="0">
                <a:solidFill>
                  <a:srgbClr val="000000"/>
                </a:solidFill>
              </a:rPr>
              <a:t>vigtigt ift. trivsel </a:t>
            </a:r>
            <a:r>
              <a:rPr lang="da-DK" sz="1400" dirty="0">
                <a:solidFill>
                  <a:srgbClr val="000000"/>
                </a:solidFill>
              </a:rPr>
              <a:t>og fungerer mindre godt.</a:t>
            </a:r>
          </a:p>
          <a:p>
            <a:endParaRPr lang="da-DK" sz="1400" i="1" dirty="0" smtClean="0">
              <a:solidFill>
                <a:srgbClr val="000000"/>
              </a:solidFill>
            </a:endParaRPr>
          </a:p>
          <a:p>
            <a:r>
              <a:rPr lang="da-DK" sz="1400" i="1" dirty="0" smtClean="0">
                <a:solidFill>
                  <a:srgbClr val="000000"/>
                </a:solidFill>
              </a:rPr>
              <a:t>Hvad </a:t>
            </a:r>
            <a:r>
              <a:rPr lang="da-DK" sz="1400" i="1" dirty="0">
                <a:solidFill>
                  <a:srgbClr val="000000"/>
                </a:solidFill>
              </a:rPr>
              <a:t>er det, der gør, at disse områder er mindre vigtige for </a:t>
            </a:r>
            <a:r>
              <a:rPr lang="da-DK" sz="1400" i="1" dirty="0" smtClean="0">
                <a:solidFill>
                  <a:srgbClr val="000000"/>
                </a:solidFill>
              </a:rPr>
              <a:t>os?</a:t>
            </a:r>
            <a:endParaRPr lang="da-DK" sz="1400" i="1" dirty="0">
              <a:solidFill>
                <a:srgbClr val="000000"/>
              </a:solidFill>
            </a:endParaRPr>
          </a:p>
          <a:p>
            <a:r>
              <a:rPr lang="da-DK" sz="1400" i="1" dirty="0">
                <a:solidFill>
                  <a:srgbClr val="000000"/>
                </a:solidFill>
              </a:rPr>
              <a:t>Vil </a:t>
            </a:r>
            <a:r>
              <a:rPr lang="da-DK" sz="1400" i="1" dirty="0" smtClean="0">
                <a:solidFill>
                  <a:srgbClr val="000000"/>
                </a:solidFill>
              </a:rPr>
              <a:t>vi </a:t>
            </a:r>
            <a:r>
              <a:rPr lang="da-DK" sz="1400" i="1" dirty="0">
                <a:solidFill>
                  <a:srgbClr val="000000"/>
                </a:solidFill>
              </a:rPr>
              <a:t>kunne udvikle </a:t>
            </a:r>
            <a:r>
              <a:rPr lang="da-DK" sz="1400" i="1" dirty="0" smtClean="0">
                <a:solidFill>
                  <a:srgbClr val="000000"/>
                </a:solidFill>
              </a:rPr>
              <a:t>vores </a:t>
            </a:r>
            <a:r>
              <a:rPr lang="da-DK" sz="1400" i="1" dirty="0">
                <a:solidFill>
                  <a:srgbClr val="000000"/>
                </a:solidFill>
              </a:rPr>
              <a:t>opgave ved at blive dygtigere her</a:t>
            </a:r>
            <a:r>
              <a:rPr lang="da-DK" sz="1400" i="1" dirty="0" smtClean="0">
                <a:solidFill>
                  <a:srgbClr val="000000"/>
                </a:solidFill>
              </a:rPr>
              <a:t>?</a:t>
            </a:r>
          </a:p>
          <a:p>
            <a:endParaRPr lang="da-DK" sz="1100" dirty="0" smtClean="0">
              <a:solidFill>
                <a:srgbClr val="000000"/>
              </a:solidFill>
            </a:endParaRPr>
          </a:p>
        </p:txBody>
      </p:sp>
      <p:sp>
        <p:nvSpPr>
          <p:cNvPr id="16" name="Tekstfelt 15"/>
          <p:cNvSpPr txBox="1"/>
          <p:nvPr/>
        </p:nvSpPr>
        <p:spPr>
          <a:xfrm>
            <a:off x="66102" y="1198300"/>
            <a:ext cx="12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solidFill>
                  <a:srgbClr val="8C5389"/>
                </a:solidFill>
              </a:rPr>
              <a:t>+ I høj grad </a:t>
            </a:r>
            <a:endParaRPr lang="da-DK" sz="1400" b="1" dirty="0">
              <a:solidFill>
                <a:srgbClr val="8C5389"/>
              </a:solidFill>
            </a:endParaRPr>
          </a:p>
        </p:txBody>
      </p:sp>
      <p:sp>
        <p:nvSpPr>
          <p:cNvPr id="20" name="Tekstfelt 19"/>
          <p:cNvSpPr txBox="1"/>
          <p:nvPr/>
        </p:nvSpPr>
        <p:spPr>
          <a:xfrm>
            <a:off x="85422" y="5577504"/>
            <a:ext cx="12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srgbClr val="8C5389"/>
                </a:solidFill>
              </a:rPr>
              <a:t>÷</a:t>
            </a:r>
            <a:r>
              <a:rPr lang="da-DK" sz="1400" b="1" dirty="0" smtClean="0">
                <a:solidFill>
                  <a:srgbClr val="8C5389"/>
                </a:solidFill>
              </a:rPr>
              <a:t> I lav grad </a:t>
            </a:r>
            <a:endParaRPr lang="da-DK" sz="1400" b="1" dirty="0">
              <a:solidFill>
                <a:srgbClr val="8C5389"/>
              </a:solidFill>
            </a:endParaRPr>
          </a:p>
        </p:txBody>
      </p:sp>
      <p:sp>
        <p:nvSpPr>
          <p:cNvPr id="21" name="Tekstfelt 20"/>
          <p:cNvSpPr txBox="1"/>
          <p:nvPr/>
        </p:nvSpPr>
        <p:spPr>
          <a:xfrm>
            <a:off x="1277958" y="5916796"/>
            <a:ext cx="12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srgbClr val="8C5389"/>
                </a:solidFill>
              </a:rPr>
              <a:t>÷</a:t>
            </a:r>
            <a:r>
              <a:rPr lang="da-DK" sz="1400" b="1" dirty="0" smtClean="0">
                <a:solidFill>
                  <a:srgbClr val="8C5389"/>
                </a:solidFill>
              </a:rPr>
              <a:t> I lav grad </a:t>
            </a:r>
            <a:endParaRPr lang="da-DK" sz="1400" b="1" dirty="0">
              <a:solidFill>
                <a:srgbClr val="8C5389"/>
              </a:solidFill>
            </a:endParaRPr>
          </a:p>
        </p:txBody>
      </p:sp>
      <p:sp>
        <p:nvSpPr>
          <p:cNvPr id="22" name="Tekstfelt 21"/>
          <p:cNvSpPr txBox="1"/>
          <p:nvPr/>
        </p:nvSpPr>
        <p:spPr>
          <a:xfrm>
            <a:off x="8804235" y="5926338"/>
            <a:ext cx="12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solidFill>
                  <a:srgbClr val="8C5389"/>
                </a:solidFill>
              </a:rPr>
              <a:t>+ I høj grad </a:t>
            </a:r>
            <a:endParaRPr lang="da-DK" sz="1400" b="1" dirty="0">
              <a:solidFill>
                <a:srgbClr val="8C5389"/>
              </a:solidFill>
            </a:endParaRPr>
          </a:p>
        </p:txBody>
      </p:sp>
      <p:sp>
        <p:nvSpPr>
          <p:cNvPr id="23" name="Tekstfelt 22"/>
          <p:cNvSpPr txBox="1"/>
          <p:nvPr/>
        </p:nvSpPr>
        <p:spPr>
          <a:xfrm>
            <a:off x="85423" y="3340599"/>
            <a:ext cx="1205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rgbClr val="8C5389"/>
                </a:solidFill>
              </a:rPr>
              <a:t>I hvor høj grad er det vigtigt?</a:t>
            </a:r>
            <a:endParaRPr lang="da-DK" sz="1400" dirty="0">
              <a:solidFill>
                <a:srgbClr val="8C5389"/>
              </a:solidFill>
            </a:endParaRPr>
          </a:p>
        </p:txBody>
      </p:sp>
      <p:sp>
        <p:nvSpPr>
          <p:cNvPr id="24" name="Tekstfelt 23"/>
          <p:cNvSpPr txBox="1"/>
          <p:nvPr/>
        </p:nvSpPr>
        <p:spPr>
          <a:xfrm>
            <a:off x="4920789" y="6010134"/>
            <a:ext cx="175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solidFill>
                  <a:srgbClr val="8C5389"/>
                </a:solidFill>
              </a:rPr>
              <a:t>I hvor høj grad lykkes vi med det?</a:t>
            </a:r>
            <a:endParaRPr lang="da-DK" sz="1400" dirty="0">
              <a:solidFill>
                <a:srgbClr val="8C53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4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OverlayVTI">
  <a:themeElements>
    <a:clrScheme name="Brugerdefineret 3">
      <a:dk1>
        <a:srgbClr val="000000"/>
      </a:dk1>
      <a:lt1>
        <a:srgbClr val="F8F8F8"/>
      </a:lt1>
      <a:dk2>
        <a:srgbClr val="8D9950"/>
      </a:dk2>
      <a:lt2>
        <a:srgbClr val="F8F8F8"/>
      </a:lt2>
      <a:accent1>
        <a:srgbClr val="000000"/>
      </a:accent1>
      <a:accent2>
        <a:srgbClr val="8D9950"/>
      </a:accent2>
      <a:accent3>
        <a:srgbClr val="49C5B1"/>
      </a:accent3>
      <a:accent4>
        <a:srgbClr val="1B365D"/>
      </a:accent4>
      <a:accent5>
        <a:srgbClr val="F8485E"/>
      </a:accent5>
      <a:accent6>
        <a:srgbClr val="C6CCA7"/>
      </a:accent6>
      <a:hlink>
        <a:srgbClr val="000000"/>
      </a:hlink>
      <a:folHlink>
        <a:srgbClr val="8D9950"/>
      </a:folHlink>
    </a:clrScheme>
    <a:fontScheme name="Randers Kommune">
      <a:majorFont>
        <a:latin typeface="Roboto Black"/>
        <a:ea typeface=""/>
        <a:cs typeface=""/>
      </a:majorFont>
      <a:minorFont>
        <a:latin typeface="Rockwel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729.tgt.Office_50301014_TF89118109_Win32_OJ112196119.potx" id="{E2641469-1BD5-4ECF-8E87-9C7FC6745475}" vid="{099E4878-7F2F-463D-93C4-1E94CD217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AB8BBB-9A18-4050-923B-7FC6E36DA496}">
  <ds:schemaRefs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6443</TotalTime>
  <Words>193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 Black</vt:lpstr>
      <vt:lpstr>Rockwell</vt:lpstr>
      <vt:lpstr>ModOverlayVTI</vt:lpstr>
      <vt:lpstr>Øvelse 2:Prioriteringskort ift. ledertrivsel 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på præsentation</dc:title>
  <dc:creator>Agnesa Zejnullahu</dc:creator>
  <cp:lastModifiedBy>Microsoft-konto</cp:lastModifiedBy>
  <cp:revision>385</cp:revision>
  <dcterms:created xsi:type="dcterms:W3CDTF">2022-04-01T09:13:51Z</dcterms:created>
  <dcterms:modified xsi:type="dcterms:W3CDTF">2023-01-12T11:34:54Z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