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da-DK" smtClean="0"/>
              <a:t>Klik for at redigere i master</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en-US" dirty="0"/>
          </a:p>
        </p:txBody>
      </p:sp>
      <p:sp>
        <p:nvSpPr>
          <p:cNvPr id="4"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1786098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56C06162-8EAA-4186-9A6D-EEEF4506D80C}" type="datetimeFigureOut">
              <a:rPr lang="da-DK" smtClean="0"/>
              <a:t>29-04-2021</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176564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da-DK" smtClean="0"/>
              <a:t>Klik for at redigere i master</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4"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1233215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da-DK" smtClean="0"/>
              <a:t>Klik for at redigere i master</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da-DK" smtClean="0"/>
              <a:t>Klik for at redigere i master</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4"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47687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3558244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a-DK" smtClean="0"/>
              <a:t>Klik for at redigere i master</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4"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104746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med bille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da-DK" smtClean="0"/>
              <a:t>Klik for at redigere i master</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4"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777336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p:txBody>
          <a:bodyPr vert="eaVert" anchor="t" anchorCtr="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825522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da-DK" smtClean="0"/>
              <a:t>Klik for at redigere i master</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2232549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1500523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1697513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56C06162-8EAA-4186-9A6D-EEEF4506D80C}" type="datetimeFigureOut">
              <a:rPr lang="da-DK" smtClean="0"/>
              <a:t>29-04-2021</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411932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Klik for at redigere i master</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56C06162-8EAA-4186-9A6D-EEEF4506D80C}" type="datetimeFigureOut">
              <a:rPr lang="da-DK" smtClean="0"/>
              <a:t>29-04-2021</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241281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7" name="Date Placeholder 2"/>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3"/>
          <p:cNvSpPr>
            <a:spLocks noGrp="1"/>
          </p:cNvSpPr>
          <p:nvPr>
            <p:ph type="ftr" sz="quarter" idx="11"/>
          </p:nvPr>
        </p:nvSpPr>
        <p:spPr/>
        <p:txBody>
          <a:bodyPr/>
          <a:lstStyle/>
          <a:p>
            <a:endParaRPr lang="da-DK"/>
          </a:p>
        </p:txBody>
      </p:sp>
      <p:sp>
        <p:nvSpPr>
          <p:cNvPr id="6" name="Slide Number Placeholder 4"/>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357662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2"/>
          <p:cNvSpPr>
            <a:spLocks noGrp="1"/>
          </p:cNvSpPr>
          <p:nvPr>
            <p:ph type="ftr" sz="quarter" idx="11"/>
          </p:nvPr>
        </p:nvSpPr>
        <p:spPr/>
        <p:txBody>
          <a:bodyPr/>
          <a:lstStyle/>
          <a:p>
            <a:endParaRPr lang="da-DK"/>
          </a:p>
        </p:txBody>
      </p:sp>
      <p:sp>
        <p:nvSpPr>
          <p:cNvPr id="6" name="Slide Number Placeholder 3"/>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95643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da-DK" smtClean="0"/>
              <a:t>Klik for at redigere i master</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7" name="Date Placeholder 4"/>
          <p:cNvSpPr>
            <a:spLocks noGrp="1"/>
          </p:cNvSpPr>
          <p:nvPr>
            <p:ph type="dt" sz="half" idx="10"/>
          </p:nvPr>
        </p:nvSpPr>
        <p:spPr/>
        <p:txBody>
          <a:bodyPr/>
          <a:lstStyle/>
          <a:p>
            <a:fld id="{56C06162-8EAA-4186-9A6D-EEEF4506D80C}" type="datetimeFigureOut">
              <a:rPr lang="da-DK" smtClean="0"/>
              <a:t>29-04-2021</a:t>
            </a:fld>
            <a:endParaRPr lang="da-DK"/>
          </a:p>
        </p:txBody>
      </p:sp>
      <p:sp>
        <p:nvSpPr>
          <p:cNvPr id="5" name="Footer Placeholder 5"/>
          <p:cNvSpPr>
            <a:spLocks noGrp="1"/>
          </p:cNvSpPr>
          <p:nvPr>
            <p:ph type="ftr" sz="quarter" idx="11"/>
          </p:nvPr>
        </p:nvSpPr>
        <p:spPr/>
        <p:txBody>
          <a:bodyPr/>
          <a:lstStyle/>
          <a:p>
            <a:endParaRPr lang="da-DK"/>
          </a:p>
        </p:txBody>
      </p:sp>
      <p:sp>
        <p:nvSpPr>
          <p:cNvPr id="6" name="Slide Number Placeholder 6"/>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55641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56C06162-8EAA-4186-9A6D-EEEF4506D80C}" type="datetimeFigureOut">
              <a:rPr lang="da-DK" smtClean="0"/>
              <a:t>29-04-2021</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61CEB03-DC93-4C58-9738-36F84A8F0871}" type="slidenum">
              <a:rPr lang="da-DK" smtClean="0"/>
              <a:t>‹nr.›</a:t>
            </a:fld>
            <a:endParaRPr lang="da-DK"/>
          </a:p>
        </p:txBody>
      </p:sp>
    </p:spTree>
    <p:extLst>
      <p:ext uri="{BB962C8B-B14F-4D97-AF65-F5344CB8AC3E}">
        <p14:creationId xmlns:p14="http://schemas.microsoft.com/office/powerpoint/2010/main" val="1703986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da-DK" smtClean="0"/>
              <a:t>Klik for at redigere i master</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6C06162-8EAA-4186-9A6D-EEEF4506D80C}" type="datetimeFigureOut">
              <a:rPr lang="da-DK" smtClean="0"/>
              <a:t>29-04-2021</a:t>
            </a:fld>
            <a:endParaRPr lang="da-DK"/>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da-DK"/>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61CEB03-DC93-4C58-9738-36F84A8F0871}" type="slidenum">
              <a:rPr lang="da-DK" smtClean="0"/>
              <a:t>‹nr.›</a:t>
            </a:fld>
            <a:endParaRPr lang="da-DK"/>
          </a:p>
        </p:txBody>
      </p:sp>
    </p:spTree>
    <p:extLst>
      <p:ext uri="{BB962C8B-B14F-4D97-AF65-F5344CB8AC3E}">
        <p14:creationId xmlns:p14="http://schemas.microsoft.com/office/powerpoint/2010/main" val="72582114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sz="2800" dirty="0" smtClean="0"/>
              <a:t/>
            </a:r>
            <a:br>
              <a:rPr lang="da-DK" sz="2800" dirty="0" smtClean="0"/>
            </a:br>
            <a:r>
              <a:rPr lang="da-DK" sz="3600" dirty="0" smtClean="0"/>
              <a:t>Far ambassadør; screening af fædre</a:t>
            </a:r>
            <a:br>
              <a:rPr lang="da-DK" sz="3600" dirty="0" smtClean="0"/>
            </a:br>
            <a:r>
              <a:rPr lang="da-DK" sz="2800" dirty="0"/>
              <a:t/>
            </a:r>
            <a:br>
              <a:rPr lang="da-DK" sz="2800" dirty="0"/>
            </a:br>
            <a:r>
              <a:rPr lang="da-DK" sz="2800" dirty="0" smtClean="0"/>
              <a:t/>
            </a:r>
            <a:br>
              <a:rPr lang="da-DK" sz="2800" dirty="0" smtClean="0"/>
            </a:br>
            <a:endParaRPr lang="da-DK" sz="2800" dirty="0"/>
          </a:p>
        </p:txBody>
      </p:sp>
      <p:sp>
        <p:nvSpPr>
          <p:cNvPr id="3" name="Undertitel 2"/>
          <p:cNvSpPr>
            <a:spLocks noGrp="1"/>
          </p:cNvSpPr>
          <p:nvPr>
            <p:ph type="subTitle" idx="1"/>
          </p:nvPr>
        </p:nvSpPr>
        <p:spPr/>
        <p:txBody>
          <a:bodyPr/>
          <a:lstStyle/>
          <a:p>
            <a:endParaRPr lang="da-DK"/>
          </a:p>
        </p:txBody>
      </p:sp>
    </p:spTree>
    <p:extLst>
      <p:ext uri="{BB962C8B-B14F-4D97-AF65-F5344CB8AC3E}">
        <p14:creationId xmlns:p14="http://schemas.microsoft.com/office/powerpoint/2010/main" val="1681568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Screening af fædre</a:t>
            </a:r>
            <a:endParaRPr lang="da-DK" dirty="0"/>
          </a:p>
        </p:txBody>
      </p:sp>
      <p:sp>
        <p:nvSpPr>
          <p:cNvPr id="3" name="Pladsholder til indhold 2"/>
          <p:cNvSpPr>
            <a:spLocks noGrp="1"/>
          </p:cNvSpPr>
          <p:nvPr>
            <p:ph idx="1"/>
          </p:nvPr>
        </p:nvSpPr>
        <p:spPr/>
        <p:txBody>
          <a:bodyPr>
            <a:normAutofit fontScale="77500" lnSpcReduction="20000"/>
          </a:bodyPr>
          <a:lstStyle/>
          <a:p>
            <a:r>
              <a:rPr lang="da-DK" dirty="0" smtClean="0"/>
              <a:t>Også mænd rammes, 7 %</a:t>
            </a:r>
          </a:p>
          <a:p>
            <a:r>
              <a:rPr lang="da-DK" dirty="0" smtClean="0"/>
              <a:t>Vi gør opmærksom på det på FIV, derfor giver det mening også at følge op på det både i graviditetsbesøget og efter barnet er født.</a:t>
            </a:r>
          </a:p>
          <a:p>
            <a:r>
              <a:rPr lang="da-DK" dirty="0" smtClean="0"/>
              <a:t>De fleste reaktioner findes hos både mænd og kvinder med EPDS skala, men ud af 65.000 årlige fødsler vil 1100 mænd og 1200 kvinder årligt vil ikke blive opdaget, hvis man ikke også anvender Gotland skalaen. </a:t>
            </a:r>
          </a:p>
          <a:p>
            <a:endParaRPr lang="da-DK" dirty="0" smtClean="0"/>
          </a:p>
          <a:p>
            <a:r>
              <a:rPr lang="da-DK" dirty="0" smtClean="0"/>
              <a:t>Svend Åge Madsen anbefaler man bruger begge skalaer til begge køn samt supplerer med relationelle spørgsmål:</a:t>
            </a:r>
          </a:p>
          <a:p>
            <a:r>
              <a:rPr lang="da-DK" dirty="0" smtClean="0"/>
              <a:t>Jeg føler mig låst fast, Jeg trækker mig fra min familie, Jeg vil helst være alene, Jeg føler ikke jeg lever op til mit ansvar, Der er ikke noget jeg længere synes er spændende, Jeg kaster mig hellere over noget arbejde end jeg har lyst til at være sammen med min familie, Det er svært at fortælle nogen hvordan jeg har det, Jeg synes jeg må klare mine problemer selv, Jeg føler ikke jeg lever op til mit ansvar/jeg oplever det er meget krævende at være sammen med min familie/Jeg synes mit barn er/vil blive meget krævende, Jeg tænker indimellem jeg har fortrudt at have fået barn, Jeg har/tror jeg får rigtig god kontakt til mit barn</a:t>
            </a:r>
          </a:p>
          <a:p>
            <a:endParaRPr lang="da-DK" dirty="0"/>
          </a:p>
          <a:p>
            <a:endParaRPr lang="da-DK" dirty="0" smtClean="0"/>
          </a:p>
          <a:p>
            <a:endParaRPr lang="da-DK" dirty="0"/>
          </a:p>
          <a:p>
            <a:endParaRPr lang="da-DK" dirty="0"/>
          </a:p>
        </p:txBody>
      </p:sp>
    </p:spTree>
    <p:extLst>
      <p:ext uri="{BB962C8B-B14F-4D97-AF65-F5344CB8AC3E}">
        <p14:creationId xmlns:p14="http://schemas.microsoft.com/office/powerpoint/2010/main" val="3913837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Far ambassadør</a:t>
            </a:r>
            <a:endParaRPr lang="da-DK" dirty="0"/>
          </a:p>
        </p:txBody>
      </p:sp>
      <p:sp>
        <p:nvSpPr>
          <p:cNvPr id="3" name="Pladsholder til indhold 2"/>
          <p:cNvSpPr>
            <a:spLocks noGrp="1"/>
          </p:cNvSpPr>
          <p:nvPr>
            <p:ph idx="1"/>
          </p:nvPr>
        </p:nvSpPr>
        <p:spPr/>
        <p:txBody>
          <a:bodyPr>
            <a:normAutofit lnSpcReduction="10000"/>
          </a:bodyPr>
          <a:lstStyle/>
          <a:p>
            <a:r>
              <a:rPr lang="da-DK" sz="3200" dirty="0" smtClean="0"/>
              <a:t>Hvad gør de i kommunerne omkring os</a:t>
            </a:r>
            <a:r>
              <a:rPr lang="da-DK" sz="2400" dirty="0" smtClean="0"/>
              <a:t>;</a:t>
            </a:r>
          </a:p>
          <a:p>
            <a:pPr marL="0" indent="0">
              <a:buNone/>
            </a:pPr>
            <a:r>
              <a:rPr lang="da-DK" dirty="0" smtClean="0"/>
              <a:t>     </a:t>
            </a:r>
            <a:r>
              <a:rPr lang="da-DK" b="1" dirty="0" smtClean="0"/>
              <a:t>Viborg</a:t>
            </a:r>
            <a:r>
              <a:rPr lang="da-DK" dirty="0" smtClean="0"/>
              <a:t>: screener ikke i grav. besøg, screener både mor og far i 7          ugers besøg. Mor med EPDS, far med Gotland. Både 1. og flergangs familier screenes, bruger ikke relationelle spørgsmål.</a:t>
            </a:r>
          </a:p>
          <a:p>
            <a:r>
              <a:rPr lang="da-DK" b="1" dirty="0" smtClean="0"/>
              <a:t>Norddjurs: </a:t>
            </a:r>
            <a:r>
              <a:rPr lang="da-DK" dirty="0" smtClean="0"/>
              <a:t>screener i grav. efter behov, men arbejder på at skulle </a:t>
            </a:r>
            <a:r>
              <a:rPr lang="da-DK" dirty="0" err="1" smtClean="0"/>
              <a:t>opstarte</a:t>
            </a:r>
            <a:r>
              <a:rPr lang="da-DK" dirty="0" smtClean="0"/>
              <a:t> screening fast til begge køn, Efter fødsel screenes både mor og far med EPDS når barnet er 2 mdr. Bruger ikke fast de relationelle spørgsmål.</a:t>
            </a:r>
          </a:p>
          <a:p>
            <a:r>
              <a:rPr lang="da-DK" b="1" dirty="0" smtClean="0"/>
              <a:t>Thisted: </a:t>
            </a:r>
            <a:r>
              <a:rPr lang="da-DK" dirty="0" smtClean="0"/>
              <a:t>Ingen screening i </a:t>
            </a:r>
            <a:r>
              <a:rPr lang="da-DK" dirty="0" err="1" smtClean="0"/>
              <a:t>grav.besøget</a:t>
            </a:r>
            <a:r>
              <a:rPr lang="da-DK" dirty="0" smtClean="0"/>
              <a:t>, screening af begge køn i 2 </a:t>
            </a:r>
            <a:r>
              <a:rPr lang="da-DK" dirty="0" err="1" smtClean="0"/>
              <a:t>mdr´s</a:t>
            </a:r>
            <a:r>
              <a:rPr lang="da-DK" dirty="0" smtClean="0"/>
              <a:t> besøget. </a:t>
            </a:r>
            <a:endParaRPr lang="da-DK" b="1" dirty="0" smtClean="0"/>
          </a:p>
          <a:p>
            <a:r>
              <a:rPr lang="da-DK" b="1" dirty="0" smtClean="0"/>
              <a:t>Syddjurs: ?</a:t>
            </a:r>
          </a:p>
          <a:p>
            <a:r>
              <a:rPr lang="da-DK" b="1" dirty="0" smtClean="0"/>
              <a:t>Århus: ?</a:t>
            </a:r>
            <a:endParaRPr lang="da-DK" b="1" dirty="0"/>
          </a:p>
        </p:txBody>
      </p:sp>
    </p:spTree>
    <p:extLst>
      <p:ext uri="{BB962C8B-B14F-4D97-AF65-F5344CB8AC3E}">
        <p14:creationId xmlns:p14="http://schemas.microsoft.com/office/powerpoint/2010/main" val="1352912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Far ambassadør</a:t>
            </a:r>
            <a:endParaRPr lang="da-DK" dirty="0"/>
          </a:p>
        </p:txBody>
      </p:sp>
      <p:sp>
        <p:nvSpPr>
          <p:cNvPr id="3" name="Pladsholder til indhold 2"/>
          <p:cNvSpPr>
            <a:spLocks noGrp="1"/>
          </p:cNvSpPr>
          <p:nvPr>
            <p:ph idx="1"/>
          </p:nvPr>
        </p:nvSpPr>
        <p:spPr/>
        <p:txBody>
          <a:bodyPr>
            <a:normAutofit fontScale="92500" lnSpcReduction="20000"/>
          </a:bodyPr>
          <a:lstStyle/>
          <a:p>
            <a:r>
              <a:rPr lang="da-DK" dirty="0" smtClean="0"/>
              <a:t>Der foregår nu drøftelser hvordan man skal håndtere dette forebyggelses arbejde nationalt, og på Finansloven har man punktet: Styrket indsats overfor fødselsdepression.</a:t>
            </a:r>
          </a:p>
          <a:p>
            <a:r>
              <a:rPr lang="da-DK" dirty="0" smtClean="0"/>
              <a:t>Sv. Åge Madsen har gjort dem opmærksom på at man på Rigshospitalet har udviklet et screeningsinstrument som sikrer tidlig opsporing hos både mødre og fædre. Så nu må vi bare vente på at der kommer en national </a:t>
            </a:r>
            <a:r>
              <a:rPr lang="da-DK" dirty="0" err="1" smtClean="0"/>
              <a:t>retningslinie</a:t>
            </a:r>
            <a:r>
              <a:rPr lang="da-DK" dirty="0" smtClean="0"/>
              <a:t>, så kommunernes tilgang ensrettes</a:t>
            </a:r>
            <a:r>
              <a:rPr lang="da-DK" dirty="0" smtClean="0"/>
              <a:t>.</a:t>
            </a:r>
          </a:p>
          <a:p>
            <a:r>
              <a:rPr lang="da-DK" dirty="0" smtClean="0"/>
              <a:t>Senest august 2022 kommer der en øremærket orlov på 2 mdr. til fædre, ud over den i barnets første </a:t>
            </a:r>
            <a:r>
              <a:rPr lang="da-DK" smtClean="0"/>
              <a:t>2 leveuger.</a:t>
            </a:r>
            <a:endParaRPr lang="da-DK" dirty="0" smtClean="0"/>
          </a:p>
          <a:p>
            <a:r>
              <a:rPr lang="da-DK" dirty="0" smtClean="0"/>
              <a:t>Eftertanke: Skal vi fortsætte med den model vi kører i Randers (kun screening af sårbare kommende mødre i grav., og efterfølgende også kun screening af 1.gangs mødre ved 4 uger og 8/12 uger efter fødsel ved EPDS) eller skal vi tænke nyt ? Og lever vi op til at være ambassadører for de mænd som skal til at være/er fædre ?</a:t>
            </a:r>
          </a:p>
          <a:p>
            <a:endParaRPr lang="da-DK" dirty="0" smtClean="0"/>
          </a:p>
          <a:p>
            <a:pPr marL="0" indent="0">
              <a:buNone/>
            </a:pPr>
            <a:endParaRPr lang="da-DK" dirty="0"/>
          </a:p>
          <a:p>
            <a:pPr marL="0" indent="0">
              <a:buNone/>
            </a:pPr>
            <a:endParaRPr lang="da-DK" dirty="0"/>
          </a:p>
        </p:txBody>
      </p:sp>
    </p:spTree>
    <p:extLst>
      <p:ext uri="{BB962C8B-B14F-4D97-AF65-F5344CB8AC3E}">
        <p14:creationId xmlns:p14="http://schemas.microsoft.com/office/powerpoint/2010/main" val="2288372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Far ambassadør</a:t>
            </a:r>
            <a:endParaRPr lang="da-DK" dirty="0"/>
          </a:p>
        </p:txBody>
      </p:sp>
      <p:sp>
        <p:nvSpPr>
          <p:cNvPr id="3" name="Pladsholder til indhold 2"/>
          <p:cNvSpPr>
            <a:spLocks noGrp="1"/>
          </p:cNvSpPr>
          <p:nvPr>
            <p:ph idx="1"/>
          </p:nvPr>
        </p:nvSpPr>
        <p:spPr/>
        <p:txBody>
          <a:bodyPr>
            <a:normAutofit lnSpcReduction="10000"/>
          </a:bodyPr>
          <a:lstStyle/>
          <a:p>
            <a:r>
              <a:rPr lang="da-DK" b="1" dirty="0" smtClean="0"/>
              <a:t>Hvad gør </a:t>
            </a:r>
            <a:r>
              <a:rPr lang="da-DK" b="1" dirty="0" smtClean="0"/>
              <a:t>Rikke N </a:t>
            </a:r>
            <a:r>
              <a:rPr lang="da-DK" b="1" dirty="0" smtClean="0"/>
              <a:t>og Iris som ambassadører</a:t>
            </a:r>
          </a:p>
          <a:p>
            <a:r>
              <a:rPr lang="da-DK" dirty="0" smtClean="0"/>
              <a:t>Gennemgår hjemmesiden og retter den til, så den også henvender sig til far</a:t>
            </a:r>
            <a:r>
              <a:rPr lang="da-DK" dirty="0" smtClean="0"/>
              <a:t>. </a:t>
            </a:r>
            <a:r>
              <a:rPr lang="da-DK" dirty="0" smtClean="0"/>
              <a:t>Kommer til at ske efter sommerferien, hvor der skal ske en overordnet tilretning. </a:t>
            </a:r>
            <a:endParaRPr lang="da-DK" dirty="0" smtClean="0"/>
          </a:p>
          <a:p>
            <a:r>
              <a:rPr lang="da-DK" dirty="0" smtClean="0"/>
              <a:t>Undersøger Facebook siden ”Fædre i Randers</a:t>
            </a:r>
            <a:r>
              <a:rPr lang="da-DK" dirty="0" smtClean="0"/>
              <a:t>”</a:t>
            </a:r>
          </a:p>
          <a:p>
            <a:r>
              <a:rPr lang="da-DK" dirty="0" smtClean="0"/>
              <a:t>Skal vi have en ad hoc </a:t>
            </a:r>
            <a:r>
              <a:rPr lang="da-DK" dirty="0" err="1" smtClean="0"/>
              <a:t>fædregruppe</a:t>
            </a:r>
            <a:r>
              <a:rPr lang="da-DK" dirty="0" smtClean="0"/>
              <a:t> ?</a:t>
            </a:r>
            <a:endParaRPr lang="da-DK" dirty="0" smtClean="0"/>
          </a:p>
          <a:p>
            <a:r>
              <a:rPr lang="da-DK" dirty="0" smtClean="0"/>
              <a:t>Drøftelse af fremtidig screening</a:t>
            </a:r>
          </a:p>
          <a:p>
            <a:r>
              <a:rPr lang="da-DK" dirty="0" smtClean="0"/>
              <a:t>Rekvirering af materiale til personale(Guide til bedre inddragelse af fædre hos sundhedsplejen) og til far (postkort man afleverer i besøget)</a:t>
            </a:r>
          </a:p>
          <a:p>
            <a:r>
              <a:rPr lang="da-DK" dirty="0" smtClean="0"/>
              <a:t>Journal til far i graviditeten </a:t>
            </a:r>
            <a:r>
              <a:rPr lang="da-DK" dirty="0" smtClean="0"/>
              <a:t>? Sms til far om aftaler om besøg ?</a:t>
            </a:r>
            <a:endParaRPr lang="da-DK" dirty="0"/>
          </a:p>
          <a:p>
            <a:endParaRPr lang="da-DK" b="1" dirty="0"/>
          </a:p>
        </p:txBody>
      </p:sp>
    </p:spTree>
    <p:extLst>
      <p:ext uri="{BB962C8B-B14F-4D97-AF65-F5344CB8AC3E}">
        <p14:creationId xmlns:p14="http://schemas.microsoft.com/office/powerpoint/2010/main" val="5579838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77</TotalTime>
  <Words>594</Words>
  <Application>Microsoft Office PowerPoint</Application>
  <PresentationFormat>Widescreen</PresentationFormat>
  <Paragraphs>31</Paragraphs>
  <Slides>5</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5</vt:i4>
      </vt:variant>
    </vt:vector>
  </HeadingPairs>
  <TitlesOfParts>
    <vt:vector size="9" baseType="lpstr">
      <vt:lpstr>Arial</vt:lpstr>
      <vt:lpstr>Century Gothic</vt:lpstr>
      <vt:lpstr>Wingdings 3</vt:lpstr>
      <vt:lpstr>Ion</vt:lpstr>
      <vt:lpstr> Far ambassadør; screening af fædre   </vt:lpstr>
      <vt:lpstr>Screening af fædre</vt:lpstr>
      <vt:lpstr>Far ambassadør</vt:lpstr>
      <vt:lpstr>Far ambassadør</vt:lpstr>
      <vt:lpstr>Far ambassadør</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 ambassadør; screening af fædre</dc:title>
  <dc:creator>Iris Lindskov Hjuler</dc:creator>
  <cp:lastModifiedBy>Iris Lindskov Hjuler</cp:lastModifiedBy>
  <cp:revision>11</cp:revision>
  <dcterms:created xsi:type="dcterms:W3CDTF">2021-04-26T11:01:29Z</dcterms:created>
  <dcterms:modified xsi:type="dcterms:W3CDTF">2021-04-29T10:00:31Z</dcterms:modified>
</cp:coreProperties>
</file>