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1" r:id="rId1"/>
  </p:sldMasterIdLst>
  <p:notesMasterIdLst>
    <p:notesMasterId r:id="rId20"/>
  </p:notesMasterIdLst>
  <p:sldIdLst>
    <p:sldId id="256" r:id="rId2"/>
    <p:sldId id="274" r:id="rId3"/>
    <p:sldId id="271" r:id="rId4"/>
    <p:sldId id="272" r:id="rId5"/>
    <p:sldId id="273" r:id="rId6"/>
    <p:sldId id="270" r:id="rId7"/>
    <p:sldId id="257" r:id="rId8"/>
    <p:sldId id="258" r:id="rId9"/>
    <p:sldId id="275" r:id="rId10"/>
    <p:sldId id="259" r:id="rId11"/>
    <p:sldId id="260" r:id="rId12"/>
    <p:sldId id="261" r:id="rId13"/>
    <p:sldId id="262" r:id="rId14"/>
    <p:sldId id="266" r:id="rId15"/>
    <p:sldId id="267" r:id="rId16"/>
    <p:sldId id="265" r:id="rId17"/>
    <p:sldId id="268" r:id="rId18"/>
    <p:sldId id="269" r:id="rId19"/>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86" autoAdjust="0"/>
    <p:restoredTop sz="84705" autoAdjust="0"/>
  </p:normalViewPr>
  <p:slideViewPr>
    <p:cSldViewPr snapToGrid="0">
      <p:cViewPr varScale="1">
        <p:scale>
          <a:sx n="96" d="100"/>
          <a:sy n="96" d="100"/>
        </p:scale>
        <p:origin x="116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29C139-1AF5-4EDA-B0E9-7B6835E24B64}" type="datetimeFigureOut">
              <a:rPr lang="da-DK" smtClean="0"/>
              <a:t>13-12-2023</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889AE4-5C18-4132-AC61-933FD85CAE6A}" type="slidenum">
              <a:rPr lang="da-DK" smtClean="0"/>
              <a:t>‹nr.›</a:t>
            </a:fld>
            <a:endParaRPr lang="da-DK"/>
          </a:p>
        </p:txBody>
      </p:sp>
    </p:spTree>
    <p:extLst>
      <p:ext uri="{BB962C8B-B14F-4D97-AF65-F5344CB8AC3E}">
        <p14:creationId xmlns:p14="http://schemas.microsoft.com/office/powerpoint/2010/main" val="38051705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53889AE4-5C18-4132-AC61-933FD85CAE6A}" type="slidenum">
              <a:rPr lang="da-DK" smtClean="0"/>
              <a:t>1</a:t>
            </a:fld>
            <a:endParaRPr lang="da-DK"/>
          </a:p>
        </p:txBody>
      </p:sp>
    </p:spTree>
    <p:extLst>
      <p:ext uri="{BB962C8B-B14F-4D97-AF65-F5344CB8AC3E}">
        <p14:creationId xmlns:p14="http://schemas.microsoft.com/office/powerpoint/2010/main" val="9953669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dirty="0"/>
              <a:t>Tekstbokse, der genereres automatisk i f.eks. brevskabeloner fra SbSys, er dog OK.</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dirty="0"/>
          </a:p>
          <a:p>
            <a:pPr marL="0" marR="0" lvl="0" indent="0" algn="l" defTabSz="914400" rtl="0" eaLnBrk="1" fontAlgn="auto" latinLnBrk="0" hangingPunct="1">
              <a:lnSpc>
                <a:spcPct val="100000"/>
              </a:lnSpc>
              <a:spcBef>
                <a:spcPts val="0"/>
              </a:spcBef>
              <a:spcAft>
                <a:spcPts val="0"/>
              </a:spcAft>
              <a:buClrTx/>
              <a:buSzTx/>
              <a:buFontTx/>
              <a:buNone/>
              <a:tabLst/>
              <a:defRPr/>
            </a:pPr>
            <a:r>
              <a:rPr lang="da-DK" dirty="0"/>
              <a:t>I forlængelse af ”diagram som viser antallet af XXX i Europa”</a:t>
            </a:r>
            <a:r>
              <a:rPr lang="da-DK" baseline="0" dirty="0"/>
              <a:t> skal man præsentere ”resultaterne”, som diagrammet viser. F.eks. ”Diagram </a:t>
            </a:r>
            <a:r>
              <a:rPr lang="da-DK" dirty="0"/>
              <a:t>som viser antallet af XXX i Europa fra 1990 til 2020.</a:t>
            </a:r>
            <a:r>
              <a:rPr lang="da-DK" baseline="0" dirty="0"/>
              <a:t> Antallet af XXX i Europa har siden 2005 været dalende i Danmark, Storbritannien og Frankrig og ligger i 2020 på henholdsvis XXX, XXX og XXX, hvor det i 1990 lå på henholdsvis XXX, XXX og XXX. Samtidig har antallet været stigende i Tyskland, hvor der var XXX i 1990, men nu i år 2020 er XXX. I de øvrige lande har antallet været nogenlunde stabilt gennem de sidste 30 år … Antallet af XXX toppede i år 2005, hvor der var XXX i hele Europa.”</a:t>
            </a:r>
          </a:p>
        </p:txBody>
      </p:sp>
      <p:sp>
        <p:nvSpPr>
          <p:cNvPr id="4" name="Pladsholder til slidenummer 3"/>
          <p:cNvSpPr>
            <a:spLocks noGrp="1"/>
          </p:cNvSpPr>
          <p:nvPr>
            <p:ph type="sldNum" sz="quarter" idx="10"/>
          </p:nvPr>
        </p:nvSpPr>
        <p:spPr/>
        <p:txBody>
          <a:bodyPr/>
          <a:lstStyle/>
          <a:p>
            <a:fld id="{53889AE4-5C18-4132-AC61-933FD85CAE6A}" type="slidenum">
              <a:rPr lang="da-DK" smtClean="0"/>
              <a:t>14</a:t>
            </a:fld>
            <a:endParaRPr lang="da-DK"/>
          </a:p>
        </p:txBody>
      </p:sp>
    </p:spTree>
    <p:extLst>
      <p:ext uri="{BB962C8B-B14F-4D97-AF65-F5344CB8AC3E}">
        <p14:creationId xmlns:p14="http://schemas.microsoft.com/office/powerpoint/2010/main" val="34437378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Word egen tilgængelighedskontrol opdager f.eks. ikke, hvis der mangler en dokumenttitel, eller du bruger de forkerte overskriftsstørrelser. Den opdager</a:t>
            </a:r>
            <a:r>
              <a:rPr lang="da-DK" baseline="0" dirty="0"/>
              <a:t> til gengæld et par fejl, som AccessibilityFixeren ikke kan finde:</a:t>
            </a:r>
          </a:p>
          <a:p>
            <a:pPr marL="171450" indent="-171450">
              <a:buFont typeface="Arial" panose="020B0604020202020204" pitchFamily="34" charset="0"/>
              <a:buChar char="•"/>
            </a:pPr>
            <a:r>
              <a:rPr lang="da-DK" baseline="0" dirty="0"/>
              <a:t>Gentagne tomme tegn, dvs. mindst fire mellemrum efter hinanden lavet med mellemrumstasten (ikke Enter).</a:t>
            </a:r>
          </a:p>
          <a:p>
            <a:pPr marL="171450" indent="-171450">
              <a:buFont typeface="Arial" panose="020B0604020202020204" pitchFamily="34" charset="0"/>
              <a:buChar char="•"/>
            </a:pPr>
            <a:r>
              <a:rPr lang="da-DK" baseline="0" dirty="0"/>
              <a:t>Objekter er ikke på linje. Objekter, der ikke er på linje med tekst, kan være svære at navigere til.</a:t>
            </a:r>
          </a:p>
        </p:txBody>
      </p:sp>
      <p:sp>
        <p:nvSpPr>
          <p:cNvPr id="4" name="Pladsholder til slidenummer 3"/>
          <p:cNvSpPr>
            <a:spLocks noGrp="1"/>
          </p:cNvSpPr>
          <p:nvPr>
            <p:ph type="sldNum" sz="quarter" idx="10"/>
          </p:nvPr>
        </p:nvSpPr>
        <p:spPr/>
        <p:txBody>
          <a:bodyPr/>
          <a:lstStyle/>
          <a:p>
            <a:fld id="{53889AE4-5C18-4132-AC61-933FD85CAE6A}" type="slidenum">
              <a:rPr lang="da-DK" smtClean="0"/>
              <a:t>15</a:t>
            </a:fld>
            <a:endParaRPr lang="da-DK"/>
          </a:p>
        </p:txBody>
      </p:sp>
    </p:spTree>
    <p:extLst>
      <p:ext uri="{BB962C8B-B14F-4D97-AF65-F5344CB8AC3E}">
        <p14:creationId xmlns:p14="http://schemas.microsoft.com/office/powerpoint/2010/main" val="20765456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53889AE4-5C18-4132-AC61-933FD85CAE6A}" type="slidenum">
              <a:rPr lang="da-DK" smtClean="0"/>
              <a:t>17</a:t>
            </a:fld>
            <a:endParaRPr lang="da-DK"/>
          </a:p>
        </p:txBody>
      </p:sp>
    </p:spTree>
    <p:extLst>
      <p:ext uri="{BB962C8B-B14F-4D97-AF65-F5344CB8AC3E}">
        <p14:creationId xmlns:p14="http://schemas.microsoft.com/office/powerpoint/2010/main" val="35589075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Når</a:t>
            </a:r>
            <a:r>
              <a:rPr lang="da-DK" baseline="0" dirty="0"/>
              <a:t> du åbner Filer, finder du i højre side overskriften ”Egenskaber”. Herunder står titel som punkt nr. 5 (i hvert fald i Office 2013).</a:t>
            </a:r>
          </a:p>
          <a:p>
            <a:endParaRPr lang="da-DK" dirty="0"/>
          </a:p>
          <a:p>
            <a:r>
              <a:rPr lang="da-DK" dirty="0"/>
              <a:t>Titlen</a:t>
            </a:r>
            <a:r>
              <a:rPr lang="da-DK" baseline="0" dirty="0"/>
              <a:t> under Filer og typografien ”Titel” har intet med hinanden at gøre.</a:t>
            </a:r>
          </a:p>
          <a:p>
            <a:endParaRPr lang="da-DK" baseline="0" dirty="0"/>
          </a:p>
          <a:p>
            <a:r>
              <a:rPr lang="da-DK" baseline="0" dirty="0"/>
              <a:t>Når du åbner et dokument på en hjemmeside, står titlen på dokumentet på den fane, dokumentet åbner i.</a:t>
            </a:r>
          </a:p>
        </p:txBody>
      </p:sp>
      <p:sp>
        <p:nvSpPr>
          <p:cNvPr id="4" name="Pladsholder til slidenummer 3"/>
          <p:cNvSpPr>
            <a:spLocks noGrp="1"/>
          </p:cNvSpPr>
          <p:nvPr>
            <p:ph type="sldNum" sz="quarter" idx="10"/>
          </p:nvPr>
        </p:nvSpPr>
        <p:spPr/>
        <p:txBody>
          <a:bodyPr/>
          <a:lstStyle/>
          <a:p>
            <a:fld id="{53889AE4-5C18-4132-AC61-933FD85CAE6A}" type="slidenum">
              <a:rPr lang="da-DK" smtClean="0"/>
              <a:t>6</a:t>
            </a:fld>
            <a:endParaRPr lang="da-DK"/>
          </a:p>
        </p:txBody>
      </p:sp>
    </p:spTree>
    <p:extLst>
      <p:ext uri="{BB962C8B-B14F-4D97-AF65-F5344CB8AC3E}">
        <p14:creationId xmlns:p14="http://schemas.microsoft.com/office/powerpoint/2010/main" val="32928803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Overskrifterne</a:t>
            </a:r>
            <a:r>
              <a:rPr lang="da-DK" baseline="0" dirty="0"/>
              <a:t> findes under Typografier i topmenulinjen i Word.</a:t>
            </a:r>
          </a:p>
          <a:p>
            <a:endParaRPr lang="da-DK" baseline="0" dirty="0"/>
          </a:p>
          <a:p>
            <a:r>
              <a:rPr lang="da-DK" baseline="0" dirty="0"/>
              <a:t>Den nye normal.dot har kun til og med Overskrift 4.</a:t>
            </a:r>
          </a:p>
          <a:p>
            <a:endParaRPr lang="da-DK" baseline="0" dirty="0"/>
          </a:p>
          <a:p>
            <a:r>
              <a:rPr lang="da-DK" baseline="0" dirty="0"/>
              <a:t>Udover overskrifterne er der også typografien ”Titel, Rapportnavn”. Denne skal kun bruges som hovedoverskrift til lange dokumenter (f.eks. rapporter) og dokumenter, hvor indholdsfortegnelsen genereres automatisk ud fra overskrifterne i dokumentet. Bruger man ”Titel, Rapportnavn”, skal man bruge fra Overskrift 1 og nedefter i resten af dokumentet. Ved øvrige dokumenter bør man bruge Overskrift 1 som hovedoverskrift, og derefter kun bruge Overskrift 2 og nedefter i resten af dokumentet.</a:t>
            </a:r>
            <a:endParaRPr lang="da-DK" dirty="0"/>
          </a:p>
        </p:txBody>
      </p:sp>
      <p:sp>
        <p:nvSpPr>
          <p:cNvPr id="4" name="Pladsholder til slidenummer 3"/>
          <p:cNvSpPr>
            <a:spLocks noGrp="1"/>
          </p:cNvSpPr>
          <p:nvPr>
            <p:ph type="sldNum" sz="quarter" idx="10"/>
          </p:nvPr>
        </p:nvSpPr>
        <p:spPr/>
        <p:txBody>
          <a:bodyPr/>
          <a:lstStyle/>
          <a:p>
            <a:fld id="{53889AE4-5C18-4132-AC61-933FD85CAE6A}" type="slidenum">
              <a:rPr lang="da-DK" smtClean="0"/>
              <a:t>7</a:t>
            </a:fld>
            <a:endParaRPr lang="da-DK"/>
          </a:p>
        </p:txBody>
      </p:sp>
    </p:spTree>
    <p:extLst>
      <p:ext uri="{BB962C8B-B14F-4D97-AF65-F5344CB8AC3E}">
        <p14:creationId xmlns:p14="http://schemas.microsoft.com/office/powerpoint/2010/main" val="19768457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Punkt- og talopstillingsknapperne findes under Afsnit</a:t>
            </a:r>
            <a:r>
              <a:rPr lang="da-DK" baseline="0" dirty="0"/>
              <a:t> </a:t>
            </a:r>
            <a:r>
              <a:rPr lang="da-DK" dirty="0"/>
              <a:t>i topmenulinjen i Word.</a:t>
            </a:r>
          </a:p>
        </p:txBody>
      </p:sp>
      <p:sp>
        <p:nvSpPr>
          <p:cNvPr id="4" name="Pladsholder til slidenummer 3"/>
          <p:cNvSpPr>
            <a:spLocks noGrp="1"/>
          </p:cNvSpPr>
          <p:nvPr>
            <p:ph type="sldNum" sz="quarter" idx="10"/>
          </p:nvPr>
        </p:nvSpPr>
        <p:spPr/>
        <p:txBody>
          <a:bodyPr/>
          <a:lstStyle/>
          <a:p>
            <a:fld id="{53889AE4-5C18-4132-AC61-933FD85CAE6A}" type="slidenum">
              <a:rPr lang="da-DK" smtClean="0"/>
              <a:t>8</a:t>
            </a:fld>
            <a:endParaRPr lang="da-DK"/>
          </a:p>
        </p:txBody>
      </p:sp>
    </p:spTree>
    <p:extLst>
      <p:ext uri="{BB962C8B-B14F-4D97-AF65-F5344CB8AC3E}">
        <p14:creationId xmlns:p14="http://schemas.microsoft.com/office/powerpoint/2010/main" val="2881078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sz="1200" kern="1200" dirty="0">
                <a:solidFill>
                  <a:schemeClr val="tx1"/>
                </a:solidFill>
                <a:effectLst/>
                <a:latin typeface="+mn-lt"/>
                <a:ea typeface="+mn-ea"/>
                <a:cs typeface="+mn-cs"/>
              </a:rPr>
              <a:t>Sideskift: Sæt markøren det sted i dokumentet, hvor du gerne vil have sideskiftet, f.eks. før en overskrift. Gå ind under fanen ”Sidelayout”, klik på knappen ”Skift” og vælg ”Side”.</a:t>
            </a:r>
            <a:endParaRPr lang="da-DK" dirty="0"/>
          </a:p>
        </p:txBody>
      </p:sp>
      <p:sp>
        <p:nvSpPr>
          <p:cNvPr id="4" name="Pladsholder til slidenummer 3"/>
          <p:cNvSpPr>
            <a:spLocks noGrp="1"/>
          </p:cNvSpPr>
          <p:nvPr>
            <p:ph type="sldNum" sz="quarter" idx="10"/>
          </p:nvPr>
        </p:nvSpPr>
        <p:spPr/>
        <p:txBody>
          <a:bodyPr/>
          <a:lstStyle/>
          <a:p>
            <a:fld id="{53889AE4-5C18-4132-AC61-933FD85CAE6A}" type="slidenum">
              <a:rPr lang="da-DK" smtClean="0"/>
              <a:t>9</a:t>
            </a:fld>
            <a:endParaRPr lang="da-DK"/>
          </a:p>
        </p:txBody>
      </p:sp>
    </p:spTree>
    <p:extLst>
      <p:ext uri="{BB962C8B-B14F-4D97-AF65-F5344CB8AC3E}">
        <p14:creationId xmlns:p14="http://schemas.microsoft.com/office/powerpoint/2010/main" val="27758368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Du ændrer korrektursprog ved</a:t>
            </a:r>
            <a:r>
              <a:rPr lang="da-DK" baseline="0" dirty="0"/>
              <a:t> at klikke på ”DANSK” nede i den blå bjælke i bunden af dokumentet. Derved popper et vindue op, hvori du kan angive korrektursprog.</a:t>
            </a:r>
          </a:p>
          <a:p>
            <a:endParaRPr lang="da-DK" baseline="0" dirty="0"/>
          </a:p>
          <a:p>
            <a:r>
              <a:rPr lang="da-DK" baseline="0" dirty="0"/>
              <a:t>Korrektursproget skal ændres, selv om det bare drejer sig om få ord på fremmedsprog.</a:t>
            </a:r>
            <a:endParaRPr lang="da-DK" dirty="0"/>
          </a:p>
        </p:txBody>
      </p:sp>
      <p:sp>
        <p:nvSpPr>
          <p:cNvPr id="4" name="Pladsholder til slidenummer 3"/>
          <p:cNvSpPr>
            <a:spLocks noGrp="1"/>
          </p:cNvSpPr>
          <p:nvPr>
            <p:ph type="sldNum" sz="quarter" idx="10"/>
          </p:nvPr>
        </p:nvSpPr>
        <p:spPr/>
        <p:txBody>
          <a:bodyPr/>
          <a:lstStyle/>
          <a:p>
            <a:fld id="{53889AE4-5C18-4132-AC61-933FD85CAE6A}" type="slidenum">
              <a:rPr lang="da-DK" smtClean="0"/>
              <a:t>10</a:t>
            </a:fld>
            <a:endParaRPr lang="da-DK"/>
          </a:p>
        </p:txBody>
      </p:sp>
    </p:spTree>
    <p:extLst>
      <p:ext uri="{BB962C8B-B14F-4D97-AF65-F5344CB8AC3E}">
        <p14:creationId xmlns:p14="http://schemas.microsoft.com/office/powerpoint/2010/main" val="992898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kern="1200" dirty="0">
                <a:solidFill>
                  <a:schemeClr val="tx1"/>
                </a:solidFill>
                <a:effectLst/>
                <a:latin typeface="+mn-lt"/>
                <a:ea typeface="+mn-ea"/>
                <a:cs typeface="+mn-cs"/>
              </a:rPr>
              <a:t>Hvis du indsætter en tabel fra Excel: De ting, du har gjort i Excel for at gøre tabellen tilgængelig, kommer ikke med, når du henter tabellen fra Excel til Word (i Office 2013; det gør måske</a:t>
            </a:r>
            <a:r>
              <a:rPr lang="da-DK" sz="1200" kern="1200" baseline="0" dirty="0">
                <a:solidFill>
                  <a:schemeClr val="tx1"/>
                </a:solidFill>
                <a:effectLst/>
                <a:latin typeface="+mn-lt"/>
                <a:ea typeface="+mn-ea"/>
                <a:cs typeface="+mn-cs"/>
              </a:rPr>
              <a:t> i Office 365</a:t>
            </a:r>
            <a:r>
              <a:rPr lang="da-DK" sz="1200" kern="1200" dirty="0">
                <a:solidFill>
                  <a:schemeClr val="tx1"/>
                </a:solidFill>
                <a:effectLst/>
                <a:latin typeface="+mn-lt"/>
                <a:ea typeface="+mn-ea"/>
                <a:cs typeface="+mn-cs"/>
              </a:rPr>
              <a:t>). Kolonneoverskrift, første kolonne og gentag kolonneoverskrifter kan du indsætte i Word på den måde, som du plejer. Du kan dog ikke indsætte alternativ tekst på sædvanligvis til en tabel hentet fra Excel, men er nødt til at gøre det via AccessibilityFixeren.</a:t>
            </a:r>
          </a:p>
        </p:txBody>
      </p:sp>
      <p:sp>
        <p:nvSpPr>
          <p:cNvPr id="4" name="Pladsholder til slidenummer 3"/>
          <p:cNvSpPr>
            <a:spLocks noGrp="1"/>
          </p:cNvSpPr>
          <p:nvPr>
            <p:ph type="sldNum" sz="quarter" idx="10"/>
          </p:nvPr>
        </p:nvSpPr>
        <p:spPr/>
        <p:txBody>
          <a:bodyPr/>
          <a:lstStyle/>
          <a:p>
            <a:fld id="{53889AE4-5C18-4132-AC61-933FD85CAE6A}" type="slidenum">
              <a:rPr lang="da-DK" smtClean="0"/>
              <a:t>11</a:t>
            </a:fld>
            <a:endParaRPr lang="da-DK"/>
          </a:p>
        </p:txBody>
      </p:sp>
    </p:spTree>
    <p:extLst>
      <p:ext uri="{BB962C8B-B14F-4D97-AF65-F5344CB8AC3E}">
        <p14:creationId xmlns:p14="http://schemas.microsoft.com/office/powerpoint/2010/main" val="42247395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Eksempel på</a:t>
            </a:r>
            <a:r>
              <a:rPr lang="da-DK" baseline="0" dirty="0"/>
              <a:t> forkert valg med alternativ tekst/dekorativt billede: Sætningen var noget a la ”… i den forbindelse arbejder vi med disse verdensmål:”, hvorefter der var billeder af fire verdensmål. Vedkommende havde markeret de fire verdensmål som dekorative, selv om det var essentielt at få dem beskrevet, for at man kunne forstå teksten.</a:t>
            </a:r>
          </a:p>
          <a:p>
            <a:endParaRPr lang="da-DK" baseline="0" dirty="0"/>
          </a:p>
          <a:p>
            <a:r>
              <a:rPr lang="da-DK" dirty="0"/>
              <a:t>Billedtekst-funktionen</a:t>
            </a:r>
            <a:r>
              <a:rPr lang="da-DK" baseline="0" dirty="0"/>
              <a:t> (</a:t>
            </a:r>
            <a:r>
              <a:rPr lang="da-DK" dirty="0"/>
              <a:t>billedtekst under et billede): Da både den alternative tekst og billedteksten læses op, må der ikke stå det samme i de to tekster.</a:t>
            </a:r>
            <a:r>
              <a:rPr lang="da-DK" baseline="0" dirty="0"/>
              <a:t> </a:t>
            </a:r>
            <a:r>
              <a:rPr lang="da-DK" dirty="0"/>
              <a:t>Billedtekst-funktionen må aldrig bruges sammen med billeder, der er markeret som dekorative.</a:t>
            </a:r>
          </a:p>
        </p:txBody>
      </p:sp>
      <p:sp>
        <p:nvSpPr>
          <p:cNvPr id="4" name="Pladsholder til slidenummer 3"/>
          <p:cNvSpPr>
            <a:spLocks noGrp="1"/>
          </p:cNvSpPr>
          <p:nvPr>
            <p:ph type="sldNum" sz="quarter" idx="10"/>
          </p:nvPr>
        </p:nvSpPr>
        <p:spPr/>
        <p:txBody>
          <a:bodyPr/>
          <a:lstStyle/>
          <a:p>
            <a:fld id="{53889AE4-5C18-4132-AC61-933FD85CAE6A}" type="slidenum">
              <a:rPr lang="da-DK" smtClean="0"/>
              <a:t>12</a:t>
            </a:fld>
            <a:endParaRPr lang="da-DK"/>
          </a:p>
        </p:txBody>
      </p:sp>
    </p:spTree>
    <p:extLst>
      <p:ext uri="{BB962C8B-B14F-4D97-AF65-F5344CB8AC3E}">
        <p14:creationId xmlns:p14="http://schemas.microsoft.com/office/powerpoint/2010/main" val="4793140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sz="1200" kern="1200" dirty="0">
                <a:solidFill>
                  <a:schemeClr val="tx1"/>
                </a:solidFill>
                <a:effectLst/>
                <a:latin typeface="+mn-lt"/>
                <a:ea typeface="+mn-ea"/>
                <a:cs typeface="+mn-cs"/>
              </a:rPr>
              <a:t>Hvis du ikke indsætter en skærmtiptekst, bliver URL’en automatisk brugt som skærmtiptekst, hvilket ikke er hensigtsmæssigt.</a:t>
            </a:r>
            <a:endParaRPr lang="da-DK" dirty="0"/>
          </a:p>
          <a:p>
            <a:endParaRPr lang="da-DK" dirty="0"/>
          </a:p>
          <a:p>
            <a:r>
              <a:rPr lang="da-DK" dirty="0"/>
              <a:t>Det</a:t>
            </a:r>
            <a:r>
              <a:rPr lang="da-DK" baseline="0" dirty="0"/>
              <a:t> er også OK at bruge en e-mailadresse som linktekst.</a:t>
            </a:r>
            <a:endParaRPr lang="da-DK" dirty="0"/>
          </a:p>
        </p:txBody>
      </p:sp>
      <p:sp>
        <p:nvSpPr>
          <p:cNvPr id="4" name="Pladsholder til slidenummer 3"/>
          <p:cNvSpPr>
            <a:spLocks noGrp="1"/>
          </p:cNvSpPr>
          <p:nvPr>
            <p:ph type="sldNum" sz="quarter" idx="10"/>
          </p:nvPr>
        </p:nvSpPr>
        <p:spPr/>
        <p:txBody>
          <a:bodyPr/>
          <a:lstStyle/>
          <a:p>
            <a:fld id="{53889AE4-5C18-4132-AC61-933FD85CAE6A}" type="slidenum">
              <a:rPr lang="da-DK" smtClean="0"/>
              <a:t>13</a:t>
            </a:fld>
            <a:endParaRPr lang="da-DK"/>
          </a:p>
        </p:txBody>
      </p:sp>
    </p:spTree>
    <p:extLst>
      <p:ext uri="{BB962C8B-B14F-4D97-AF65-F5344CB8AC3E}">
        <p14:creationId xmlns:p14="http://schemas.microsoft.com/office/powerpoint/2010/main" val="30366920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da-DK"/>
              <a:t>Klik for at redigere i master</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a:t>Klik for at redigere i master</a:t>
            </a:r>
            <a:endParaRPr lang="en-US" dirty="0"/>
          </a:p>
        </p:txBody>
      </p:sp>
      <p:sp>
        <p:nvSpPr>
          <p:cNvPr id="4" name="Date Placeholder 3"/>
          <p:cNvSpPr>
            <a:spLocks noGrp="1"/>
          </p:cNvSpPr>
          <p:nvPr>
            <p:ph type="dt" sz="half" idx="10"/>
          </p:nvPr>
        </p:nvSpPr>
        <p:spPr/>
        <p:txBody>
          <a:bodyPr/>
          <a:lstStyle/>
          <a:p>
            <a:fld id="{85D156F6-49E8-4819-A974-7033CD8B23E2}" type="datetimeFigureOut">
              <a:rPr lang="da-DK" smtClean="0"/>
              <a:t>13-12-2023</a:t>
            </a:fld>
            <a:endParaRPr lang="da-DK"/>
          </a:p>
        </p:txBody>
      </p:sp>
      <p:sp>
        <p:nvSpPr>
          <p:cNvPr id="5" name="Footer Placeholder 4"/>
          <p:cNvSpPr>
            <a:spLocks noGrp="1"/>
          </p:cNvSpPr>
          <p:nvPr>
            <p:ph type="ftr" sz="quarter" idx="11"/>
          </p:nvPr>
        </p:nvSpPr>
        <p:spPr>
          <a:xfrm>
            <a:off x="5332412" y="5883275"/>
            <a:ext cx="4324044" cy="365125"/>
          </a:xfrm>
        </p:spPr>
        <p:txBody>
          <a:bodyPr/>
          <a:lstStyle/>
          <a:p>
            <a:endParaRPr lang="da-DK"/>
          </a:p>
        </p:txBody>
      </p:sp>
      <p:sp>
        <p:nvSpPr>
          <p:cNvPr id="6" name="Slide Number Placeholder 5"/>
          <p:cNvSpPr>
            <a:spLocks noGrp="1"/>
          </p:cNvSpPr>
          <p:nvPr>
            <p:ph type="sldNum" sz="quarter" idx="12"/>
          </p:nvPr>
        </p:nvSpPr>
        <p:spPr/>
        <p:txBody>
          <a:bodyPr/>
          <a:lstStyle/>
          <a:p>
            <a:fld id="{98DC5D0B-4735-499E-9B8B-0BD52D1707DB}" type="slidenum">
              <a:rPr lang="da-DK" smtClean="0"/>
              <a:t>‹nr.›</a:t>
            </a:fld>
            <a:endParaRPr lang="da-DK"/>
          </a:p>
        </p:txBody>
      </p:sp>
    </p:spTree>
    <p:extLst>
      <p:ext uri="{BB962C8B-B14F-4D97-AF65-F5344CB8AC3E}">
        <p14:creationId xmlns:p14="http://schemas.microsoft.com/office/powerpoint/2010/main" val="41602348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k billede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da-DK"/>
              <a:t>Klik for at redigere i master</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a-DK"/>
              <a:t>Klik på ikonet for at tilføje et billede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i master</a:t>
            </a:r>
          </a:p>
        </p:txBody>
      </p:sp>
      <p:sp>
        <p:nvSpPr>
          <p:cNvPr id="5" name="Date Placeholder 4"/>
          <p:cNvSpPr>
            <a:spLocks noGrp="1"/>
          </p:cNvSpPr>
          <p:nvPr>
            <p:ph type="dt" sz="half" idx="10"/>
          </p:nvPr>
        </p:nvSpPr>
        <p:spPr/>
        <p:txBody>
          <a:bodyPr/>
          <a:lstStyle/>
          <a:p>
            <a:fld id="{85D156F6-49E8-4819-A974-7033CD8B23E2}" type="datetimeFigureOut">
              <a:rPr lang="da-DK" smtClean="0"/>
              <a:t>13-12-2023</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98DC5D0B-4735-499E-9B8B-0BD52D1707DB}" type="slidenum">
              <a:rPr lang="da-DK" smtClean="0"/>
              <a:t>‹nr.›</a:t>
            </a:fld>
            <a:endParaRPr lang="da-DK"/>
          </a:p>
        </p:txBody>
      </p:sp>
    </p:spTree>
    <p:extLst>
      <p:ext uri="{BB962C8B-B14F-4D97-AF65-F5344CB8AC3E}">
        <p14:creationId xmlns:p14="http://schemas.microsoft.com/office/powerpoint/2010/main" val="2908890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og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da-DK"/>
              <a:t>Klik for at redigere i master</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a:t>Klik for at redigere i master</a:t>
            </a:r>
          </a:p>
        </p:txBody>
      </p:sp>
      <p:sp>
        <p:nvSpPr>
          <p:cNvPr id="4" name="Date Placeholder 3"/>
          <p:cNvSpPr>
            <a:spLocks noGrp="1"/>
          </p:cNvSpPr>
          <p:nvPr>
            <p:ph type="dt" sz="half" idx="10"/>
          </p:nvPr>
        </p:nvSpPr>
        <p:spPr/>
        <p:txBody>
          <a:bodyPr/>
          <a:lstStyle/>
          <a:p>
            <a:fld id="{85D156F6-49E8-4819-A974-7033CD8B23E2}" type="datetimeFigureOut">
              <a:rPr lang="da-DK" smtClean="0"/>
              <a:t>13-12-2023</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98DC5D0B-4735-499E-9B8B-0BD52D1707DB}" type="slidenum">
              <a:rPr lang="da-DK" smtClean="0"/>
              <a:t>‹nr.›</a:t>
            </a:fld>
            <a:endParaRPr lang="da-DK"/>
          </a:p>
        </p:txBody>
      </p:sp>
    </p:spTree>
    <p:extLst>
      <p:ext uri="{BB962C8B-B14F-4D97-AF65-F5344CB8AC3E}">
        <p14:creationId xmlns:p14="http://schemas.microsoft.com/office/powerpoint/2010/main" val="20742757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med billedtekst">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da-DK"/>
              <a:t>Klik for at redigere i master</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a-DK"/>
              <a:t>Klik for at redigere i master</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a:t>Klik for at redigere i master</a:t>
            </a:r>
          </a:p>
        </p:txBody>
      </p:sp>
      <p:sp>
        <p:nvSpPr>
          <p:cNvPr id="4" name="Date Placeholder 3"/>
          <p:cNvSpPr>
            <a:spLocks noGrp="1"/>
          </p:cNvSpPr>
          <p:nvPr>
            <p:ph type="dt" sz="half" idx="10"/>
          </p:nvPr>
        </p:nvSpPr>
        <p:spPr/>
        <p:txBody>
          <a:bodyPr/>
          <a:lstStyle/>
          <a:p>
            <a:fld id="{85D156F6-49E8-4819-A974-7033CD8B23E2}" type="datetimeFigureOut">
              <a:rPr lang="da-DK" smtClean="0"/>
              <a:t>13-12-2023</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98DC5D0B-4735-499E-9B8B-0BD52D1707DB}" type="slidenum">
              <a:rPr lang="da-DK" smtClean="0"/>
              <a:t>‹nr.›</a:t>
            </a:fld>
            <a:endParaRPr lang="da-DK"/>
          </a:p>
        </p:txBody>
      </p:sp>
    </p:spTree>
    <p:extLst>
      <p:ext uri="{BB962C8B-B14F-4D97-AF65-F5344CB8AC3E}">
        <p14:creationId xmlns:p14="http://schemas.microsoft.com/office/powerpoint/2010/main" val="20664516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vnekort">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da-DK"/>
              <a:t>Klik for at redigere i master</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a:t>Klik for at redigere i master</a:t>
            </a:r>
          </a:p>
        </p:txBody>
      </p:sp>
      <p:sp>
        <p:nvSpPr>
          <p:cNvPr id="4" name="Date Placeholder 3"/>
          <p:cNvSpPr>
            <a:spLocks noGrp="1"/>
          </p:cNvSpPr>
          <p:nvPr>
            <p:ph type="dt" sz="half" idx="10"/>
          </p:nvPr>
        </p:nvSpPr>
        <p:spPr/>
        <p:txBody>
          <a:bodyPr/>
          <a:lstStyle/>
          <a:p>
            <a:fld id="{85D156F6-49E8-4819-A974-7033CD8B23E2}" type="datetimeFigureOut">
              <a:rPr lang="da-DK" smtClean="0"/>
              <a:t>13-12-2023</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98DC5D0B-4735-499E-9B8B-0BD52D1707DB}" type="slidenum">
              <a:rPr lang="da-DK" smtClean="0"/>
              <a:t>‹nr.›</a:t>
            </a:fld>
            <a:endParaRPr lang="da-DK"/>
          </a:p>
        </p:txBody>
      </p:sp>
    </p:spTree>
    <p:extLst>
      <p:ext uri="{BB962C8B-B14F-4D97-AF65-F5344CB8AC3E}">
        <p14:creationId xmlns:p14="http://schemas.microsoft.com/office/powerpoint/2010/main" val="26271177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Kort med citat og nav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da-DK"/>
              <a:t>Klik for at redigere i master</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da-DK"/>
              <a:t>Klik for at redigere i master</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a:t>Klik for at redigere i master</a:t>
            </a:r>
          </a:p>
        </p:txBody>
      </p:sp>
      <p:sp>
        <p:nvSpPr>
          <p:cNvPr id="4" name="Date Placeholder 3"/>
          <p:cNvSpPr>
            <a:spLocks noGrp="1"/>
          </p:cNvSpPr>
          <p:nvPr>
            <p:ph type="dt" sz="half" idx="10"/>
          </p:nvPr>
        </p:nvSpPr>
        <p:spPr/>
        <p:txBody>
          <a:bodyPr/>
          <a:lstStyle/>
          <a:p>
            <a:fld id="{85D156F6-49E8-4819-A974-7033CD8B23E2}" type="datetimeFigureOut">
              <a:rPr lang="da-DK" smtClean="0"/>
              <a:t>13-12-2023</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98DC5D0B-4735-499E-9B8B-0BD52D1707DB}" type="slidenum">
              <a:rPr lang="da-DK" smtClean="0"/>
              <a:t>‹nr.›</a:t>
            </a:fld>
            <a:endParaRPr lang="da-DK"/>
          </a:p>
        </p:txBody>
      </p:sp>
    </p:spTree>
    <p:extLst>
      <p:ext uri="{BB962C8B-B14F-4D97-AF65-F5344CB8AC3E}">
        <p14:creationId xmlns:p14="http://schemas.microsoft.com/office/powerpoint/2010/main" val="10020466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Sandt eller falsk">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da-DK"/>
              <a:t>Klik for at redigere i master</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da-DK"/>
              <a:t>Klik for at redigere i master</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a:t>Klik for at redigere i master</a:t>
            </a:r>
          </a:p>
        </p:txBody>
      </p:sp>
      <p:sp>
        <p:nvSpPr>
          <p:cNvPr id="4" name="Date Placeholder 3"/>
          <p:cNvSpPr>
            <a:spLocks noGrp="1"/>
          </p:cNvSpPr>
          <p:nvPr>
            <p:ph type="dt" sz="half" idx="10"/>
          </p:nvPr>
        </p:nvSpPr>
        <p:spPr/>
        <p:txBody>
          <a:bodyPr/>
          <a:lstStyle/>
          <a:p>
            <a:fld id="{85D156F6-49E8-4819-A974-7033CD8B23E2}" type="datetimeFigureOut">
              <a:rPr lang="da-DK" smtClean="0"/>
              <a:t>13-12-2023</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98DC5D0B-4735-499E-9B8B-0BD52D1707DB}" type="slidenum">
              <a:rPr lang="da-DK" smtClean="0"/>
              <a:t>‹nr.›</a:t>
            </a:fld>
            <a:endParaRPr lang="da-DK"/>
          </a:p>
        </p:txBody>
      </p:sp>
    </p:spTree>
    <p:extLst>
      <p:ext uri="{BB962C8B-B14F-4D97-AF65-F5344CB8AC3E}">
        <p14:creationId xmlns:p14="http://schemas.microsoft.com/office/powerpoint/2010/main" val="41912503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da-DK"/>
              <a:t>Klik for at redigere i master</a:t>
            </a:r>
            <a:endParaRPr lang="en-US" dirty="0"/>
          </a:p>
        </p:txBody>
      </p:sp>
      <p:sp>
        <p:nvSpPr>
          <p:cNvPr id="3" name="Vertical Text Placeholder 2"/>
          <p:cNvSpPr>
            <a:spLocks noGrp="1"/>
          </p:cNvSpPr>
          <p:nvPr>
            <p:ph type="body" orient="vert" idx="1"/>
          </p:nvPr>
        </p:nvSpPr>
        <p:spPr/>
        <p:txBody>
          <a:bodyPr vert="eaVert" anchor="t"/>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85D156F6-49E8-4819-A974-7033CD8B23E2}" type="datetimeFigureOut">
              <a:rPr lang="da-DK" smtClean="0"/>
              <a:t>13-12-2023</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98DC5D0B-4735-499E-9B8B-0BD52D1707DB}" type="slidenum">
              <a:rPr lang="da-DK" smtClean="0"/>
              <a:t>‹nr.›</a:t>
            </a:fld>
            <a:endParaRPr lang="da-DK"/>
          </a:p>
        </p:txBody>
      </p:sp>
    </p:spTree>
    <p:extLst>
      <p:ext uri="{BB962C8B-B14F-4D97-AF65-F5344CB8AC3E}">
        <p14:creationId xmlns:p14="http://schemas.microsoft.com/office/powerpoint/2010/main" val="11578769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da-DK"/>
              <a:t>Klik for at redigere i master</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85D156F6-49E8-4819-A974-7033CD8B23E2}" type="datetimeFigureOut">
              <a:rPr lang="da-DK" smtClean="0"/>
              <a:t>13-12-2023</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98DC5D0B-4735-499E-9B8B-0BD52D1707DB}" type="slidenum">
              <a:rPr lang="da-DK" smtClean="0"/>
              <a:t>‹nr.›</a:t>
            </a:fld>
            <a:endParaRPr lang="da-DK"/>
          </a:p>
        </p:txBody>
      </p:sp>
    </p:spTree>
    <p:extLst>
      <p:ext uri="{BB962C8B-B14F-4D97-AF65-F5344CB8AC3E}">
        <p14:creationId xmlns:p14="http://schemas.microsoft.com/office/powerpoint/2010/main" val="2155490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i master</a:t>
            </a:r>
            <a:endParaRPr lang="en-US" dirty="0"/>
          </a:p>
        </p:txBody>
      </p:sp>
      <p:sp>
        <p:nvSpPr>
          <p:cNvPr id="3" name="Content Placeholder 2"/>
          <p:cNvSpPr>
            <a:spLocks noGrp="1"/>
          </p:cNvSpPr>
          <p:nvPr>
            <p:ph idx="1"/>
          </p:nvPr>
        </p:nvSpPr>
        <p:spPr/>
        <p:txBody>
          <a:bodyPr anchor="ct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85D156F6-49E8-4819-A974-7033CD8B23E2}" type="datetimeFigureOut">
              <a:rPr lang="da-DK" smtClean="0"/>
              <a:t>13-12-2023</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a:xfrm>
            <a:off x="10951856" y="5867131"/>
            <a:ext cx="551167" cy="365125"/>
          </a:xfrm>
        </p:spPr>
        <p:txBody>
          <a:bodyPr/>
          <a:lstStyle/>
          <a:p>
            <a:fld id="{98DC5D0B-4735-499E-9B8B-0BD52D1707DB}" type="slidenum">
              <a:rPr lang="da-DK" smtClean="0"/>
              <a:t>‹nr.›</a:t>
            </a:fld>
            <a:endParaRPr lang="da-DK"/>
          </a:p>
        </p:txBody>
      </p:sp>
    </p:spTree>
    <p:extLst>
      <p:ext uri="{BB962C8B-B14F-4D97-AF65-F5344CB8AC3E}">
        <p14:creationId xmlns:p14="http://schemas.microsoft.com/office/powerpoint/2010/main" val="3188707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da-DK"/>
              <a:t>Klik for at redigere i master</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a:t>Klik for at redigere i master</a:t>
            </a:r>
          </a:p>
        </p:txBody>
      </p:sp>
      <p:sp>
        <p:nvSpPr>
          <p:cNvPr id="4" name="Date Placeholder 3"/>
          <p:cNvSpPr>
            <a:spLocks noGrp="1"/>
          </p:cNvSpPr>
          <p:nvPr>
            <p:ph type="dt" sz="half" idx="10"/>
          </p:nvPr>
        </p:nvSpPr>
        <p:spPr/>
        <p:txBody>
          <a:bodyPr/>
          <a:lstStyle/>
          <a:p>
            <a:fld id="{85D156F6-49E8-4819-A974-7033CD8B23E2}" type="datetimeFigureOut">
              <a:rPr lang="da-DK" smtClean="0"/>
              <a:t>13-12-2023</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98DC5D0B-4735-499E-9B8B-0BD52D1707DB}" type="slidenum">
              <a:rPr lang="da-DK" smtClean="0"/>
              <a:t>‹nr.›</a:t>
            </a:fld>
            <a:endParaRPr lang="da-DK"/>
          </a:p>
        </p:txBody>
      </p:sp>
    </p:spTree>
    <p:extLst>
      <p:ext uri="{BB962C8B-B14F-4D97-AF65-F5344CB8AC3E}">
        <p14:creationId xmlns:p14="http://schemas.microsoft.com/office/powerpoint/2010/main" val="2341562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da-DK"/>
              <a:t>Klik for at redigere i master</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5" name="Date Placeholder 4"/>
          <p:cNvSpPr>
            <a:spLocks noGrp="1"/>
          </p:cNvSpPr>
          <p:nvPr>
            <p:ph type="dt" sz="half" idx="10"/>
          </p:nvPr>
        </p:nvSpPr>
        <p:spPr/>
        <p:txBody>
          <a:bodyPr/>
          <a:lstStyle/>
          <a:p>
            <a:fld id="{85D156F6-49E8-4819-A974-7033CD8B23E2}" type="datetimeFigureOut">
              <a:rPr lang="da-DK" smtClean="0"/>
              <a:t>13-12-2023</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98DC5D0B-4735-499E-9B8B-0BD52D1707DB}" type="slidenum">
              <a:rPr lang="da-DK" smtClean="0"/>
              <a:t>‹nr.›</a:t>
            </a:fld>
            <a:endParaRPr lang="da-DK"/>
          </a:p>
        </p:txBody>
      </p:sp>
    </p:spTree>
    <p:extLst>
      <p:ext uri="{BB962C8B-B14F-4D97-AF65-F5344CB8AC3E}">
        <p14:creationId xmlns:p14="http://schemas.microsoft.com/office/powerpoint/2010/main" val="3518035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a-DK"/>
              <a:t>Klik for at redigere i master</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i master</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i master</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7" name="Date Placeholder 6"/>
          <p:cNvSpPr>
            <a:spLocks noGrp="1"/>
          </p:cNvSpPr>
          <p:nvPr>
            <p:ph type="dt" sz="half" idx="10"/>
          </p:nvPr>
        </p:nvSpPr>
        <p:spPr/>
        <p:txBody>
          <a:bodyPr/>
          <a:lstStyle/>
          <a:p>
            <a:fld id="{85D156F6-49E8-4819-A974-7033CD8B23E2}" type="datetimeFigureOut">
              <a:rPr lang="da-DK" smtClean="0"/>
              <a:t>13-12-2023</a:t>
            </a:fld>
            <a:endParaRPr lang="da-DK"/>
          </a:p>
        </p:txBody>
      </p:sp>
      <p:sp>
        <p:nvSpPr>
          <p:cNvPr id="8" name="Footer Placeholder 7"/>
          <p:cNvSpPr>
            <a:spLocks noGrp="1"/>
          </p:cNvSpPr>
          <p:nvPr>
            <p:ph type="ftr" sz="quarter" idx="11"/>
          </p:nvPr>
        </p:nvSpPr>
        <p:spPr/>
        <p:txBody>
          <a:bodyPr/>
          <a:lstStyle/>
          <a:p>
            <a:endParaRPr lang="da-DK"/>
          </a:p>
        </p:txBody>
      </p:sp>
      <p:sp>
        <p:nvSpPr>
          <p:cNvPr id="9" name="Slide Number Placeholder 8"/>
          <p:cNvSpPr>
            <a:spLocks noGrp="1"/>
          </p:cNvSpPr>
          <p:nvPr>
            <p:ph type="sldNum" sz="quarter" idx="12"/>
          </p:nvPr>
        </p:nvSpPr>
        <p:spPr/>
        <p:txBody>
          <a:bodyPr/>
          <a:lstStyle/>
          <a:p>
            <a:fld id="{98DC5D0B-4735-499E-9B8B-0BD52D1707DB}" type="slidenum">
              <a:rPr lang="da-DK" smtClean="0"/>
              <a:t>‹nr.›</a:t>
            </a:fld>
            <a:endParaRPr lang="da-DK"/>
          </a:p>
        </p:txBody>
      </p:sp>
    </p:spTree>
    <p:extLst>
      <p:ext uri="{BB962C8B-B14F-4D97-AF65-F5344CB8AC3E}">
        <p14:creationId xmlns:p14="http://schemas.microsoft.com/office/powerpoint/2010/main" val="682333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i master</a:t>
            </a:r>
            <a:endParaRPr lang="en-US" dirty="0"/>
          </a:p>
        </p:txBody>
      </p:sp>
      <p:sp>
        <p:nvSpPr>
          <p:cNvPr id="3" name="Date Placeholder 2"/>
          <p:cNvSpPr>
            <a:spLocks noGrp="1"/>
          </p:cNvSpPr>
          <p:nvPr>
            <p:ph type="dt" sz="half" idx="10"/>
          </p:nvPr>
        </p:nvSpPr>
        <p:spPr/>
        <p:txBody>
          <a:bodyPr/>
          <a:lstStyle/>
          <a:p>
            <a:fld id="{85D156F6-49E8-4819-A974-7033CD8B23E2}" type="datetimeFigureOut">
              <a:rPr lang="da-DK" smtClean="0"/>
              <a:t>13-12-2023</a:t>
            </a:fld>
            <a:endParaRPr lang="da-DK"/>
          </a:p>
        </p:txBody>
      </p:sp>
      <p:sp>
        <p:nvSpPr>
          <p:cNvPr id="4" name="Footer Placeholder 3"/>
          <p:cNvSpPr>
            <a:spLocks noGrp="1"/>
          </p:cNvSpPr>
          <p:nvPr>
            <p:ph type="ftr" sz="quarter" idx="11"/>
          </p:nvPr>
        </p:nvSpPr>
        <p:spPr/>
        <p:txBody>
          <a:bodyPr/>
          <a:lstStyle/>
          <a:p>
            <a:endParaRPr lang="da-DK"/>
          </a:p>
        </p:txBody>
      </p:sp>
      <p:sp>
        <p:nvSpPr>
          <p:cNvPr id="5" name="Slide Number Placeholder 4"/>
          <p:cNvSpPr>
            <a:spLocks noGrp="1"/>
          </p:cNvSpPr>
          <p:nvPr>
            <p:ph type="sldNum" sz="quarter" idx="12"/>
          </p:nvPr>
        </p:nvSpPr>
        <p:spPr/>
        <p:txBody>
          <a:bodyPr/>
          <a:lstStyle/>
          <a:p>
            <a:fld id="{98DC5D0B-4735-499E-9B8B-0BD52D1707DB}" type="slidenum">
              <a:rPr lang="da-DK" smtClean="0"/>
              <a:t>‹nr.›</a:t>
            </a:fld>
            <a:endParaRPr lang="da-DK"/>
          </a:p>
        </p:txBody>
      </p:sp>
    </p:spTree>
    <p:extLst>
      <p:ext uri="{BB962C8B-B14F-4D97-AF65-F5344CB8AC3E}">
        <p14:creationId xmlns:p14="http://schemas.microsoft.com/office/powerpoint/2010/main" val="19924433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D156F6-49E8-4819-A974-7033CD8B23E2}" type="datetimeFigureOut">
              <a:rPr lang="da-DK" smtClean="0"/>
              <a:t>13-12-2023</a:t>
            </a:fld>
            <a:endParaRPr lang="da-DK"/>
          </a:p>
        </p:txBody>
      </p:sp>
      <p:sp>
        <p:nvSpPr>
          <p:cNvPr id="3" name="Footer Placeholder 2"/>
          <p:cNvSpPr>
            <a:spLocks noGrp="1"/>
          </p:cNvSpPr>
          <p:nvPr>
            <p:ph type="ftr" sz="quarter" idx="11"/>
          </p:nvPr>
        </p:nvSpPr>
        <p:spPr/>
        <p:txBody>
          <a:bodyPr/>
          <a:lstStyle/>
          <a:p>
            <a:endParaRPr lang="da-DK"/>
          </a:p>
        </p:txBody>
      </p:sp>
      <p:sp>
        <p:nvSpPr>
          <p:cNvPr id="4" name="Slide Number Placeholder 3"/>
          <p:cNvSpPr>
            <a:spLocks noGrp="1"/>
          </p:cNvSpPr>
          <p:nvPr>
            <p:ph type="sldNum" sz="quarter" idx="12"/>
          </p:nvPr>
        </p:nvSpPr>
        <p:spPr/>
        <p:txBody>
          <a:bodyPr/>
          <a:lstStyle/>
          <a:p>
            <a:fld id="{98DC5D0B-4735-499E-9B8B-0BD52D1707DB}" type="slidenum">
              <a:rPr lang="da-DK" smtClean="0"/>
              <a:t>‹nr.›</a:t>
            </a:fld>
            <a:endParaRPr lang="da-DK"/>
          </a:p>
        </p:txBody>
      </p:sp>
    </p:spTree>
    <p:extLst>
      <p:ext uri="{BB962C8B-B14F-4D97-AF65-F5344CB8AC3E}">
        <p14:creationId xmlns:p14="http://schemas.microsoft.com/office/powerpoint/2010/main" val="22575900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da-DK"/>
              <a:t>Klik for at redigere i master</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i master</a:t>
            </a:r>
          </a:p>
        </p:txBody>
      </p:sp>
      <p:sp>
        <p:nvSpPr>
          <p:cNvPr id="5" name="Date Placeholder 4"/>
          <p:cNvSpPr>
            <a:spLocks noGrp="1"/>
          </p:cNvSpPr>
          <p:nvPr>
            <p:ph type="dt" sz="half" idx="10"/>
          </p:nvPr>
        </p:nvSpPr>
        <p:spPr/>
        <p:txBody>
          <a:bodyPr/>
          <a:lstStyle/>
          <a:p>
            <a:fld id="{85D156F6-49E8-4819-A974-7033CD8B23E2}" type="datetimeFigureOut">
              <a:rPr lang="da-DK" smtClean="0"/>
              <a:t>13-12-2023</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98DC5D0B-4735-499E-9B8B-0BD52D1707DB}" type="slidenum">
              <a:rPr lang="da-DK" smtClean="0"/>
              <a:t>‹nr.›</a:t>
            </a:fld>
            <a:endParaRPr lang="da-DK"/>
          </a:p>
        </p:txBody>
      </p:sp>
    </p:spTree>
    <p:extLst>
      <p:ext uri="{BB962C8B-B14F-4D97-AF65-F5344CB8AC3E}">
        <p14:creationId xmlns:p14="http://schemas.microsoft.com/office/powerpoint/2010/main" val="590433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da-DK"/>
              <a:t>Klik for at redigere i master</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a-DK"/>
              <a:t>Klik på ikonet for at tilføje et billede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i master</a:t>
            </a:r>
          </a:p>
        </p:txBody>
      </p:sp>
      <p:sp>
        <p:nvSpPr>
          <p:cNvPr id="5" name="Date Placeholder 4"/>
          <p:cNvSpPr>
            <a:spLocks noGrp="1"/>
          </p:cNvSpPr>
          <p:nvPr>
            <p:ph type="dt" sz="half" idx="10"/>
          </p:nvPr>
        </p:nvSpPr>
        <p:spPr/>
        <p:txBody>
          <a:bodyPr/>
          <a:lstStyle/>
          <a:p>
            <a:fld id="{85D156F6-49E8-4819-A974-7033CD8B23E2}" type="datetimeFigureOut">
              <a:rPr lang="da-DK" smtClean="0"/>
              <a:t>13-12-2023</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98DC5D0B-4735-499E-9B8B-0BD52D1707DB}" type="slidenum">
              <a:rPr lang="da-DK" smtClean="0"/>
              <a:t>‹nr.›</a:t>
            </a:fld>
            <a:endParaRPr lang="da-DK"/>
          </a:p>
        </p:txBody>
      </p:sp>
    </p:spTree>
    <p:extLst>
      <p:ext uri="{BB962C8B-B14F-4D97-AF65-F5344CB8AC3E}">
        <p14:creationId xmlns:p14="http://schemas.microsoft.com/office/powerpoint/2010/main" val="5601948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da-DK"/>
              <a:t>Klik for at redigere i master</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5D156F6-49E8-4819-A974-7033CD8B23E2}" type="datetimeFigureOut">
              <a:rPr lang="da-DK" smtClean="0"/>
              <a:t>13-12-2023</a:t>
            </a:fld>
            <a:endParaRPr lang="da-DK"/>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da-DK"/>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8DC5D0B-4735-499E-9B8B-0BD52D1707DB}" type="slidenum">
              <a:rPr lang="da-DK" smtClean="0"/>
              <a:t>‹nr.›</a:t>
            </a:fld>
            <a:endParaRPr lang="da-DK"/>
          </a:p>
        </p:txBody>
      </p:sp>
    </p:spTree>
    <p:extLst>
      <p:ext uri="{BB962C8B-B14F-4D97-AF65-F5344CB8AC3E}">
        <p14:creationId xmlns:p14="http://schemas.microsoft.com/office/powerpoint/2010/main" val="821646814"/>
      </p:ext>
    </p:extLst>
  </p:cSld>
  <p:clrMap bg1="lt1" tx1="dk1" bg2="lt2" tx2="dk2" accent1="accent1" accent2="accent2" accent3="accent3" accent4="accent4" accent5="accent5" accent6="accent6" hlink="hlink" folHlink="folHlink"/>
  <p:sldLayoutIdLst>
    <p:sldLayoutId id="2147483842" r:id="rId1"/>
    <p:sldLayoutId id="2147483843" r:id="rId2"/>
    <p:sldLayoutId id="2147483844" r:id="rId3"/>
    <p:sldLayoutId id="2147483845" r:id="rId4"/>
    <p:sldLayoutId id="2147483846" r:id="rId5"/>
    <p:sldLayoutId id="2147483847" r:id="rId6"/>
    <p:sldLayoutId id="2147483848" r:id="rId7"/>
    <p:sldLayoutId id="2147483849" r:id="rId8"/>
    <p:sldLayoutId id="2147483850" r:id="rId9"/>
    <p:sldLayoutId id="2147483851" r:id="rId10"/>
    <p:sldLayoutId id="2147483852" r:id="rId11"/>
    <p:sldLayoutId id="2147483853" r:id="rId12"/>
    <p:sldLayoutId id="2147483854" r:id="rId13"/>
    <p:sldLayoutId id="2147483855" r:id="rId14"/>
    <p:sldLayoutId id="2147483856" r:id="rId15"/>
    <p:sldLayoutId id="2147483857" r:id="rId16"/>
    <p:sldLayoutId id="2147483858"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lgængelighed i Office"/>
          <p:cNvSpPr>
            <a:spLocks noGrp="1"/>
          </p:cNvSpPr>
          <p:nvPr>
            <p:ph type="ctrTitle"/>
          </p:nvPr>
        </p:nvSpPr>
        <p:spPr>
          <a:xfrm>
            <a:off x="2928401" y="1380068"/>
            <a:ext cx="8574622" cy="2616199"/>
          </a:xfrm>
        </p:spPr>
        <p:txBody>
          <a:bodyPr/>
          <a:lstStyle/>
          <a:p>
            <a:r>
              <a:rPr lang="da-DK" dirty="0"/>
              <a:t>Tilgængelighed i Office</a:t>
            </a:r>
          </a:p>
        </p:txBody>
      </p:sp>
      <p:sp>
        <p:nvSpPr>
          <p:cNvPr id="3" name="Word, PowerPoint og Excel"/>
          <p:cNvSpPr>
            <a:spLocks noGrp="1"/>
          </p:cNvSpPr>
          <p:nvPr>
            <p:ph type="subTitle" idx="1"/>
          </p:nvPr>
        </p:nvSpPr>
        <p:spPr/>
        <p:txBody>
          <a:bodyPr/>
          <a:lstStyle/>
          <a:p>
            <a:r>
              <a:rPr lang="da-DK" dirty="0"/>
              <a:t>Word, PowerPoint og Excel</a:t>
            </a:r>
          </a:p>
        </p:txBody>
      </p:sp>
    </p:spTree>
    <p:extLst>
      <p:ext uri="{BB962C8B-B14F-4D97-AF65-F5344CB8AC3E}">
        <p14:creationId xmlns:p14="http://schemas.microsoft.com/office/powerpoint/2010/main" val="3917846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 Korrektursprog i Word"/>
          <p:cNvSpPr>
            <a:spLocks noGrp="1"/>
          </p:cNvSpPr>
          <p:nvPr>
            <p:ph type="title"/>
          </p:nvPr>
        </p:nvSpPr>
        <p:spPr/>
        <p:txBody>
          <a:bodyPr/>
          <a:lstStyle/>
          <a:p>
            <a:r>
              <a:rPr lang="da-DK" dirty="0"/>
              <a:t>Word – Korrektursprog</a:t>
            </a:r>
          </a:p>
        </p:txBody>
      </p:sp>
      <p:sp>
        <p:nvSpPr>
          <p:cNvPr id="3" name="Sådan gør du"/>
          <p:cNvSpPr>
            <a:spLocks noGrp="1"/>
          </p:cNvSpPr>
          <p:nvPr>
            <p:ph type="body" idx="1"/>
          </p:nvPr>
        </p:nvSpPr>
        <p:spPr/>
        <p:txBody>
          <a:bodyPr/>
          <a:lstStyle/>
          <a:p>
            <a:r>
              <a:rPr lang="da-DK" dirty="0"/>
              <a:t>Sådan gør du </a:t>
            </a:r>
            <a:r>
              <a:rPr lang="da-DK" dirty="0">
                <a:sym typeface="Wingdings" panose="05000000000000000000" pitchFamily="2" charset="2"/>
              </a:rPr>
              <a:t></a:t>
            </a:r>
            <a:endParaRPr lang="da-DK" dirty="0"/>
          </a:p>
        </p:txBody>
      </p:sp>
      <p:sp>
        <p:nvSpPr>
          <p:cNvPr id="4" name="Beskrivelse af korrektursprog"/>
          <p:cNvSpPr>
            <a:spLocks noGrp="1"/>
          </p:cNvSpPr>
          <p:nvPr>
            <p:ph sz="half" idx="2"/>
          </p:nvPr>
        </p:nvSpPr>
        <p:spPr/>
        <p:txBody>
          <a:bodyPr/>
          <a:lstStyle/>
          <a:p>
            <a:r>
              <a:rPr lang="da-DK" dirty="0"/>
              <a:t>Angiv altid korrektsprog, hvis din tekst eller dele af den er på et andet sprog end dansk. (Dansk korrektursprog er slået til som standard).</a:t>
            </a:r>
          </a:p>
        </p:txBody>
      </p:sp>
      <p:sp>
        <p:nvSpPr>
          <p:cNvPr id="5" name="Du må aldrig"/>
          <p:cNvSpPr>
            <a:spLocks noGrp="1"/>
          </p:cNvSpPr>
          <p:nvPr>
            <p:ph type="body" sz="quarter" idx="3"/>
          </p:nvPr>
        </p:nvSpPr>
        <p:spPr/>
        <p:txBody>
          <a:bodyPr/>
          <a:lstStyle/>
          <a:p>
            <a:r>
              <a:rPr lang="da-DK" dirty="0"/>
              <a:t>Du må aldrig </a:t>
            </a:r>
            <a:r>
              <a:rPr lang="da-DK" dirty="0">
                <a:sym typeface="Wingdings" panose="05000000000000000000" pitchFamily="2" charset="2"/>
              </a:rPr>
              <a:t></a:t>
            </a:r>
            <a:endParaRPr lang="da-DK" dirty="0"/>
          </a:p>
        </p:txBody>
      </p:sp>
      <p:sp>
        <p:nvSpPr>
          <p:cNvPr id="6" name="Forbudt ved korrektursprog"/>
          <p:cNvSpPr>
            <a:spLocks noGrp="1"/>
          </p:cNvSpPr>
          <p:nvPr>
            <p:ph sz="quarter" idx="4"/>
          </p:nvPr>
        </p:nvSpPr>
        <p:spPr/>
        <p:txBody>
          <a:bodyPr/>
          <a:lstStyle/>
          <a:p>
            <a:r>
              <a:rPr lang="da-DK" dirty="0"/>
              <a:t>Lade være med at angive korrektursprog. Så læser skærmlæsere nemlig fremmedsproget op som ”dansk”, dvs. med en udtale der ikke giver mening.</a:t>
            </a:r>
          </a:p>
        </p:txBody>
      </p:sp>
    </p:spTree>
    <p:extLst>
      <p:ext uri="{BB962C8B-B14F-4D97-AF65-F5344CB8AC3E}">
        <p14:creationId xmlns:p14="http://schemas.microsoft.com/office/powerpoint/2010/main" val="6998726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 Tabeller i Word"/>
          <p:cNvSpPr>
            <a:spLocks noGrp="1"/>
          </p:cNvSpPr>
          <p:nvPr>
            <p:ph type="title"/>
          </p:nvPr>
        </p:nvSpPr>
        <p:spPr/>
        <p:txBody>
          <a:bodyPr/>
          <a:lstStyle/>
          <a:p>
            <a:r>
              <a:rPr lang="da-DK" dirty="0"/>
              <a:t>Word – Tabeller</a:t>
            </a:r>
          </a:p>
        </p:txBody>
      </p:sp>
      <p:sp>
        <p:nvSpPr>
          <p:cNvPr id="3" name="Sådan gør du"/>
          <p:cNvSpPr>
            <a:spLocks noGrp="1"/>
          </p:cNvSpPr>
          <p:nvPr>
            <p:ph type="body" idx="1"/>
          </p:nvPr>
        </p:nvSpPr>
        <p:spPr/>
        <p:txBody>
          <a:bodyPr/>
          <a:lstStyle/>
          <a:p>
            <a:r>
              <a:rPr lang="da-DK" dirty="0"/>
              <a:t>Sådan gør du </a:t>
            </a:r>
            <a:r>
              <a:rPr lang="da-DK" dirty="0">
                <a:sym typeface="Wingdings" panose="05000000000000000000" pitchFamily="2" charset="2"/>
              </a:rPr>
              <a:t></a:t>
            </a:r>
            <a:endParaRPr lang="da-DK" dirty="0"/>
          </a:p>
        </p:txBody>
      </p:sp>
      <p:sp>
        <p:nvSpPr>
          <p:cNvPr id="4" name="Beskrivelse af tabeller"/>
          <p:cNvSpPr>
            <a:spLocks noGrp="1"/>
          </p:cNvSpPr>
          <p:nvPr>
            <p:ph sz="half" idx="2"/>
          </p:nvPr>
        </p:nvSpPr>
        <p:spPr/>
        <p:txBody>
          <a:bodyPr>
            <a:normAutofit fontScale="92500" lnSpcReduction="10000"/>
          </a:bodyPr>
          <a:lstStyle/>
          <a:p>
            <a:r>
              <a:rPr lang="da-DK" dirty="0"/>
              <a:t>Tabelværktøjer </a:t>
            </a:r>
            <a:r>
              <a:rPr lang="da-DK" dirty="0">
                <a:sym typeface="Wingdings" panose="05000000000000000000" pitchFamily="2" charset="2"/>
              </a:rPr>
              <a:t> </a:t>
            </a:r>
            <a:r>
              <a:rPr lang="da-DK" dirty="0"/>
              <a:t>Design </a:t>
            </a:r>
            <a:r>
              <a:rPr lang="da-DK" dirty="0">
                <a:sym typeface="Wingdings" panose="05000000000000000000" pitchFamily="2" charset="2"/>
              </a:rPr>
              <a:t> </a:t>
            </a:r>
            <a:r>
              <a:rPr lang="da-DK" dirty="0"/>
              <a:t>Sørg for, at felterne ”Kolonneoverskrift” og ”Første kolonne” er vinget af.</a:t>
            </a:r>
          </a:p>
          <a:p>
            <a:r>
              <a:rPr lang="da-DK" dirty="0"/>
              <a:t>Markér kolonneoverskrifterne i tabellen og gå ind under Tabelværktøjer </a:t>
            </a:r>
            <a:r>
              <a:rPr lang="da-DK" dirty="0">
                <a:sym typeface="Wingdings" panose="05000000000000000000" pitchFamily="2" charset="2"/>
              </a:rPr>
              <a:t> </a:t>
            </a:r>
            <a:r>
              <a:rPr lang="da-DK" dirty="0"/>
              <a:t>Layout og markér ”Gentag kolonneoverskrifter”.</a:t>
            </a:r>
          </a:p>
          <a:p>
            <a:r>
              <a:rPr lang="da-DK" dirty="0"/>
              <a:t>Tilføj en alternativ tekst til tabellen. Højreklik på tabellen </a:t>
            </a:r>
            <a:r>
              <a:rPr lang="da-DK" dirty="0">
                <a:sym typeface="Wingdings" panose="05000000000000000000" pitchFamily="2" charset="2"/>
              </a:rPr>
              <a:t> </a:t>
            </a:r>
            <a:r>
              <a:rPr lang="da-DK" dirty="0"/>
              <a:t>Egenskaber for tabel </a:t>
            </a:r>
            <a:r>
              <a:rPr lang="da-DK" dirty="0">
                <a:sym typeface="Wingdings" panose="05000000000000000000" pitchFamily="2" charset="2"/>
              </a:rPr>
              <a:t> </a:t>
            </a:r>
            <a:r>
              <a:rPr lang="da-DK" dirty="0"/>
              <a:t>fanebladet ”Alternativ tekst”.</a:t>
            </a:r>
          </a:p>
        </p:txBody>
      </p:sp>
      <p:sp>
        <p:nvSpPr>
          <p:cNvPr id="5" name="Du må aldrig"/>
          <p:cNvSpPr>
            <a:spLocks noGrp="1"/>
          </p:cNvSpPr>
          <p:nvPr>
            <p:ph type="body" sz="quarter" idx="3"/>
          </p:nvPr>
        </p:nvSpPr>
        <p:spPr/>
        <p:txBody>
          <a:bodyPr/>
          <a:lstStyle/>
          <a:p>
            <a:r>
              <a:rPr lang="da-DK" dirty="0"/>
              <a:t>Du må aldrig </a:t>
            </a:r>
            <a:r>
              <a:rPr lang="da-DK" dirty="0">
                <a:sym typeface="Wingdings" panose="05000000000000000000" pitchFamily="2" charset="2"/>
              </a:rPr>
              <a:t></a:t>
            </a:r>
            <a:endParaRPr lang="da-DK" dirty="0"/>
          </a:p>
        </p:txBody>
      </p:sp>
      <p:sp>
        <p:nvSpPr>
          <p:cNvPr id="6" name="Forbudt ved tabeller"/>
          <p:cNvSpPr>
            <a:spLocks noGrp="1"/>
          </p:cNvSpPr>
          <p:nvPr>
            <p:ph sz="quarter" idx="4"/>
          </p:nvPr>
        </p:nvSpPr>
        <p:spPr/>
        <p:txBody>
          <a:bodyPr>
            <a:normAutofit fontScale="92500" lnSpcReduction="10000"/>
          </a:bodyPr>
          <a:lstStyle/>
          <a:p>
            <a:r>
              <a:rPr lang="da-DK" dirty="0"/>
              <a:t>Lave komplekse tabeller – medmindre du har en aftale med din afdelings Acrobat Pro-ekspert om, at han/hun gør tabellen tilgængelig efterfølgende. Komplekse tabeller kan ikke gøres tilgængelige i Word eller Excel.</a:t>
            </a:r>
          </a:p>
          <a:p>
            <a:r>
              <a:rPr lang="da-DK" dirty="0"/>
              <a:t>Lave en opstilling, som ligner en tabel, men er lavet via tabulatoren.</a:t>
            </a:r>
          </a:p>
          <a:p>
            <a:r>
              <a:rPr lang="da-DK" dirty="0"/>
              <a:t>Bruge tabeller til at sætte et billede ind ved siden af tekst.</a:t>
            </a:r>
          </a:p>
        </p:txBody>
      </p:sp>
    </p:spTree>
    <p:extLst>
      <p:ext uri="{BB962C8B-B14F-4D97-AF65-F5344CB8AC3E}">
        <p14:creationId xmlns:p14="http://schemas.microsoft.com/office/powerpoint/2010/main" val="10267623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 Billeder i Word"/>
          <p:cNvSpPr>
            <a:spLocks noGrp="1"/>
          </p:cNvSpPr>
          <p:nvPr>
            <p:ph type="title"/>
          </p:nvPr>
        </p:nvSpPr>
        <p:spPr/>
        <p:txBody>
          <a:bodyPr/>
          <a:lstStyle/>
          <a:p>
            <a:r>
              <a:rPr lang="da-DK" dirty="0"/>
              <a:t>Word – Billeder</a:t>
            </a:r>
          </a:p>
        </p:txBody>
      </p:sp>
      <p:sp>
        <p:nvSpPr>
          <p:cNvPr id="3" name="Sådan gør du"/>
          <p:cNvSpPr>
            <a:spLocks noGrp="1"/>
          </p:cNvSpPr>
          <p:nvPr>
            <p:ph type="body" idx="1"/>
          </p:nvPr>
        </p:nvSpPr>
        <p:spPr/>
        <p:txBody>
          <a:bodyPr/>
          <a:lstStyle/>
          <a:p>
            <a:r>
              <a:rPr lang="da-DK" dirty="0"/>
              <a:t>Sådan gør du </a:t>
            </a:r>
            <a:r>
              <a:rPr lang="da-DK" dirty="0">
                <a:sym typeface="Wingdings" panose="05000000000000000000" pitchFamily="2" charset="2"/>
              </a:rPr>
              <a:t></a:t>
            </a:r>
            <a:endParaRPr lang="da-DK" dirty="0"/>
          </a:p>
        </p:txBody>
      </p:sp>
      <p:sp>
        <p:nvSpPr>
          <p:cNvPr id="4" name="Beskrivelse af billeder i Word"/>
          <p:cNvSpPr>
            <a:spLocks noGrp="1"/>
          </p:cNvSpPr>
          <p:nvPr>
            <p:ph sz="half" idx="2"/>
          </p:nvPr>
        </p:nvSpPr>
        <p:spPr/>
        <p:txBody>
          <a:bodyPr>
            <a:normAutofit fontScale="92500" lnSpcReduction="20000"/>
          </a:bodyPr>
          <a:lstStyle/>
          <a:p>
            <a:r>
              <a:rPr lang="da-DK" dirty="0"/>
              <a:t>Tilføj en alternativ tekst til billedet (en tekst, som beskriver, hvad der er på billedet), hvis det understøtter indholdet i dokumentet. Højreklik på billedet </a:t>
            </a:r>
            <a:r>
              <a:rPr lang="da-DK" dirty="0">
                <a:sym typeface="Wingdings" panose="05000000000000000000" pitchFamily="2" charset="2"/>
              </a:rPr>
              <a:t> </a:t>
            </a:r>
            <a:r>
              <a:rPr lang="da-DK" dirty="0"/>
              <a:t>Formatér billede </a:t>
            </a:r>
            <a:r>
              <a:rPr lang="da-DK" dirty="0">
                <a:sym typeface="Wingdings" panose="05000000000000000000" pitchFamily="2" charset="2"/>
              </a:rPr>
              <a:t> </a:t>
            </a:r>
            <a:r>
              <a:rPr lang="da-DK" dirty="0"/>
              <a:t>Layout og egenskaber.</a:t>
            </a:r>
          </a:p>
          <a:p>
            <a:r>
              <a:rPr lang="da-DK" dirty="0"/>
              <a:t>Markér billedet som dekorativt via Assist Pro, hvis det bare er til pynt og ikke understøtter indholdet i dokumentet.</a:t>
            </a:r>
          </a:p>
          <a:p>
            <a:r>
              <a:rPr lang="da-DK" dirty="0"/>
              <a:t>Brug tekstombrydning og layoutindstillinger til at sætte tekst og billede op.</a:t>
            </a:r>
          </a:p>
        </p:txBody>
      </p:sp>
      <p:sp>
        <p:nvSpPr>
          <p:cNvPr id="5" name="Du må aldrig"/>
          <p:cNvSpPr>
            <a:spLocks noGrp="1"/>
          </p:cNvSpPr>
          <p:nvPr>
            <p:ph type="body" sz="quarter" idx="3"/>
          </p:nvPr>
        </p:nvSpPr>
        <p:spPr/>
        <p:txBody>
          <a:bodyPr/>
          <a:lstStyle/>
          <a:p>
            <a:r>
              <a:rPr lang="da-DK" dirty="0"/>
              <a:t>Du må aldrig </a:t>
            </a:r>
            <a:r>
              <a:rPr lang="da-DK" dirty="0">
                <a:sym typeface="Wingdings" panose="05000000000000000000" pitchFamily="2" charset="2"/>
              </a:rPr>
              <a:t></a:t>
            </a:r>
            <a:endParaRPr lang="da-DK" dirty="0"/>
          </a:p>
        </p:txBody>
      </p:sp>
      <p:sp>
        <p:nvSpPr>
          <p:cNvPr id="6" name="Forbudt ved billeder"/>
          <p:cNvSpPr>
            <a:spLocks noGrp="1"/>
          </p:cNvSpPr>
          <p:nvPr>
            <p:ph sz="quarter" idx="4"/>
          </p:nvPr>
        </p:nvSpPr>
        <p:spPr/>
        <p:txBody>
          <a:bodyPr/>
          <a:lstStyle/>
          <a:p>
            <a:r>
              <a:rPr lang="da-DK" dirty="0"/>
              <a:t>Lade være med at tilføje en alternativ tekst eller markere billedet som dekorativt.</a:t>
            </a:r>
          </a:p>
          <a:p>
            <a:r>
              <a:rPr lang="da-DK" dirty="0"/>
              <a:t>Markere billeder, der understøtter indholdet i dokumentet, som dekorative.</a:t>
            </a:r>
          </a:p>
          <a:p>
            <a:r>
              <a:rPr lang="da-DK" dirty="0"/>
              <a:t>Bruge tabeller til at sætte et billede ind ved siden af tekst.</a:t>
            </a:r>
          </a:p>
        </p:txBody>
      </p:sp>
    </p:spTree>
    <p:extLst>
      <p:ext uri="{BB962C8B-B14F-4D97-AF65-F5344CB8AC3E}">
        <p14:creationId xmlns:p14="http://schemas.microsoft.com/office/powerpoint/2010/main" val="2731754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 Links i Word"/>
          <p:cNvSpPr>
            <a:spLocks noGrp="1"/>
          </p:cNvSpPr>
          <p:nvPr>
            <p:ph type="title"/>
          </p:nvPr>
        </p:nvSpPr>
        <p:spPr>
          <a:xfrm>
            <a:off x="1598610" y="766482"/>
            <a:ext cx="10018713" cy="1752599"/>
          </a:xfrm>
        </p:spPr>
        <p:txBody>
          <a:bodyPr/>
          <a:lstStyle/>
          <a:p>
            <a:r>
              <a:rPr lang="da-DK" dirty="0"/>
              <a:t>Word – Links</a:t>
            </a:r>
          </a:p>
        </p:txBody>
      </p:sp>
      <p:sp>
        <p:nvSpPr>
          <p:cNvPr id="3" name="Sådan gør du"/>
          <p:cNvSpPr>
            <a:spLocks noGrp="1"/>
          </p:cNvSpPr>
          <p:nvPr>
            <p:ph type="body" idx="1"/>
          </p:nvPr>
        </p:nvSpPr>
        <p:spPr/>
        <p:txBody>
          <a:bodyPr/>
          <a:lstStyle/>
          <a:p>
            <a:r>
              <a:rPr lang="da-DK" dirty="0"/>
              <a:t>Sådan gør du </a:t>
            </a:r>
            <a:r>
              <a:rPr lang="da-DK" dirty="0">
                <a:sym typeface="Wingdings" panose="05000000000000000000" pitchFamily="2" charset="2"/>
              </a:rPr>
              <a:t></a:t>
            </a:r>
            <a:endParaRPr lang="da-DK" dirty="0"/>
          </a:p>
        </p:txBody>
      </p:sp>
      <p:sp>
        <p:nvSpPr>
          <p:cNvPr id="4" name="Beskrivelse af at lave links"/>
          <p:cNvSpPr>
            <a:spLocks noGrp="1"/>
          </p:cNvSpPr>
          <p:nvPr>
            <p:ph sz="half" idx="2"/>
          </p:nvPr>
        </p:nvSpPr>
        <p:spPr/>
        <p:txBody>
          <a:bodyPr>
            <a:normAutofit fontScale="85000" lnSpcReduction="10000"/>
          </a:bodyPr>
          <a:lstStyle/>
          <a:p>
            <a:r>
              <a:rPr lang="da-DK" dirty="0"/>
              <a:t>Lav en meningsfuld linktekst, dvs. en tekst der beskriver, hvad linket fører hen til.</a:t>
            </a:r>
          </a:p>
          <a:p>
            <a:r>
              <a:rPr lang="da-DK" dirty="0"/>
              <a:t>Markér teksten, højreklik på den </a:t>
            </a:r>
            <a:r>
              <a:rPr lang="da-DK" dirty="0">
                <a:sym typeface="Wingdings" panose="05000000000000000000" pitchFamily="2" charset="2"/>
              </a:rPr>
              <a:t> </a:t>
            </a:r>
            <a:r>
              <a:rPr lang="da-DK" dirty="0"/>
              <a:t>Link. Indsæt URL’en i feltet ”Adresse”. Klik på knappen ”Skærmtip” i det øverste højre hjørne og indsæt en skærmtiptekst. Skærmtipteksten er den tekst, der bliver vist, når du kører musen henover linket.</a:t>
            </a:r>
          </a:p>
          <a:p>
            <a:r>
              <a:rPr lang="da-DK" dirty="0"/>
              <a:t>Hvis noget tekst automatisk bliver til et link, så højreklik på linket </a:t>
            </a:r>
            <a:r>
              <a:rPr lang="da-DK" dirty="0">
                <a:sym typeface="Wingdings" panose="05000000000000000000" pitchFamily="2" charset="2"/>
              </a:rPr>
              <a:t> </a:t>
            </a:r>
            <a:r>
              <a:rPr lang="da-DK" dirty="0"/>
              <a:t>Redigér link. Indsæt skærmtiptekst. Tjek om den URL, der er blevet indsat automatisk, er korrekt.</a:t>
            </a:r>
          </a:p>
        </p:txBody>
      </p:sp>
      <p:sp>
        <p:nvSpPr>
          <p:cNvPr id="5" name="Du må aldrig"/>
          <p:cNvSpPr>
            <a:spLocks noGrp="1"/>
          </p:cNvSpPr>
          <p:nvPr>
            <p:ph type="body" sz="quarter" idx="3"/>
          </p:nvPr>
        </p:nvSpPr>
        <p:spPr/>
        <p:txBody>
          <a:bodyPr/>
          <a:lstStyle/>
          <a:p>
            <a:r>
              <a:rPr lang="da-DK" dirty="0"/>
              <a:t>Du må aldrig </a:t>
            </a:r>
            <a:r>
              <a:rPr lang="da-DK" dirty="0">
                <a:sym typeface="Wingdings" panose="05000000000000000000" pitchFamily="2" charset="2"/>
              </a:rPr>
              <a:t></a:t>
            </a:r>
            <a:endParaRPr lang="da-DK" dirty="0"/>
          </a:p>
        </p:txBody>
      </p:sp>
      <p:sp>
        <p:nvSpPr>
          <p:cNvPr id="6" name="Forbudt ved links"/>
          <p:cNvSpPr>
            <a:spLocks noGrp="1"/>
          </p:cNvSpPr>
          <p:nvPr>
            <p:ph sz="quarter" idx="4"/>
          </p:nvPr>
        </p:nvSpPr>
        <p:spPr/>
        <p:txBody>
          <a:bodyPr>
            <a:normAutofit lnSpcReduction="10000"/>
          </a:bodyPr>
          <a:lstStyle/>
          <a:p>
            <a:r>
              <a:rPr lang="da-DK" dirty="0"/>
              <a:t>Skrive intetsigende linktekster som f.eks. ”her”, ”klik her”, ”læs mere” eller ”link”.</a:t>
            </a:r>
          </a:p>
          <a:p>
            <a:r>
              <a:rPr lang="da-DK" dirty="0"/>
              <a:t>Bruge URL’en som link – dvs. ikke noget med at tage http m.m. med. (Det kan dog være OK at bruge en kort URL som linktekst, f.eks. www.julebyen.randers.dk).</a:t>
            </a:r>
          </a:p>
          <a:p>
            <a:r>
              <a:rPr lang="da-DK" dirty="0"/>
              <a:t>Skrive ”Link til”. Skærmlæseren siger ”link”, inden den læser et link op.</a:t>
            </a:r>
          </a:p>
        </p:txBody>
      </p:sp>
    </p:spTree>
    <p:extLst>
      <p:ext uri="{BB962C8B-B14F-4D97-AF65-F5344CB8AC3E}">
        <p14:creationId xmlns:p14="http://schemas.microsoft.com/office/powerpoint/2010/main" val="41195659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 Objekter i Word"/>
          <p:cNvSpPr>
            <a:spLocks noGrp="1"/>
          </p:cNvSpPr>
          <p:nvPr>
            <p:ph type="title"/>
          </p:nvPr>
        </p:nvSpPr>
        <p:spPr/>
        <p:txBody>
          <a:bodyPr/>
          <a:lstStyle/>
          <a:p>
            <a:r>
              <a:rPr lang="da-DK" dirty="0"/>
              <a:t>Word – Objekter (f.eks. diagrammer og tekstbokse)</a:t>
            </a:r>
          </a:p>
        </p:txBody>
      </p:sp>
      <p:sp>
        <p:nvSpPr>
          <p:cNvPr id="3" name="Sådan gør du"/>
          <p:cNvSpPr>
            <a:spLocks noGrp="1"/>
          </p:cNvSpPr>
          <p:nvPr>
            <p:ph type="body" idx="1"/>
          </p:nvPr>
        </p:nvSpPr>
        <p:spPr/>
        <p:txBody>
          <a:bodyPr/>
          <a:lstStyle/>
          <a:p>
            <a:r>
              <a:rPr lang="da-DK" dirty="0"/>
              <a:t>Sådan gør du </a:t>
            </a:r>
            <a:r>
              <a:rPr lang="da-DK" dirty="0">
                <a:sym typeface="Wingdings" panose="05000000000000000000" pitchFamily="2" charset="2"/>
              </a:rPr>
              <a:t></a:t>
            </a:r>
            <a:endParaRPr lang="da-DK" dirty="0"/>
          </a:p>
        </p:txBody>
      </p:sp>
      <p:sp>
        <p:nvSpPr>
          <p:cNvPr id="4" name="Beskrivelse af objekter"/>
          <p:cNvSpPr>
            <a:spLocks noGrp="1"/>
          </p:cNvSpPr>
          <p:nvPr>
            <p:ph sz="half" idx="2"/>
          </p:nvPr>
        </p:nvSpPr>
        <p:spPr/>
        <p:txBody>
          <a:bodyPr>
            <a:normAutofit/>
          </a:bodyPr>
          <a:lstStyle/>
          <a:p>
            <a:r>
              <a:rPr lang="da-DK" dirty="0"/>
              <a:t>Tilføj alternativ tekst til objektet. Den alternative tekst skal beskrive, hvad objektet illustrerer.</a:t>
            </a:r>
          </a:p>
          <a:p>
            <a:r>
              <a:rPr lang="da-DK" dirty="0"/>
              <a:t>Hvis det, som objektet illustrerer, også fremgår som almindelig tekst eller i en tabel, kan man skrive i den alternative tekst, at objektet illustrerer det samme, som beskrives i teksten/tabellen.</a:t>
            </a:r>
          </a:p>
        </p:txBody>
      </p:sp>
      <p:sp>
        <p:nvSpPr>
          <p:cNvPr id="5" name="Du må aldrig"/>
          <p:cNvSpPr>
            <a:spLocks noGrp="1"/>
          </p:cNvSpPr>
          <p:nvPr>
            <p:ph type="body" sz="quarter" idx="3"/>
          </p:nvPr>
        </p:nvSpPr>
        <p:spPr/>
        <p:txBody>
          <a:bodyPr/>
          <a:lstStyle/>
          <a:p>
            <a:r>
              <a:rPr lang="da-DK" dirty="0"/>
              <a:t>Du må aldrig </a:t>
            </a:r>
            <a:r>
              <a:rPr lang="da-DK" dirty="0">
                <a:sym typeface="Wingdings" panose="05000000000000000000" pitchFamily="2" charset="2"/>
              </a:rPr>
              <a:t></a:t>
            </a:r>
            <a:endParaRPr lang="da-DK" dirty="0"/>
          </a:p>
        </p:txBody>
      </p:sp>
      <p:sp>
        <p:nvSpPr>
          <p:cNvPr id="6" name="Forbudt ved objekter"/>
          <p:cNvSpPr>
            <a:spLocks noGrp="1"/>
          </p:cNvSpPr>
          <p:nvPr>
            <p:ph sz="quarter" idx="4"/>
          </p:nvPr>
        </p:nvSpPr>
        <p:spPr/>
        <p:txBody>
          <a:bodyPr>
            <a:normAutofit lnSpcReduction="10000"/>
          </a:bodyPr>
          <a:lstStyle/>
          <a:p>
            <a:r>
              <a:rPr lang="da-DK" dirty="0"/>
              <a:t>Indsætte tekstbokse. Rækkefølgen, som skærmlæsere læser boksene op i, bestemmes af, hvornår boksene er lagt ind i dokumentet og ikke deres placering i dokumentet.</a:t>
            </a:r>
          </a:p>
          <a:p>
            <a:r>
              <a:rPr lang="da-DK" dirty="0"/>
              <a:t>Lave en alternativ tekst, der ikke beskriver de resultater, objektet viser (medmindre det fremgår et andet sted). F.eks. må der ikke bare stå ”diagram som viser antallet af XXX i Europa”.</a:t>
            </a:r>
          </a:p>
        </p:txBody>
      </p:sp>
    </p:spTree>
    <p:extLst>
      <p:ext uri="{BB962C8B-B14F-4D97-AF65-F5344CB8AC3E}">
        <p14:creationId xmlns:p14="http://schemas.microsoft.com/office/powerpoint/2010/main" val="21891810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 Tjek tilgængeligheden i Word"/>
          <p:cNvSpPr>
            <a:spLocks noGrp="1"/>
          </p:cNvSpPr>
          <p:nvPr>
            <p:ph type="title"/>
          </p:nvPr>
        </p:nvSpPr>
        <p:spPr/>
        <p:txBody>
          <a:bodyPr/>
          <a:lstStyle/>
          <a:p>
            <a:r>
              <a:rPr lang="da-DK" dirty="0"/>
              <a:t>Word – Tjek tilgængeligheden</a:t>
            </a:r>
          </a:p>
        </p:txBody>
      </p:sp>
      <p:sp>
        <p:nvSpPr>
          <p:cNvPr id="3" name="Sådan gør du"/>
          <p:cNvSpPr>
            <a:spLocks noGrp="1"/>
          </p:cNvSpPr>
          <p:nvPr>
            <p:ph type="body" idx="1"/>
          </p:nvPr>
        </p:nvSpPr>
        <p:spPr/>
        <p:txBody>
          <a:bodyPr/>
          <a:lstStyle/>
          <a:p>
            <a:r>
              <a:rPr lang="da-DK" dirty="0"/>
              <a:t>Sådan gør du </a:t>
            </a:r>
            <a:r>
              <a:rPr lang="da-DK" dirty="0">
                <a:sym typeface="Wingdings" panose="05000000000000000000" pitchFamily="2" charset="2"/>
              </a:rPr>
              <a:t></a:t>
            </a:r>
            <a:endParaRPr lang="da-DK" dirty="0"/>
          </a:p>
        </p:txBody>
      </p:sp>
      <p:sp>
        <p:nvSpPr>
          <p:cNvPr id="4" name="Beskrivelse af tjek af tilgængelighed"/>
          <p:cNvSpPr>
            <a:spLocks noGrp="1"/>
          </p:cNvSpPr>
          <p:nvPr>
            <p:ph sz="half" idx="2"/>
          </p:nvPr>
        </p:nvSpPr>
        <p:spPr/>
        <p:txBody>
          <a:bodyPr>
            <a:normAutofit/>
          </a:bodyPr>
          <a:lstStyle/>
          <a:p>
            <a:r>
              <a:rPr lang="da-DK" dirty="0"/>
              <a:t>Brug Assist Pro.</a:t>
            </a:r>
          </a:p>
          <a:p>
            <a:r>
              <a:rPr lang="da-DK" dirty="0"/>
              <a:t>Brug evt. Words egen tilgængelighedskontrol: Filer </a:t>
            </a:r>
            <a:r>
              <a:rPr lang="da-DK" dirty="0">
                <a:sym typeface="Wingdings" panose="05000000000000000000" pitchFamily="2" charset="2"/>
              </a:rPr>
              <a:t></a:t>
            </a:r>
            <a:r>
              <a:rPr lang="da-DK" dirty="0"/>
              <a:t> Kontrollér, om der er problemer </a:t>
            </a:r>
            <a:r>
              <a:rPr lang="da-DK" dirty="0">
                <a:sym typeface="Wingdings" panose="05000000000000000000" pitchFamily="2" charset="2"/>
              </a:rPr>
              <a:t></a:t>
            </a:r>
            <a:r>
              <a:rPr lang="da-DK" dirty="0"/>
              <a:t> Kontrollér hjælp til handicappede</a:t>
            </a:r>
          </a:p>
          <a:p>
            <a:r>
              <a:rPr lang="da-DK" dirty="0"/>
              <a:t>Brug evt. Acrobat Pro.</a:t>
            </a:r>
          </a:p>
        </p:txBody>
      </p:sp>
      <p:sp>
        <p:nvSpPr>
          <p:cNvPr id="5" name="Du må aldrig"/>
          <p:cNvSpPr>
            <a:spLocks noGrp="1"/>
          </p:cNvSpPr>
          <p:nvPr>
            <p:ph type="body" sz="quarter" idx="3"/>
          </p:nvPr>
        </p:nvSpPr>
        <p:spPr/>
        <p:txBody>
          <a:bodyPr/>
          <a:lstStyle/>
          <a:p>
            <a:r>
              <a:rPr lang="da-DK" dirty="0"/>
              <a:t>Du må aldrig </a:t>
            </a:r>
            <a:r>
              <a:rPr lang="da-DK" dirty="0">
                <a:sym typeface="Wingdings" panose="05000000000000000000" pitchFamily="2" charset="2"/>
              </a:rPr>
              <a:t></a:t>
            </a:r>
            <a:endParaRPr lang="da-DK" dirty="0"/>
          </a:p>
        </p:txBody>
      </p:sp>
      <p:sp>
        <p:nvSpPr>
          <p:cNvPr id="6" name="Forbudt ved tjek af tilgængelighed"/>
          <p:cNvSpPr>
            <a:spLocks noGrp="1"/>
          </p:cNvSpPr>
          <p:nvPr>
            <p:ph sz="quarter" idx="4"/>
          </p:nvPr>
        </p:nvSpPr>
        <p:spPr>
          <a:xfrm>
            <a:off x="7002414" y="3335337"/>
            <a:ext cx="4895056" cy="2455862"/>
          </a:xfrm>
        </p:spPr>
        <p:txBody>
          <a:bodyPr>
            <a:normAutofit/>
          </a:bodyPr>
          <a:lstStyle/>
          <a:p>
            <a:r>
              <a:rPr lang="da-DK" dirty="0"/>
              <a:t>Lade være med at tjekke tilgængeligheden.</a:t>
            </a:r>
          </a:p>
          <a:p>
            <a:r>
              <a:rPr lang="da-DK" dirty="0"/>
              <a:t>Kun bruge Words egen tilgængelighedskontrol (den finder ikke alle fejl).</a:t>
            </a:r>
          </a:p>
          <a:p>
            <a:r>
              <a:rPr lang="da-DK" dirty="0"/>
              <a:t>Kun bruge Acrobat Pro (den tjekker efter egne regler og tjekker mere, end der egentlig er behov for).</a:t>
            </a:r>
          </a:p>
        </p:txBody>
      </p:sp>
    </p:spTree>
    <p:extLst>
      <p:ext uri="{BB962C8B-B14F-4D97-AF65-F5344CB8AC3E}">
        <p14:creationId xmlns:p14="http://schemas.microsoft.com/office/powerpoint/2010/main" val="1460901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 Konvertér dokument til pdf i Word"/>
          <p:cNvSpPr>
            <a:spLocks noGrp="1"/>
          </p:cNvSpPr>
          <p:nvPr>
            <p:ph type="title"/>
          </p:nvPr>
        </p:nvSpPr>
        <p:spPr>
          <a:xfrm>
            <a:off x="1484310" y="685800"/>
            <a:ext cx="10018713" cy="1752599"/>
          </a:xfrm>
        </p:spPr>
        <p:txBody>
          <a:bodyPr/>
          <a:lstStyle/>
          <a:p>
            <a:r>
              <a:rPr lang="da-DK" dirty="0"/>
              <a:t>Word – Konvertér dokument til pdf</a:t>
            </a:r>
          </a:p>
        </p:txBody>
      </p:sp>
      <p:sp>
        <p:nvSpPr>
          <p:cNvPr id="4" name="Sådan gør du"/>
          <p:cNvSpPr>
            <a:spLocks noGrp="1"/>
          </p:cNvSpPr>
          <p:nvPr>
            <p:ph type="body" idx="1"/>
          </p:nvPr>
        </p:nvSpPr>
        <p:spPr/>
        <p:txBody>
          <a:bodyPr/>
          <a:lstStyle/>
          <a:p>
            <a:r>
              <a:rPr lang="da-DK" dirty="0"/>
              <a:t>Sådan gør du </a:t>
            </a:r>
            <a:r>
              <a:rPr lang="da-DK" dirty="0">
                <a:sym typeface="Wingdings" panose="05000000000000000000" pitchFamily="2" charset="2"/>
              </a:rPr>
              <a:t></a:t>
            </a:r>
            <a:endParaRPr lang="da-DK" dirty="0"/>
          </a:p>
        </p:txBody>
      </p:sp>
      <p:sp>
        <p:nvSpPr>
          <p:cNvPr id="5" name="Beskrivelse af konvertér til pdf"/>
          <p:cNvSpPr>
            <a:spLocks noGrp="1"/>
          </p:cNvSpPr>
          <p:nvPr>
            <p:ph sz="half" idx="2"/>
          </p:nvPr>
        </p:nvSpPr>
        <p:spPr/>
        <p:txBody>
          <a:bodyPr>
            <a:normAutofit fontScale="92500" lnSpcReduction="20000"/>
          </a:bodyPr>
          <a:lstStyle/>
          <a:p>
            <a:r>
              <a:rPr lang="da-DK" dirty="0"/>
              <a:t>Filer </a:t>
            </a:r>
            <a:r>
              <a:rPr lang="da-DK" dirty="0">
                <a:sym typeface="Wingdings" panose="05000000000000000000" pitchFamily="2" charset="2"/>
              </a:rPr>
              <a:t></a:t>
            </a:r>
            <a:r>
              <a:rPr lang="da-DK" dirty="0"/>
              <a:t> Gem som eller </a:t>
            </a:r>
            <a:r>
              <a:rPr lang="da-DK" dirty="0">
                <a:sym typeface="Wingdings" panose="05000000000000000000" pitchFamily="2" charset="2"/>
              </a:rPr>
              <a:t>Eksportér</a:t>
            </a:r>
          </a:p>
          <a:p>
            <a:r>
              <a:rPr lang="da-DK" dirty="0"/>
              <a:t>Vælg pdf og klik derefter på knappen ”Indstillinger”.</a:t>
            </a:r>
          </a:p>
          <a:p>
            <a:r>
              <a:rPr lang="da-DK" dirty="0"/>
              <a:t>Tjek, at følgende er valgt til:</a:t>
            </a:r>
          </a:p>
          <a:p>
            <a:pPr lvl="1"/>
            <a:r>
              <a:rPr lang="da-DK" dirty="0"/>
              <a:t>Dokumentegenskaber</a:t>
            </a:r>
          </a:p>
          <a:p>
            <a:pPr lvl="1"/>
            <a:r>
              <a:rPr lang="da-DK" dirty="0"/>
              <a:t>Koder for dokumentstrukturering til hjælp for handicappede</a:t>
            </a:r>
          </a:p>
          <a:p>
            <a:pPr lvl="1"/>
            <a:r>
              <a:rPr lang="da-DK" dirty="0"/>
              <a:t>Opret bogmærker ved hjælp af (overskrifter)</a:t>
            </a:r>
          </a:p>
        </p:txBody>
      </p:sp>
      <p:sp>
        <p:nvSpPr>
          <p:cNvPr id="6" name="Du må aldrig"/>
          <p:cNvSpPr>
            <a:spLocks noGrp="1"/>
          </p:cNvSpPr>
          <p:nvPr>
            <p:ph type="body" sz="quarter" idx="3"/>
          </p:nvPr>
        </p:nvSpPr>
        <p:spPr/>
        <p:txBody>
          <a:bodyPr/>
          <a:lstStyle/>
          <a:p>
            <a:r>
              <a:rPr lang="da-DK" dirty="0"/>
              <a:t>Du må aldrig </a:t>
            </a:r>
            <a:r>
              <a:rPr lang="da-DK" dirty="0">
                <a:sym typeface="Wingdings" panose="05000000000000000000" pitchFamily="2" charset="2"/>
              </a:rPr>
              <a:t></a:t>
            </a:r>
            <a:endParaRPr lang="da-DK" dirty="0"/>
          </a:p>
        </p:txBody>
      </p:sp>
      <p:sp>
        <p:nvSpPr>
          <p:cNvPr id="7" name="Forbudt ved konvertering til pdf"/>
          <p:cNvSpPr>
            <a:spLocks noGrp="1"/>
          </p:cNvSpPr>
          <p:nvPr>
            <p:ph sz="quarter" idx="4"/>
          </p:nvPr>
        </p:nvSpPr>
        <p:spPr/>
        <p:txBody>
          <a:bodyPr/>
          <a:lstStyle/>
          <a:p>
            <a:r>
              <a:rPr lang="da-DK" dirty="0"/>
              <a:t>Udskrive til pdf. Så får du nemlig en pdf, som er egnet til udskrift, men ikke til oplæsning med skærmlæser.</a:t>
            </a:r>
          </a:p>
        </p:txBody>
      </p:sp>
    </p:spTree>
    <p:extLst>
      <p:ext uri="{BB962C8B-B14F-4D97-AF65-F5344CB8AC3E}">
        <p14:creationId xmlns:p14="http://schemas.microsoft.com/office/powerpoint/2010/main" val="34930569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 PowerPoint"/>
          <p:cNvSpPr>
            <a:spLocks noGrp="1"/>
          </p:cNvSpPr>
          <p:nvPr>
            <p:ph type="title"/>
          </p:nvPr>
        </p:nvSpPr>
        <p:spPr>
          <a:xfrm>
            <a:off x="1484311" y="685800"/>
            <a:ext cx="10018713" cy="1752599"/>
          </a:xfrm>
        </p:spPr>
        <p:txBody>
          <a:bodyPr/>
          <a:lstStyle/>
          <a:p>
            <a:r>
              <a:rPr lang="da-DK" dirty="0"/>
              <a:t>PowerPoint</a:t>
            </a:r>
          </a:p>
        </p:txBody>
      </p:sp>
      <p:sp>
        <p:nvSpPr>
          <p:cNvPr id="8" name="Tilgængelighed i PowerPoint"/>
          <p:cNvSpPr>
            <a:spLocks noGrp="1"/>
          </p:cNvSpPr>
          <p:nvPr>
            <p:ph idx="1"/>
          </p:nvPr>
        </p:nvSpPr>
        <p:spPr/>
        <p:txBody>
          <a:bodyPr>
            <a:normAutofit fontScale="92500" lnSpcReduction="20000"/>
          </a:bodyPr>
          <a:lstStyle/>
          <a:p>
            <a:r>
              <a:rPr lang="da-DK" dirty="0"/>
              <a:t>Husk at sætte titel på hele præsentationen. Den sættes ind samme sted som titlen på et Word-dokument.</a:t>
            </a:r>
          </a:p>
          <a:p>
            <a:r>
              <a:rPr lang="da-DK" dirty="0"/>
              <a:t>Sørg for at få en titel på samtlige slides. Titlen læses op af skærmlæseren. Du kan skjule titlen, så den ikke er på sliden, men bliver læst op.</a:t>
            </a:r>
          </a:p>
          <a:p>
            <a:r>
              <a:rPr lang="da-DK" dirty="0"/>
              <a:t>Elementerne bliver som udgangspunkt læst op i den rækkefølge, de bliver lagt på sliden i. Du arrangerer rækkefølgen på elementerne under Hjem </a:t>
            </a:r>
            <a:r>
              <a:rPr lang="da-DK" dirty="0">
                <a:sym typeface="Wingdings" panose="05000000000000000000" pitchFamily="2" charset="2"/>
              </a:rPr>
              <a:t></a:t>
            </a:r>
            <a:r>
              <a:rPr lang="da-DK" dirty="0"/>
              <a:t> Arranger </a:t>
            </a:r>
            <a:r>
              <a:rPr lang="da-DK" dirty="0">
                <a:sym typeface="Wingdings" panose="05000000000000000000" pitchFamily="2" charset="2"/>
              </a:rPr>
              <a:t> </a:t>
            </a:r>
            <a:r>
              <a:rPr lang="da-DK" dirty="0"/>
              <a:t>Valgrude. Her kan du også navngive de enkelte elementer. OBS! Elementerne står i modsat rækkefølge af, hvordan de læses, dvs. titel står nederst.</a:t>
            </a:r>
          </a:p>
          <a:p>
            <a:r>
              <a:rPr lang="da-DK" dirty="0"/>
              <a:t>Konvertering til pdf skal ske i Office 365.</a:t>
            </a:r>
          </a:p>
        </p:txBody>
      </p:sp>
    </p:spTree>
    <p:extLst>
      <p:ext uri="{BB962C8B-B14F-4D97-AF65-F5344CB8AC3E}">
        <p14:creationId xmlns:p14="http://schemas.microsoft.com/office/powerpoint/2010/main" val="37480449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 Excel"/>
          <p:cNvSpPr>
            <a:spLocks noGrp="1"/>
          </p:cNvSpPr>
          <p:nvPr>
            <p:ph type="title"/>
          </p:nvPr>
        </p:nvSpPr>
        <p:spPr/>
        <p:txBody>
          <a:bodyPr/>
          <a:lstStyle/>
          <a:p>
            <a:r>
              <a:rPr lang="da-DK" dirty="0"/>
              <a:t>Excel</a:t>
            </a:r>
          </a:p>
        </p:txBody>
      </p:sp>
      <p:sp>
        <p:nvSpPr>
          <p:cNvPr id="3" name="Tilgængelighed i Excel"/>
          <p:cNvSpPr>
            <a:spLocks noGrp="1"/>
          </p:cNvSpPr>
          <p:nvPr>
            <p:ph idx="1"/>
          </p:nvPr>
        </p:nvSpPr>
        <p:spPr/>
        <p:txBody>
          <a:bodyPr>
            <a:normAutofit fontScale="92500" lnSpcReduction="20000"/>
          </a:bodyPr>
          <a:lstStyle/>
          <a:p>
            <a:r>
              <a:rPr lang="da-DK" dirty="0"/>
              <a:t>Husk titel på Excel-dokumentet. Den sættes ind samme sted som titlen på et Word-dokument.</a:t>
            </a:r>
          </a:p>
          <a:p>
            <a:r>
              <a:rPr lang="da-DK" dirty="0"/>
              <a:t>Navngiv de forskellige ark, så de ikke hedder ark1, ark2 og ark3.</a:t>
            </a:r>
          </a:p>
          <a:p>
            <a:r>
              <a:rPr lang="da-DK" dirty="0"/>
              <a:t>Gør tabellerne tilgængelige. Højreklik på tabellen </a:t>
            </a:r>
            <a:r>
              <a:rPr lang="da-DK" dirty="0">
                <a:sym typeface="Wingdings" panose="05000000000000000000" pitchFamily="2" charset="2"/>
              </a:rPr>
              <a:t></a:t>
            </a:r>
            <a:r>
              <a:rPr lang="da-DK" dirty="0"/>
              <a:t> Tabel </a:t>
            </a:r>
            <a:r>
              <a:rPr lang="da-DK" dirty="0">
                <a:sym typeface="Wingdings" panose="05000000000000000000" pitchFamily="2" charset="2"/>
              </a:rPr>
              <a:t> </a:t>
            </a:r>
            <a:r>
              <a:rPr lang="da-DK" dirty="0"/>
              <a:t>Alternativ tekst. Klik på fanen Tabelværktøjer </a:t>
            </a:r>
            <a:r>
              <a:rPr lang="da-DK" dirty="0">
                <a:sym typeface="Wingdings" panose="05000000000000000000" pitchFamily="2" charset="2"/>
              </a:rPr>
              <a:t> Design  Kolonneoverskrift + Første kolonne</a:t>
            </a:r>
            <a:r>
              <a:rPr lang="da-DK" dirty="0"/>
              <a:t>.</a:t>
            </a:r>
          </a:p>
          <a:p>
            <a:r>
              <a:rPr lang="da-DK" dirty="0"/>
              <a:t>Indsæt alternativ tekst til diagrammer (markér hele diagrammet – ikke de enkelte dele).</a:t>
            </a:r>
          </a:p>
          <a:p>
            <a:r>
              <a:rPr lang="da-DK" dirty="0"/>
              <a:t>Når du konverterer til pdf, så husk at vælge hele projektmappen. Konvertering til pdf skal ske i Office 365.</a:t>
            </a:r>
          </a:p>
        </p:txBody>
      </p:sp>
    </p:spTree>
    <p:extLst>
      <p:ext uri="{BB962C8B-B14F-4D97-AF65-F5344CB8AC3E}">
        <p14:creationId xmlns:p14="http://schemas.microsoft.com/office/powerpoint/2010/main" val="3414564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 Dagsorden"/>
          <p:cNvSpPr>
            <a:spLocks noGrp="1"/>
          </p:cNvSpPr>
          <p:nvPr>
            <p:ph type="title"/>
          </p:nvPr>
        </p:nvSpPr>
        <p:spPr/>
        <p:txBody>
          <a:bodyPr/>
          <a:lstStyle/>
          <a:p>
            <a:r>
              <a:rPr lang="da-DK" dirty="0"/>
              <a:t>Dagsorden</a:t>
            </a:r>
          </a:p>
        </p:txBody>
      </p:sp>
      <p:sp>
        <p:nvSpPr>
          <p:cNvPr id="3" name="Indhold i dagsorden"/>
          <p:cNvSpPr>
            <a:spLocks noGrp="1"/>
          </p:cNvSpPr>
          <p:nvPr>
            <p:ph idx="1"/>
          </p:nvPr>
        </p:nvSpPr>
        <p:spPr/>
        <p:txBody>
          <a:bodyPr/>
          <a:lstStyle/>
          <a:p>
            <a:r>
              <a:rPr lang="da-DK" dirty="0"/>
              <a:t>Generelt om webtilgængelighed</a:t>
            </a:r>
          </a:p>
          <a:p>
            <a:r>
              <a:rPr lang="da-DK" dirty="0"/>
              <a:t>Word</a:t>
            </a:r>
          </a:p>
          <a:p>
            <a:r>
              <a:rPr lang="da-DK" dirty="0"/>
              <a:t>PowerPoint</a:t>
            </a:r>
          </a:p>
          <a:p>
            <a:r>
              <a:rPr lang="da-DK" dirty="0"/>
              <a:t>Excel</a:t>
            </a:r>
          </a:p>
        </p:txBody>
      </p:sp>
    </p:spTree>
    <p:extLst>
      <p:ext uri="{BB962C8B-B14F-4D97-AF65-F5344CB8AC3E}">
        <p14:creationId xmlns:p14="http://schemas.microsoft.com/office/powerpoint/2010/main" val="2663622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 Lov om webtilgængelighed 1"/>
          <p:cNvSpPr>
            <a:spLocks noGrp="1"/>
          </p:cNvSpPr>
          <p:nvPr>
            <p:ph type="title"/>
          </p:nvPr>
        </p:nvSpPr>
        <p:spPr/>
        <p:txBody>
          <a:bodyPr/>
          <a:lstStyle/>
          <a:p>
            <a:r>
              <a:rPr lang="da-DK" dirty="0"/>
              <a:t>Lov om webtilgængelighed</a:t>
            </a:r>
          </a:p>
        </p:txBody>
      </p:sp>
      <p:sp>
        <p:nvSpPr>
          <p:cNvPr id="3" name="Om loven og ikrafttræden"/>
          <p:cNvSpPr>
            <a:spLocks noGrp="1"/>
          </p:cNvSpPr>
          <p:nvPr>
            <p:ph idx="1"/>
          </p:nvPr>
        </p:nvSpPr>
        <p:spPr/>
        <p:txBody>
          <a:bodyPr>
            <a:normAutofit fontScale="92500" lnSpcReduction="20000"/>
          </a:bodyPr>
          <a:lstStyle/>
          <a:p>
            <a:r>
              <a:rPr lang="da-DK" dirty="0"/>
              <a:t>Alle skal have lige adgang til vores hjemmesider inklusive dokumenter, 3-parts software osv.</a:t>
            </a:r>
          </a:p>
          <a:p>
            <a:r>
              <a:rPr lang="da-DK" dirty="0"/>
              <a:t>Alle får gavn af tilgængelige hjemmesider, men især henvender det sig til mennesker med forskellige funktionsnedsættelser, for eksempel synsnedsættelse, farveblindhed eller fysiske handicap.</a:t>
            </a:r>
          </a:p>
          <a:p>
            <a:r>
              <a:rPr lang="da-DK" dirty="0"/>
              <a:t>Den 23. september 2020 skal alle vores hjemmesider overholde Lov om webtilgængelighed.</a:t>
            </a:r>
          </a:p>
          <a:p>
            <a:r>
              <a:rPr lang="da-DK" dirty="0"/>
              <a:t>Ansvaret for, at hjemmesiderne er tilgængelige, er delt mellem jer og Kommunikation.</a:t>
            </a:r>
          </a:p>
        </p:txBody>
      </p:sp>
    </p:spTree>
    <p:extLst>
      <p:ext uri="{BB962C8B-B14F-4D97-AF65-F5344CB8AC3E}">
        <p14:creationId xmlns:p14="http://schemas.microsoft.com/office/powerpoint/2010/main" val="26058396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 Lov om webtilgængelighed 2"/>
          <p:cNvSpPr>
            <a:spLocks noGrp="1"/>
          </p:cNvSpPr>
          <p:nvPr>
            <p:ph type="title"/>
          </p:nvPr>
        </p:nvSpPr>
        <p:spPr/>
        <p:txBody>
          <a:bodyPr/>
          <a:lstStyle/>
          <a:p>
            <a:r>
              <a:rPr lang="da-DK" dirty="0"/>
              <a:t>Lov om webtilgængelighed</a:t>
            </a:r>
          </a:p>
        </p:txBody>
      </p:sp>
      <p:sp>
        <p:nvSpPr>
          <p:cNvPr id="3" name="Principper for lov om webtilgængelighed"/>
          <p:cNvSpPr>
            <a:spLocks noGrp="1"/>
          </p:cNvSpPr>
          <p:nvPr>
            <p:ph idx="1"/>
          </p:nvPr>
        </p:nvSpPr>
        <p:spPr/>
        <p:txBody>
          <a:bodyPr>
            <a:normAutofit fontScale="70000" lnSpcReduction="20000"/>
          </a:bodyPr>
          <a:lstStyle/>
          <a:p>
            <a:r>
              <a:rPr lang="da-DK" dirty="0"/>
              <a:t>Der er fire overordnede principper i lov om webtilgængelighed, som indholdet på websteder skal leve op til: </a:t>
            </a:r>
          </a:p>
          <a:p>
            <a:pPr lvl="1"/>
            <a:r>
              <a:rPr lang="da-DK" dirty="0"/>
              <a:t>Indholdet skal være opfatteligt</a:t>
            </a:r>
          </a:p>
          <a:p>
            <a:pPr lvl="1"/>
            <a:r>
              <a:rPr lang="da-DK" dirty="0"/>
              <a:t>anvendeligt</a:t>
            </a:r>
          </a:p>
          <a:p>
            <a:pPr lvl="1"/>
            <a:r>
              <a:rPr lang="da-DK" dirty="0"/>
              <a:t>forståeligt </a:t>
            </a:r>
          </a:p>
          <a:p>
            <a:pPr lvl="1"/>
            <a:r>
              <a:rPr lang="da-DK" dirty="0"/>
              <a:t>robust.</a:t>
            </a:r>
          </a:p>
          <a:p>
            <a:r>
              <a:rPr lang="da-DK" dirty="0"/>
              <a:t>Principperne kommer fra WCAG 2.1-standarden, og de dækker for eksempel over:</a:t>
            </a:r>
          </a:p>
          <a:p>
            <a:pPr lvl="1"/>
            <a:r>
              <a:rPr lang="da-DK" dirty="0"/>
              <a:t>at billeder gøres opfattelige for skærmlæserprogrammer ved at tekstliggøre billederne.</a:t>
            </a:r>
          </a:p>
          <a:p>
            <a:pPr lvl="1"/>
            <a:r>
              <a:rPr lang="da-DK" dirty="0"/>
              <a:t>at webstedet er anvendeligt for brugere, der bruger tastatur og ikke mus.</a:t>
            </a:r>
          </a:p>
          <a:p>
            <a:pPr lvl="1"/>
            <a:r>
              <a:rPr lang="da-DK" dirty="0"/>
              <a:t>at en digital selvbetjeningsløsning er forståelig ved at tilbyde validering af felter og instruktioner ved fejlindtastning.</a:t>
            </a:r>
          </a:p>
          <a:p>
            <a:pPr lvl="1"/>
            <a:r>
              <a:rPr lang="da-DK" dirty="0"/>
              <a:t>at webstedet er robust ved at benytte kodning korrekt, så brugerens værktøjer kan fortolke dem ensartet.</a:t>
            </a:r>
          </a:p>
        </p:txBody>
      </p:sp>
    </p:spTree>
    <p:extLst>
      <p:ext uri="{BB962C8B-B14F-4D97-AF65-F5344CB8AC3E}">
        <p14:creationId xmlns:p14="http://schemas.microsoft.com/office/powerpoint/2010/main" val="2360475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 Lovforslag"/>
          <p:cNvSpPr>
            <a:spLocks noGrp="1"/>
          </p:cNvSpPr>
          <p:nvPr>
            <p:ph type="title"/>
          </p:nvPr>
        </p:nvSpPr>
        <p:spPr/>
        <p:txBody>
          <a:bodyPr/>
          <a:lstStyle/>
          <a:p>
            <a:r>
              <a:rPr lang="da-DK" dirty="0"/>
              <a:t>Lovændring vedtaget</a:t>
            </a:r>
          </a:p>
        </p:txBody>
      </p:sp>
      <p:sp>
        <p:nvSpPr>
          <p:cNvPr id="3" name="Lovforslag om dokumenter til e-Boks"/>
          <p:cNvSpPr>
            <a:spLocks noGrp="1"/>
          </p:cNvSpPr>
          <p:nvPr>
            <p:ph idx="1"/>
          </p:nvPr>
        </p:nvSpPr>
        <p:spPr/>
        <p:txBody>
          <a:bodyPr/>
          <a:lstStyle/>
          <a:p>
            <a:r>
              <a:rPr lang="da-DK" dirty="0"/>
              <a:t>Der er vedtaget et lovforslag om, at dokumenter, der sendes ud i e-Boks, skal være tilgængelige. Dette træder i kraft fra d. 1. juli 2023 (tidligere planlagt til d. 1. juli 2021).</a:t>
            </a:r>
          </a:p>
          <a:p>
            <a:r>
              <a:rPr lang="da-DK" dirty="0"/>
              <a:t>Hvis du laver dokumenter, som også skal sendes ud efter den 1. juli 2023, vil det være smart, hvis du allerede nu sørger for, at de er tilgængelige.</a:t>
            </a:r>
          </a:p>
        </p:txBody>
      </p:sp>
    </p:spTree>
    <p:extLst>
      <p:ext uri="{BB962C8B-B14F-4D97-AF65-F5344CB8AC3E}">
        <p14:creationId xmlns:p14="http://schemas.microsoft.com/office/powerpoint/2010/main" val="6404882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 Titel på dokumenter i Word"/>
          <p:cNvSpPr>
            <a:spLocks noGrp="1"/>
          </p:cNvSpPr>
          <p:nvPr>
            <p:ph type="title"/>
          </p:nvPr>
        </p:nvSpPr>
        <p:spPr/>
        <p:txBody>
          <a:bodyPr/>
          <a:lstStyle/>
          <a:p>
            <a:r>
              <a:rPr lang="da-DK" dirty="0"/>
              <a:t>Word – Titel på dokumentet</a:t>
            </a:r>
          </a:p>
        </p:txBody>
      </p:sp>
      <p:sp>
        <p:nvSpPr>
          <p:cNvPr id="4" name="Sådan gør du"/>
          <p:cNvSpPr>
            <a:spLocks noGrp="1"/>
          </p:cNvSpPr>
          <p:nvPr>
            <p:ph type="body" idx="1"/>
          </p:nvPr>
        </p:nvSpPr>
        <p:spPr/>
        <p:txBody>
          <a:bodyPr/>
          <a:lstStyle/>
          <a:p>
            <a:r>
              <a:rPr lang="da-DK" dirty="0"/>
              <a:t>Sådan gør du </a:t>
            </a:r>
            <a:r>
              <a:rPr lang="da-DK" dirty="0">
                <a:sym typeface="Wingdings" panose="05000000000000000000" pitchFamily="2" charset="2"/>
              </a:rPr>
              <a:t></a:t>
            </a:r>
            <a:endParaRPr lang="da-DK" dirty="0"/>
          </a:p>
        </p:txBody>
      </p:sp>
      <p:sp>
        <p:nvSpPr>
          <p:cNvPr id="5" name="Beskrivelse at af tilføje en titel"/>
          <p:cNvSpPr>
            <a:spLocks noGrp="1"/>
          </p:cNvSpPr>
          <p:nvPr>
            <p:ph sz="half" idx="2"/>
          </p:nvPr>
        </p:nvSpPr>
        <p:spPr/>
        <p:txBody>
          <a:bodyPr/>
          <a:lstStyle/>
          <a:p>
            <a:r>
              <a:rPr lang="da-DK" dirty="0"/>
              <a:t>Filer </a:t>
            </a:r>
            <a:r>
              <a:rPr lang="da-DK" dirty="0">
                <a:sym typeface="Wingdings" panose="05000000000000000000" pitchFamily="2" charset="2"/>
              </a:rPr>
              <a:t> Tilføj en titel i højre side.</a:t>
            </a:r>
            <a:endParaRPr lang="da-DK" dirty="0"/>
          </a:p>
        </p:txBody>
      </p:sp>
      <p:sp>
        <p:nvSpPr>
          <p:cNvPr id="6" name="Du må aldrig"/>
          <p:cNvSpPr>
            <a:spLocks noGrp="1"/>
          </p:cNvSpPr>
          <p:nvPr>
            <p:ph type="body" sz="quarter" idx="3"/>
          </p:nvPr>
        </p:nvSpPr>
        <p:spPr/>
        <p:txBody>
          <a:bodyPr/>
          <a:lstStyle/>
          <a:p>
            <a:r>
              <a:rPr lang="da-DK" dirty="0"/>
              <a:t>Du må aldrig </a:t>
            </a:r>
            <a:r>
              <a:rPr lang="da-DK" dirty="0">
                <a:sym typeface="Wingdings" panose="05000000000000000000" pitchFamily="2" charset="2"/>
              </a:rPr>
              <a:t></a:t>
            </a:r>
            <a:endParaRPr lang="da-DK" dirty="0"/>
          </a:p>
        </p:txBody>
      </p:sp>
      <p:sp>
        <p:nvSpPr>
          <p:cNvPr id="7" name="Forbudt ved titel"/>
          <p:cNvSpPr>
            <a:spLocks noGrp="1"/>
          </p:cNvSpPr>
          <p:nvPr>
            <p:ph sz="quarter" idx="4"/>
          </p:nvPr>
        </p:nvSpPr>
        <p:spPr/>
        <p:txBody>
          <a:bodyPr/>
          <a:lstStyle/>
          <a:p>
            <a:r>
              <a:rPr lang="da-DK" dirty="0"/>
              <a:t>Bare bruge typografien ”Titel” og så undlade at indsætte titlen under Filer.</a:t>
            </a:r>
          </a:p>
          <a:p>
            <a:r>
              <a:rPr lang="da-DK" dirty="0"/>
              <a:t>Give dokumentet en intetsigende titel som f.eks. ”dokument 1”.</a:t>
            </a:r>
          </a:p>
        </p:txBody>
      </p:sp>
    </p:spTree>
    <p:extLst>
      <p:ext uri="{BB962C8B-B14F-4D97-AF65-F5344CB8AC3E}">
        <p14:creationId xmlns:p14="http://schemas.microsoft.com/office/powerpoint/2010/main" val="2025840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 Overskrifter i Word"/>
          <p:cNvSpPr>
            <a:spLocks noGrp="1"/>
          </p:cNvSpPr>
          <p:nvPr>
            <p:ph type="title"/>
          </p:nvPr>
        </p:nvSpPr>
        <p:spPr/>
        <p:txBody>
          <a:bodyPr/>
          <a:lstStyle/>
          <a:p>
            <a:r>
              <a:rPr lang="da-DK" dirty="0"/>
              <a:t>Word – Overskrifter</a:t>
            </a:r>
          </a:p>
        </p:txBody>
      </p:sp>
      <p:sp>
        <p:nvSpPr>
          <p:cNvPr id="10" name="Sådan gør du"/>
          <p:cNvSpPr>
            <a:spLocks noGrp="1"/>
          </p:cNvSpPr>
          <p:nvPr>
            <p:ph type="body" idx="1"/>
          </p:nvPr>
        </p:nvSpPr>
        <p:spPr/>
        <p:txBody>
          <a:bodyPr/>
          <a:lstStyle/>
          <a:p>
            <a:r>
              <a:rPr lang="da-DK" dirty="0"/>
              <a:t>Sådan gør du </a:t>
            </a:r>
            <a:r>
              <a:rPr lang="da-DK" dirty="0">
                <a:sym typeface="Wingdings" panose="05000000000000000000" pitchFamily="2" charset="2"/>
              </a:rPr>
              <a:t></a:t>
            </a:r>
            <a:endParaRPr lang="da-DK" dirty="0"/>
          </a:p>
        </p:txBody>
      </p:sp>
      <p:sp>
        <p:nvSpPr>
          <p:cNvPr id="5" name="Beskrivelse af at lave overskrifter"/>
          <p:cNvSpPr>
            <a:spLocks noGrp="1"/>
          </p:cNvSpPr>
          <p:nvPr>
            <p:ph sz="half" idx="2"/>
          </p:nvPr>
        </p:nvSpPr>
        <p:spPr/>
        <p:txBody>
          <a:bodyPr/>
          <a:lstStyle/>
          <a:p>
            <a:r>
              <a:rPr lang="da-DK" dirty="0"/>
              <a:t>Brug de foruddefinerede overskrifter.</a:t>
            </a:r>
          </a:p>
          <a:p>
            <a:r>
              <a:rPr lang="da-DK" dirty="0"/>
              <a:t>Brug overskrifterne i rigtig rækkefølge (Overskrift 1 først, så Overskrift 2 osv.).</a:t>
            </a:r>
          </a:p>
          <a:p>
            <a:r>
              <a:rPr lang="da-DK" dirty="0"/>
              <a:t>Del altid teksten ind under overskrifter, medmindre det er en meget kort tekst.</a:t>
            </a:r>
          </a:p>
        </p:txBody>
      </p:sp>
      <p:sp>
        <p:nvSpPr>
          <p:cNvPr id="11" name="Du må aldrig"/>
          <p:cNvSpPr>
            <a:spLocks noGrp="1"/>
          </p:cNvSpPr>
          <p:nvPr>
            <p:ph type="body" sz="quarter" idx="3"/>
          </p:nvPr>
        </p:nvSpPr>
        <p:spPr/>
        <p:txBody>
          <a:bodyPr/>
          <a:lstStyle/>
          <a:p>
            <a:r>
              <a:rPr lang="da-DK" dirty="0"/>
              <a:t>Du må aldrig </a:t>
            </a:r>
            <a:r>
              <a:rPr lang="da-DK" dirty="0">
                <a:sym typeface="Wingdings" panose="05000000000000000000" pitchFamily="2" charset="2"/>
              </a:rPr>
              <a:t></a:t>
            </a:r>
            <a:endParaRPr lang="da-DK" dirty="0"/>
          </a:p>
        </p:txBody>
      </p:sp>
      <p:sp>
        <p:nvSpPr>
          <p:cNvPr id="12" name="Forbudt ved overskrifter"/>
          <p:cNvSpPr>
            <a:spLocks noGrp="1"/>
          </p:cNvSpPr>
          <p:nvPr>
            <p:ph sz="quarter" idx="4"/>
          </p:nvPr>
        </p:nvSpPr>
        <p:spPr/>
        <p:txBody>
          <a:bodyPr/>
          <a:lstStyle/>
          <a:p>
            <a:r>
              <a:rPr lang="da-DK" dirty="0"/>
              <a:t>Ændre de foruddefinerede overskrifter.</a:t>
            </a:r>
          </a:p>
          <a:p>
            <a:r>
              <a:rPr lang="da-DK" dirty="0"/>
              <a:t>Formatere almindelig brødtekst, så det ligner en overskrift.</a:t>
            </a:r>
          </a:p>
        </p:txBody>
      </p:sp>
    </p:spTree>
    <p:extLst>
      <p:ext uri="{BB962C8B-B14F-4D97-AF65-F5344CB8AC3E}">
        <p14:creationId xmlns:p14="http://schemas.microsoft.com/office/powerpoint/2010/main" val="14781205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 Lister i Word"/>
          <p:cNvSpPr>
            <a:spLocks noGrp="1"/>
          </p:cNvSpPr>
          <p:nvPr>
            <p:ph type="title"/>
          </p:nvPr>
        </p:nvSpPr>
        <p:spPr/>
        <p:txBody>
          <a:bodyPr/>
          <a:lstStyle/>
          <a:p>
            <a:r>
              <a:rPr lang="da-DK" dirty="0"/>
              <a:t>Word – Lister (punkt- og talopstillinger)</a:t>
            </a:r>
          </a:p>
        </p:txBody>
      </p:sp>
      <p:sp>
        <p:nvSpPr>
          <p:cNvPr id="3" name="Sådan gør du"/>
          <p:cNvSpPr>
            <a:spLocks noGrp="1"/>
          </p:cNvSpPr>
          <p:nvPr>
            <p:ph type="body" idx="1"/>
          </p:nvPr>
        </p:nvSpPr>
        <p:spPr/>
        <p:txBody>
          <a:bodyPr/>
          <a:lstStyle/>
          <a:p>
            <a:r>
              <a:rPr lang="da-DK" dirty="0"/>
              <a:t>Sådan gør du </a:t>
            </a:r>
            <a:r>
              <a:rPr lang="da-DK" dirty="0">
                <a:sym typeface="Wingdings" panose="05000000000000000000" pitchFamily="2" charset="2"/>
              </a:rPr>
              <a:t></a:t>
            </a:r>
            <a:endParaRPr lang="da-DK" dirty="0"/>
          </a:p>
        </p:txBody>
      </p:sp>
      <p:sp>
        <p:nvSpPr>
          <p:cNvPr id="4" name="Beskrivelse af at lave lister"/>
          <p:cNvSpPr>
            <a:spLocks noGrp="1"/>
          </p:cNvSpPr>
          <p:nvPr>
            <p:ph sz="half" idx="2"/>
          </p:nvPr>
        </p:nvSpPr>
        <p:spPr/>
        <p:txBody>
          <a:bodyPr>
            <a:normAutofit/>
          </a:bodyPr>
          <a:lstStyle/>
          <a:p>
            <a:r>
              <a:rPr lang="da-DK" dirty="0"/>
              <a:t>Markér lister (punkt- og talopstillinger) som lister ved at bruge enten knappen til punktopstilling eller knappen til talopstilling.</a:t>
            </a:r>
          </a:p>
        </p:txBody>
      </p:sp>
      <p:sp>
        <p:nvSpPr>
          <p:cNvPr id="5" name="Du må aldrig"/>
          <p:cNvSpPr>
            <a:spLocks noGrp="1"/>
          </p:cNvSpPr>
          <p:nvPr>
            <p:ph type="body" sz="quarter" idx="3"/>
          </p:nvPr>
        </p:nvSpPr>
        <p:spPr/>
        <p:txBody>
          <a:bodyPr/>
          <a:lstStyle/>
          <a:p>
            <a:r>
              <a:rPr lang="da-DK" dirty="0"/>
              <a:t>Du må aldrig </a:t>
            </a:r>
            <a:r>
              <a:rPr lang="da-DK" dirty="0">
                <a:sym typeface="Wingdings" panose="05000000000000000000" pitchFamily="2" charset="2"/>
              </a:rPr>
              <a:t></a:t>
            </a:r>
            <a:endParaRPr lang="da-DK" dirty="0"/>
          </a:p>
        </p:txBody>
      </p:sp>
      <p:sp>
        <p:nvSpPr>
          <p:cNvPr id="6" name="Forbudt ved lister"/>
          <p:cNvSpPr>
            <a:spLocks noGrp="1"/>
          </p:cNvSpPr>
          <p:nvPr>
            <p:ph sz="quarter" idx="4"/>
          </p:nvPr>
        </p:nvSpPr>
        <p:spPr/>
        <p:txBody>
          <a:bodyPr>
            <a:normAutofit/>
          </a:bodyPr>
          <a:lstStyle/>
          <a:p>
            <a:r>
              <a:rPr lang="da-DK" dirty="0"/>
              <a:t>Lave lister ved manuelt at indsætte tegn eller tal foran sætninger og så ikke markere dem op som lister.</a:t>
            </a:r>
          </a:p>
          <a:p>
            <a:r>
              <a:rPr lang="da-DK" dirty="0"/>
              <a:t>Gå ind under de forskellige typografier og vælge ”Listeafsnit” i stedet for at bruge knappen til punktopstilling eller knappen til talopstilling.</a:t>
            </a:r>
          </a:p>
        </p:txBody>
      </p:sp>
    </p:spTree>
    <p:extLst>
      <p:ext uri="{BB962C8B-B14F-4D97-AF65-F5344CB8AC3E}">
        <p14:creationId xmlns:p14="http://schemas.microsoft.com/office/powerpoint/2010/main" val="10517313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Linjeskift og sideskift</a:t>
            </a:r>
          </a:p>
        </p:txBody>
      </p:sp>
      <p:sp>
        <p:nvSpPr>
          <p:cNvPr id="3" name="Pladsholder til tekst 2"/>
          <p:cNvSpPr>
            <a:spLocks noGrp="1"/>
          </p:cNvSpPr>
          <p:nvPr>
            <p:ph type="body" idx="1"/>
          </p:nvPr>
        </p:nvSpPr>
        <p:spPr/>
        <p:txBody>
          <a:bodyPr/>
          <a:lstStyle/>
          <a:p>
            <a:r>
              <a:rPr lang="da-DK" dirty="0"/>
              <a:t>Sådan gør du </a:t>
            </a:r>
            <a:r>
              <a:rPr lang="da-DK" dirty="0">
                <a:sym typeface="Wingdings" panose="05000000000000000000" pitchFamily="2" charset="2"/>
              </a:rPr>
              <a:t></a:t>
            </a:r>
            <a:endParaRPr lang="da-DK" dirty="0"/>
          </a:p>
        </p:txBody>
      </p:sp>
      <p:sp>
        <p:nvSpPr>
          <p:cNvPr id="4" name="Pladsholder til indhold 3"/>
          <p:cNvSpPr>
            <a:spLocks noGrp="1"/>
          </p:cNvSpPr>
          <p:nvPr>
            <p:ph sz="half" idx="2"/>
          </p:nvPr>
        </p:nvSpPr>
        <p:spPr/>
        <p:txBody>
          <a:bodyPr/>
          <a:lstStyle/>
          <a:p>
            <a:r>
              <a:rPr lang="da-DK" dirty="0"/>
              <a:t>Brug Enter til linjeskift (uden blanke linjer!)</a:t>
            </a:r>
          </a:p>
          <a:p>
            <a:r>
              <a:rPr lang="da-DK" dirty="0"/>
              <a:t>Brug sideskift til at komme ned på næste side; Sidelayout </a:t>
            </a:r>
            <a:r>
              <a:rPr lang="da-DK" dirty="0">
                <a:sym typeface="Wingdings" panose="05000000000000000000" pitchFamily="2" charset="2"/>
              </a:rPr>
              <a:t> Skift  Side</a:t>
            </a:r>
            <a:r>
              <a:rPr lang="da-DK" dirty="0"/>
              <a:t>.</a:t>
            </a:r>
          </a:p>
        </p:txBody>
      </p:sp>
      <p:sp>
        <p:nvSpPr>
          <p:cNvPr id="5" name="Pladsholder til tekst 4"/>
          <p:cNvSpPr>
            <a:spLocks noGrp="1"/>
          </p:cNvSpPr>
          <p:nvPr>
            <p:ph type="body" sz="quarter" idx="3"/>
          </p:nvPr>
        </p:nvSpPr>
        <p:spPr/>
        <p:txBody>
          <a:bodyPr/>
          <a:lstStyle/>
          <a:p>
            <a:r>
              <a:rPr lang="da-DK" dirty="0"/>
              <a:t>Du må aldrig </a:t>
            </a:r>
            <a:r>
              <a:rPr lang="da-DK" dirty="0">
                <a:sym typeface="Wingdings" panose="05000000000000000000" pitchFamily="2" charset="2"/>
              </a:rPr>
              <a:t></a:t>
            </a:r>
            <a:endParaRPr lang="da-DK" dirty="0"/>
          </a:p>
        </p:txBody>
      </p:sp>
      <p:sp>
        <p:nvSpPr>
          <p:cNvPr id="6" name="Pladsholder til indhold 5"/>
          <p:cNvSpPr>
            <a:spLocks noGrp="1"/>
          </p:cNvSpPr>
          <p:nvPr>
            <p:ph sz="quarter" idx="4"/>
          </p:nvPr>
        </p:nvSpPr>
        <p:spPr/>
        <p:txBody>
          <a:bodyPr/>
          <a:lstStyle/>
          <a:p>
            <a:r>
              <a:rPr lang="da-DK" dirty="0"/>
              <a:t>Indsætte flere mellemrum efter hinanden eller mellemrum efter endt afsnit via mellemrumstasten.</a:t>
            </a:r>
          </a:p>
          <a:p>
            <a:r>
              <a:rPr lang="da-DK" dirty="0"/>
              <a:t>Indsætte blanke linjer med Enter, f.eks. for at komme ned på næste side.</a:t>
            </a:r>
          </a:p>
        </p:txBody>
      </p:sp>
    </p:spTree>
    <p:extLst>
      <p:ext uri="{BB962C8B-B14F-4D97-AF65-F5344CB8AC3E}">
        <p14:creationId xmlns:p14="http://schemas.microsoft.com/office/powerpoint/2010/main" val="13379140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kse">
  <a:themeElements>
    <a:clrScheme name="Parallakse">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lakse">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kse">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TM03457496[[fn=Parallakse]]</Template>
  <TotalTime>1376</TotalTime>
  <Words>2302</Words>
  <Application>Microsoft Office PowerPoint</Application>
  <PresentationFormat>Widescreen</PresentationFormat>
  <Paragraphs>162</Paragraphs>
  <Slides>18</Slides>
  <Notes>12</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18</vt:i4>
      </vt:variant>
    </vt:vector>
  </HeadingPairs>
  <TitlesOfParts>
    <vt:vector size="22" baseType="lpstr">
      <vt:lpstr>Arial</vt:lpstr>
      <vt:lpstr>Calibri</vt:lpstr>
      <vt:lpstr>Corbel</vt:lpstr>
      <vt:lpstr>Parallakse</vt:lpstr>
      <vt:lpstr>Tilgængelighed i Office</vt:lpstr>
      <vt:lpstr>Dagsorden</vt:lpstr>
      <vt:lpstr>Lov om webtilgængelighed</vt:lpstr>
      <vt:lpstr>Lov om webtilgængelighed</vt:lpstr>
      <vt:lpstr>Lovændring vedtaget</vt:lpstr>
      <vt:lpstr>Word – Titel på dokumentet</vt:lpstr>
      <vt:lpstr>Word – Overskrifter</vt:lpstr>
      <vt:lpstr>Word – Lister (punkt- og talopstillinger)</vt:lpstr>
      <vt:lpstr>Linjeskift og sideskift</vt:lpstr>
      <vt:lpstr>Word – Korrektursprog</vt:lpstr>
      <vt:lpstr>Word – Tabeller</vt:lpstr>
      <vt:lpstr>Word – Billeder</vt:lpstr>
      <vt:lpstr>Word – Links</vt:lpstr>
      <vt:lpstr>Word – Objekter (f.eks. diagrammer og tekstbokse)</vt:lpstr>
      <vt:lpstr>Word – Tjek tilgængeligheden</vt:lpstr>
      <vt:lpstr>Word – Konvertér dokument til pdf</vt:lpstr>
      <vt:lpstr>PowerPoint</vt:lpstr>
      <vt:lpstr>Excel</vt:lpstr>
    </vt:vector>
  </TitlesOfParts>
  <Company>Randers Kommune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Tilgængelighed i Office</dc:title>
  <dc:creator>Kamilla Hansen</dc:creator>
  <cp:lastModifiedBy>Mikkel Odgaard</cp:lastModifiedBy>
  <cp:revision>94</cp:revision>
  <dcterms:created xsi:type="dcterms:W3CDTF">2020-11-05T10:18:46Z</dcterms:created>
  <dcterms:modified xsi:type="dcterms:W3CDTF">2023-12-13T13:33:16Z</dcterms:modified>
</cp:coreProperties>
</file>