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490" r:id="rId5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nesa Zejnullahu" initials="AZ" lastIdx="2" clrIdx="0">
    <p:extLst>
      <p:ext uri="{19B8F6BF-5375-455C-9EA6-DF929625EA0E}">
        <p15:presenceInfo xmlns:p15="http://schemas.microsoft.com/office/powerpoint/2012/main" userId="S-1-5-21-1136665172-943260962-315576832-125425" providerId="AD"/>
      </p:ext>
    </p:extLst>
  </p:cmAuthor>
  <p:cmAuthor id="2" name="Dina Jung Vetter Kristensen" initials="DJVK" lastIdx="1" clrIdx="1">
    <p:extLst>
      <p:ext uri="{19B8F6BF-5375-455C-9EA6-DF929625EA0E}">
        <p15:presenceInfo xmlns:p15="http://schemas.microsoft.com/office/powerpoint/2012/main" userId="S-1-5-21-1136665172-943260962-315576832-1288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5389"/>
    <a:srgbClr val="BFD268"/>
    <a:srgbClr val="EEF0E5"/>
    <a:srgbClr val="8D9950"/>
    <a:srgbClr val="B4B2B2"/>
    <a:srgbClr val="49C5B1"/>
    <a:srgbClr val="C6CCA7"/>
    <a:srgbClr val="1B365D"/>
    <a:srgbClr val="F4F2EC"/>
    <a:srgbClr val="F0F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yst layou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366" autoAdjust="0"/>
  </p:normalViewPr>
  <p:slideViewPr>
    <p:cSldViewPr snapToGrid="0">
      <p:cViewPr varScale="1">
        <p:scale>
          <a:sx n="91" d="100"/>
          <a:sy n="91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">
      <pc:chgData name="Fake Test User" userId="SID-0" providerId="Test" clId="FakeClientId" dt="2021-03-10T13:15:46.762" v="25" actId="20577"/>
      <pc:docMkLst>
        <pc:docMk/>
      </pc:docMkLst>
      <pc:sldChg chg="modSp mod">
        <pc:chgData name="Fake Test User" userId="SID-0" providerId="Test" clId="FakeClientId" dt="2021-03-10T13:15:46.762" v="25" actId="20577"/>
        <pc:sldMkLst>
          <pc:docMk/>
          <pc:sldMk cId="1279475182" sldId="391"/>
        </pc:sldMkLst>
        <pc:graphicFrameChg chg="modGraphic">
          <ac:chgData name="Fake Test User" userId="SID-0" providerId="Test" clId="FakeClientId" dt="2021-03-10T13:15:46.762" v="25" actId="20577"/>
          <ac:graphicFrameMkLst>
            <pc:docMk/>
            <pc:sldMk cId="1279475182" sldId="391"/>
            <ac:graphicFrameMk id="4" creationId="{115C55EB-D35E-42BE-8A0C-ED4493EFBDD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9DDBF-7797-4301-B286-50E41E750787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A643CD25-90AE-43FB-9CC8-9D2F862A6EC9}">
      <dgm:prSet phldrT="[Tekst]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dirty="0"/>
        </a:p>
      </dgm:t>
    </dgm:pt>
    <dgm:pt modelId="{BD274B88-2312-4DE6-A768-14AE824A8BE9}">
      <dgm:prSet phldrT="[Tekst]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dirty="0"/>
        </a:p>
      </dgm:t>
    </dgm:pt>
    <dgm:pt modelId="{D0912E17-022A-476B-872D-3AC07125BB95}">
      <dgm:prSet phldrT="[Tekst]" custT="1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sz="1000" dirty="0"/>
        </a:p>
      </dgm:t>
    </dgm:pt>
    <dgm:pt modelId="{27A28E58-F0AB-4145-9B30-3239F1E8B382}">
      <dgm:prSet phldrT="[Tekst]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dirty="0"/>
        </a:p>
      </dgm:t>
    </dgm:pt>
    <dgm:pt modelId="{8745E4DB-0750-43B5-84AF-ADAFC6C0534C}">
      <dgm:prSet phldrT="[Tekst]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dirty="0"/>
        </a:p>
      </dgm:t>
    </dgm:pt>
    <dgm:pt modelId="{71BACDA5-5161-4952-9347-F9B86BB07554}">
      <dgm:prSet phldrT="[Tekst]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dirty="0"/>
        </a:p>
      </dgm:t>
    </dgm:pt>
    <dgm:pt modelId="{5C9FDC4F-F764-41B0-BBBF-3C0450AD330C}">
      <dgm:prSet phldrT="[Tekst]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dirty="0"/>
        </a:p>
      </dgm:t>
    </dgm:pt>
    <dgm:pt modelId="{8F8B087F-EB5F-4500-9658-2EDA1C71EEDD}">
      <dgm:prSet phldrT="[Tekst]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dirty="0"/>
        </a:p>
      </dgm:t>
    </dgm:pt>
    <dgm:pt modelId="{F69ECE6F-671F-4BCF-A186-BA0E74BF0BD0}">
      <dgm:prSet phldrT="[Tekst]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dirty="0"/>
        </a:p>
      </dgm:t>
    </dgm:pt>
    <dgm:pt modelId="{32F0D472-112C-4C02-8D8C-EF21B2ACE4B5}">
      <dgm:prSet phldrT="[Tekst]"/>
      <dgm:spPr>
        <a:solidFill>
          <a:srgbClr val="8C5389"/>
        </a:solidFill>
        <a:ln>
          <a:solidFill>
            <a:srgbClr val="8C5389"/>
          </a:solidFill>
        </a:ln>
      </dgm:spPr>
      <dgm:t>
        <a:bodyPr/>
        <a:lstStyle/>
        <a:p>
          <a:endParaRPr lang="da-DK" dirty="0"/>
        </a:p>
      </dgm:t>
    </dgm:pt>
    <dgm:pt modelId="{F8BFD962-6C49-4313-86FF-883DAA00872C}">
      <dgm:prSet phldrT="[Tekst]" custT="1"/>
      <dgm:spPr>
        <a:solidFill>
          <a:srgbClr val="BFD268"/>
        </a:solidFill>
        <a:ln>
          <a:solidFill>
            <a:srgbClr val="BFD268"/>
          </a:solidFill>
        </a:ln>
      </dgm:spPr>
      <dgm:t>
        <a:bodyPr/>
        <a:lstStyle/>
        <a:p>
          <a:r>
            <a:rPr lang="da-DK" sz="3200" dirty="0" smtClean="0">
              <a:solidFill>
                <a:schemeClr val="tx1"/>
              </a:solidFill>
            </a:rPr>
            <a:t>Mig</a:t>
          </a:r>
          <a:endParaRPr lang="da-DK" sz="3200" dirty="0">
            <a:solidFill>
              <a:schemeClr val="tx1"/>
            </a:solidFill>
          </a:endParaRPr>
        </a:p>
      </dgm:t>
    </dgm:pt>
    <dgm:pt modelId="{4D0878E9-9130-4BE4-A638-9A637AAA1942}" type="sibTrans" cxnId="{2F1A9791-3420-400B-8F9B-FC6E9DDBD4E2}">
      <dgm:prSet/>
      <dgm:spPr/>
      <dgm:t>
        <a:bodyPr/>
        <a:lstStyle/>
        <a:p>
          <a:endParaRPr lang="da-DK"/>
        </a:p>
      </dgm:t>
    </dgm:pt>
    <dgm:pt modelId="{FBD8B0AB-E5CF-48E8-B006-5CD5164F585C}" type="parTrans" cxnId="{2F1A9791-3420-400B-8F9B-FC6E9DDBD4E2}">
      <dgm:prSet/>
      <dgm:spPr/>
      <dgm:t>
        <a:bodyPr/>
        <a:lstStyle/>
        <a:p>
          <a:endParaRPr lang="da-DK"/>
        </a:p>
      </dgm:t>
    </dgm:pt>
    <dgm:pt modelId="{331756D3-F7BA-4F0A-B26F-31CF205DCDCD}" type="sibTrans" cxnId="{41C94CBF-3726-42DB-A11F-890E60634738}">
      <dgm:prSet/>
      <dgm:spPr/>
      <dgm:t>
        <a:bodyPr/>
        <a:lstStyle/>
        <a:p>
          <a:endParaRPr lang="da-DK"/>
        </a:p>
      </dgm:t>
    </dgm:pt>
    <dgm:pt modelId="{33F8EE88-EC6D-4F39-B022-86465A0034D5}" type="parTrans" cxnId="{41C94CBF-3726-42DB-A11F-890E60634738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2BD02D69-CAA7-4114-AE73-67632F9410D9}" type="sibTrans" cxnId="{B725CC6A-7D10-467C-B8A8-6B818E46B830}">
      <dgm:prSet/>
      <dgm:spPr/>
      <dgm:t>
        <a:bodyPr/>
        <a:lstStyle/>
        <a:p>
          <a:endParaRPr lang="da-DK"/>
        </a:p>
      </dgm:t>
    </dgm:pt>
    <dgm:pt modelId="{C7B99AAE-8DD7-4A63-AB6A-5510D741273D}" type="parTrans" cxnId="{B725CC6A-7D10-467C-B8A8-6B818E46B830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949FF2B5-821F-403F-81A7-E5C093FD1F44}" type="sibTrans" cxnId="{4FB6B8EA-3414-4DDB-B82C-F42568041548}">
      <dgm:prSet/>
      <dgm:spPr/>
      <dgm:t>
        <a:bodyPr/>
        <a:lstStyle/>
        <a:p>
          <a:endParaRPr lang="da-DK"/>
        </a:p>
      </dgm:t>
    </dgm:pt>
    <dgm:pt modelId="{06FFAEDC-64D6-4BC5-B317-3E3269E1A071}" type="parTrans" cxnId="{4FB6B8EA-3414-4DDB-B82C-F42568041548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8430EA5D-8016-4E88-98C4-FB57F1576C8E}" type="sibTrans" cxnId="{31CE4EF2-0B8C-45E1-8FB9-EAD6E27AA332}">
      <dgm:prSet/>
      <dgm:spPr/>
      <dgm:t>
        <a:bodyPr/>
        <a:lstStyle/>
        <a:p>
          <a:endParaRPr lang="da-DK"/>
        </a:p>
      </dgm:t>
    </dgm:pt>
    <dgm:pt modelId="{D849513F-5638-469D-B8CE-356CC7F6648D}" type="parTrans" cxnId="{31CE4EF2-0B8C-45E1-8FB9-EAD6E27AA332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DD044AA5-E7D9-40D9-BC03-432E75630C1F}" type="sibTrans" cxnId="{ADB26FBF-4689-4902-A08D-B1DDCB1E1171}">
      <dgm:prSet/>
      <dgm:spPr/>
      <dgm:t>
        <a:bodyPr/>
        <a:lstStyle/>
        <a:p>
          <a:endParaRPr lang="da-DK"/>
        </a:p>
      </dgm:t>
    </dgm:pt>
    <dgm:pt modelId="{83F2BAA3-E584-40D5-83DF-96B29E932352}" type="parTrans" cxnId="{ADB26FBF-4689-4902-A08D-B1DDCB1E1171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7589B85A-1C42-4F96-82D5-BB4385C07838}" type="sibTrans" cxnId="{0EEFD7B7-CAD8-468D-9603-87E51E7FF7EC}">
      <dgm:prSet/>
      <dgm:spPr/>
      <dgm:t>
        <a:bodyPr/>
        <a:lstStyle/>
        <a:p>
          <a:endParaRPr lang="da-DK"/>
        </a:p>
      </dgm:t>
    </dgm:pt>
    <dgm:pt modelId="{9259B8A2-4521-4341-8FD2-3712D4385185}" type="parTrans" cxnId="{0EEFD7B7-CAD8-468D-9603-87E51E7FF7EC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98E1CC61-ABF5-4C4E-9E90-58B660AF1534}" type="sibTrans" cxnId="{B9ABD6F1-645C-4F88-A3DC-0595944053DC}">
      <dgm:prSet/>
      <dgm:spPr/>
      <dgm:t>
        <a:bodyPr/>
        <a:lstStyle/>
        <a:p>
          <a:endParaRPr lang="da-DK"/>
        </a:p>
      </dgm:t>
    </dgm:pt>
    <dgm:pt modelId="{CD017A21-973F-4D8C-9CFC-79F36BDDAC30}" type="parTrans" cxnId="{B9ABD6F1-645C-4F88-A3DC-0595944053DC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43DDB65E-2163-4168-B0F4-8EF4F4B1468D}" type="sibTrans" cxnId="{9DD61DEE-D6F2-4E0F-8420-67529C00D1B5}">
      <dgm:prSet/>
      <dgm:spPr/>
      <dgm:t>
        <a:bodyPr/>
        <a:lstStyle/>
        <a:p>
          <a:endParaRPr lang="da-DK"/>
        </a:p>
      </dgm:t>
    </dgm:pt>
    <dgm:pt modelId="{7E95292E-32CF-4D8C-B948-62DC0679E2C7}" type="parTrans" cxnId="{9DD61DEE-D6F2-4E0F-8420-67529C00D1B5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BD1A7656-C0EC-446A-A763-15EF60889E8B}" type="sibTrans" cxnId="{6805361A-109D-4A93-8F9B-F3FF09089AB7}">
      <dgm:prSet/>
      <dgm:spPr/>
      <dgm:t>
        <a:bodyPr/>
        <a:lstStyle/>
        <a:p>
          <a:endParaRPr lang="da-DK"/>
        </a:p>
      </dgm:t>
    </dgm:pt>
    <dgm:pt modelId="{A52B3D7C-FE2F-4EF2-8BA6-6AE6F37C2908}" type="parTrans" cxnId="{6805361A-109D-4A93-8F9B-F3FF09089AB7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C2D36FA9-C743-4087-9641-C22BFE37DD81}" type="sibTrans" cxnId="{450C5EF4-EA8E-4AFB-907D-061097496481}">
      <dgm:prSet/>
      <dgm:spPr/>
      <dgm:t>
        <a:bodyPr/>
        <a:lstStyle/>
        <a:p>
          <a:endParaRPr lang="da-DK"/>
        </a:p>
      </dgm:t>
    </dgm:pt>
    <dgm:pt modelId="{0BFE25B9-D3C6-4FC0-99C0-9F52188F661D}" type="parTrans" cxnId="{450C5EF4-EA8E-4AFB-907D-061097496481}">
      <dgm:prSet/>
      <dgm:spPr>
        <a:ln>
          <a:solidFill>
            <a:srgbClr val="B4B2B2"/>
          </a:solidFill>
        </a:ln>
      </dgm:spPr>
      <dgm:t>
        <a:bodyPr/>
        <a:lstStyle/>
        <a:p>
          <a:endParaRPr lang="da-DK"/>
        </a:p>
      </dgm:t>
    </dgm:pt>
    <dgm:pt modelId="{E880B100-316E-4F2D-83D6-09AF2DB5A4AF}" type="pres">
      <dgm:prSet presAssocID="{5249DDBF-7797-4301-B286-50E41E75078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37C4F6E1-AF9E-4AF9-9037-6BCCA2183466}" type="pres">
      <dgm:prSet presAssocID="{F8BFD962-6C49-4313-86FF-883DAA00872C}" presName="centerShape" presStyleLbl="node0" presStyleIdx="0" presStyleCnt="1"/>
      <dgm:spPr/>
      <dgm:t>
        <a:bodyPr/>
        <a:lstStyle/>
        <a:p>
          <a:endParaRPr lang="da-DK"/>
        </a:p>
      </dgm:t>
    </dgm:pt>
    <dgm:pt modelId="{4DD88CFF-BBBD-4B0F-AA60-D23B172AE6BA}" type="pres">
      <dgm:prSet presAssocID="{0BFE25B9-D3C6-4FC0-99C0-9F52188F661D}" presName="Name9" presStyleLbl="parChTrans1D2" presStyleIdx="0" presStyleCnt="10"/>
      <dgm:spPr/>
      <dgm:t>
        <a:bodyPr/>
        <a:lstStyle/>
        <a:p>
          <a:endParaRPr lang="da-DK"/>
        </a:p>
      </dgm:t>
    </dgm:pt>
    <dgm:pt modelId="{6CB28AA1-92E4-4ED8-8DF2-B2BC1C1F6EBF}" type="pres">
      <dgm:prSet presAssocID="{0BFE25B9-D3C6-4FC0-99C0-9F52188F661D}" presName="connTx" presStyleLbl="parChTrans1D2" presStyleIdx="0" presStyleCnt="10"/>
      <dgm:spPr/>
      <dgm:t>
        <a:bodyPr/>
        <a:lstStyle/>
        <a:p>
          <a:endParaRPr lang="da-DK"/>
        </a:p>
      </dgm:t>
    </dgm:pt>
    <dgm:pt modelId="{5D2CEED2-CF2B-4F50-83D3-79A48254031B}" type="pres">
      <dgm:prSet presAssocID="{32F0D472-112C-4C02-8D8C-EF21B2ACE4B5}" presName="node" presStyleLbl="node1" presStyleIdx="0" presStyleCnt="10" custRadScaleRad="10042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A0B818-1685-4284-A98D-018A05099599}" type="pres">
      <dgm:prSet presAssocID="{A52B3D7C-FE2F-4EF2-8BA6-6AE6F37C2908}" presName="Name9" presStyleLbl="parChTrans1D2" presStyleIdx="1" presStyleCnt="10"/>
      <dgm:spPr/>
      <dgm:t>
        <a:bodyPr/>
        <a:lstStyle/>
        <a:p>
          <a:endParaRPr lang="da-DK"/>
        </a:p>
      </dgm:t>
    </dgm:pt>
    <dgm:pt modelId="{9B4ACFD9-2595-4641-80D9-07115000395E}" type="pres">
      <dgm:prSet presAssocID="{A52B3D7C-FE2F-4EF2-8BA6-6AE6F37C2908}" presName="connTx" presStyleLbl="parChTrans1D2" presStyleIdx="1" presStyleCnt="10"/>
      <dgm:spPr/>
      <dgm:t>
        <a:bodyPr/>
        <a:lstStyle/>
        <a:p>
          <a:endParaRPr lang="da-DK"/>
        </a:p>
      </dgm:t>
    </dgm:pt>
    <dgm:pt modelId="{D03A2714-E5B6-426E-92FE-32EB97329A44}" type="pres">
      <dgm:prSet presAssocID="{F69ECE6F-671F-4BCF-A186-BA0E74BF0BD0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1444C89-B052-475B-A206-E51253FE9C37}" type="pres">
      <dgm:prSet presAssocID="{7E95292E-32CF-4D8C-B948-62DC0679E2C7}" presName="Name9" presStyleLbl="parChTrans1D2" presStyleIdx="2" presStyleCnt="10"/>
      <dgm:spPr/>
      <dgm:t>
        <a:bodyPr/>
        <a:lstStyle/>
        <a:p>
          <a:endParaRPr lang="da-DK"/>
        </a:p>
      </dgm:t>
    </dgm:pt>
    <dgm:pt modelId="{9D404D71-76A2-4991-B932-E187C2F3AF7F}" type="pres">
      <dgm:prSet presAssocID="{7E95292E-32CF-4D8C-B948-62DC0679E2C7}" presName="connTx" presStyleLbl="parChTrans1D2" presStyleIdx="2" presStyleCnt="10"/>
      <dgm:spPr/>
      <dgm:t>
        <a:bodyPr/>
        <a:lstStyle/>
        <a:p>
          <a:endParaRPr lang="da-DK"/>
        </a:p>
      </dgm:t>
    </dgm:pt>
    <dgm:pt modelId="{681D6A61-5C91-49C4-AB4A-D364E9442033}" type="pres">
      <dgm:prSet presAssocID="{8F8B087F-EB5F-4500-9658-2EDA1C71EEDD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346DFBC-9BFF-48A3-B5A2-7BE3A5D48362}" type="pres">
      <dgm:prSet presAssocID="{CD017A21-973F-4D8C-9CFC-79F36BDDAC30}" presName="Name9" presStyleLbl="parChTrans1D2" presStyleIdx="3" presStyleCnt="10"/>
      <dgm:spPr/>
      <dgm:t>
        <a:bodyPr/>
        <a:lstStyle/>
        <a:p>
          <a:endParaRPr lang="da-DK"/>
        </a:p>
      </dgm:t>
    </dgm:pt>
    <dgm:pt modelId="{051BAF6D-2702-41D7-863F-AC64313F6C28}" type="pres">
      <dgm:prSet presAssocID="{CD017A21-973F-4D8C-9CFC-79F36BDDAC30}" presName="connTx" presStyleLbl="parChTrans1D2" presStyleIdx="3" presStyleCnt="10"/>
      <dgm:spPr/>
      <dgm:t>
        <a:bodyPr/>
        <a:lstStyle/>
        <a:p>
          <a:endParaRPr lang="da-DK"/>
        </a:p>
      </dgm:t>
    </dgm:pt>
    <dgm:pt modelId="{1CF65402-A6A3-433A-880A-9997B9432E5D}" type="pres">
      <dgm:prSet presAssocID="{5C9FDC4F-F764-41B0-BBBF-3C0450AD330C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F8B90AA-E1EB-4CCA-BF77-C1005EC82BD2}" type="pres">
      <dgm:prSet presAssocID="{9259B8A2-4521-4341-8FD2-3712D4385185}" presName="Name9" presStyleLbl="parChTrans1D2" presStyleIdx="4" presStyleCnt="10"/>
      <dgm:spPr/>
      <dgm:t>
        <a:bodyPr/>
        <a:lstStyle/>
        <a:p>
          <a:endParaRPr lang="da-DK"/>
        </a:p>
      </dgm:t>
    </dgm:pt>
    <dgm:pt modelId="{6C7E09C8-33F7-44ED-BDA6-BC312EA1EB11}" type="pres">
      <dgm:prSet presAssocID="{9259B8A2-4521-4341-8FD2-3712D4385185}" presName="connTx" presStyleLbl="parChTrans1D2" presStyleIdx="4" presStyleCnt="10"/>
      <dgm:spPr/>
      <dgm:t>
        <a:bodyPr/>
        <a:lstStyle/>
        <a:p>
          <a:endParaRPr lang="da-DK"/>
        </a:p>
      </dgm:t>
    </dgm:pt>
    <dgm:pt modelId="{4092B372-6D51-407D-B4AB-23419ADF7F64}" type="pres">
      <dgm:prSet presAssocID="{71BACDA5-5161-4952-9347-F9B86BB07554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A558655-D335-4280-9A68-BCB4C799F8AB}" type="pres">
      <dgm:prSet presAssocID="{83F2BAA3-E584-40D5-83DF-96B29E932352}" presName="Name9" presStyleLbl="parChTrans1D2" presStyleIdx="5" presStyleCnt="10"/>
      <dgm:spPr/>
      <dgm:t>
        <a:bodyPr/>
        <a:lstStyle/>
        <a:p>
          <a:endParaRPr lang="da-DK"/>
        </a:p>
      </dgm:t>
    </dgm:pt>
    <dgm:pt modelId="{DAFB96A0-51E6-41EE-BDC2-45BFF5EC2375}" type="pres">
      <dgm:prSet presAssocID="{83F2BAA3-E584-40D5-83DF-96B29E932352}" presName="connTx" presStyleLbl="parChTrans1D2" presStyleIdx="5" presStyleCnt="10"/>
      <dgm:spPr/>
      <dgm:t>
        <a:bodyPr/>
        <a:lstStyle/>
        <a:p>
          <a:endParaRPr lang="da-DK"/>
        </a:p>
      </dgm:t>
    </dgm:pt>
    <dgm:pt modelId="{616CBAFE-3425-4D87-B177-94D60B0F3803}" type="pres">
      <dgm:prSet presAssocID="{8745E4DB-0750-43B5-84AF-ADAFC6C0534C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50F5180-FEDE-426F-8347-EED29E9D5D98}" type="pres">
      <dgm:prSet presAssocID="{D849513F-5638-469D-B8CE-356CC7F6648D}" presName="Name9" presStyleLbl="parChTrans1D2" presStyleIdx="6" presStyleCnt="10"/>
      <dgm:spPr/>
      <dgm:t>
        <a:bodyPr/>
        <a:lstStyle/>
        <a:p>
          <a:endParaRPr lang="da-DK"/>
        </a:p>
      </dgm:t>
    </dgm:pt>
    <dgm:pt modelId="{622BE7B0-B19B-46E4-AEFF-4EA2EB674D7C}" type="pres">
      <dgm:prSet presAssocID="{D849513F-5638-469D-B8CE-356CC7F6648D}" presName="connTx" presStyleLbl="parChTrans1D2" presStyleIdx="6" presStyleCnt="10"/>
      <dgm:spPr/>
      <dgm:t>
        <a:bodyPr/>
        <a:lstStyle/>
        <a:p>
          <a:endParaRPr lang="da-DK"/>
        </a:p>
      </dgm:t>
    </dgm:pt>
    <dgm:pt modelId="{3C454A0D-0228-4D5D-A8EC-783490AD8FB2}" type="pres">
      <dgm:prSet presAssocID="{27A28E58-F0AB-4145-9B30-3239F1E8B382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42F8EE-CA59-47D7-BB81-D3CC08CADDB2}" type="pres">
      <dgm:prSet presAssocID="{06FFAEDC-64D6-4BC5-B317-3E3269E1A071}" presName="Name9" presStyleLbl="parChTrans1D2" presStyleIdx="7" presStyleCnt="10"/>
      <dgm:spPr/>
      <dgm:t>
        <a:bodyPr/>
        <a:lstStyle/>
        <a:p>
          <a:endParaRPr lang="da-DK"/>
        </a:p>
      </dgm:t>
    </dgm:pt>
    <dgm:pt modelId="{5566AD10-46A4-4E70-9E04-EBE661C2D074}" type="pres">
      <dgm:prSet presAssocID="{06FFAEDC-64D6-4BC5-B317-3E3269E1A071}" presName="connTx" presStyleLbl="parChTrans1D2" presStyleIdx="7" presStyleCnt="10"/>
      <dgm:spPr/>
      <dgm:t>
        <a:bodyPr/>
        <a:lstStyle/>
        <a:p>
          <a:endParaRPr lang="da-DK"/>
        </a:p>
      </dgm:t>
    </dgm:pt>
    <dgm:pt modelId="{62E401A5-4BF9-4975-81CF-E3240A72EF43}" type="pres">
      <dgm:prSet presAssocID="{D0912E17-022A-476B-872D-3AC07125BB95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75453D1-4E52-43EF-AAA9-DA490294844F}" type="pres">
      <dgm:prSet presAssocID="{C7B99AAE-8DD7-4A63-AB6A-5510D741273D}" presName="Name9" presStyleLbl="parChTrans1D2" presStyleIdx="8" presStyleCnt="10"/>
      <dgm:spPr/>
      <dgm:t>
        <a:bodyPr/>
        <a:lstStyle/>
        <a:p>
          <a:endParaRPr lang="da-DK"/>
        </a:p>
      </dgm:t>
    </dgm:pt>
    <dgm:pt modelId="{A010C074-DD01-4382-B702-38AFDDD09F3C}" type="pres">
      <dgm:prSet presAssocID="{C7B99AAE-8DD7-4A63-AB6A-5510D741273D}" presName="connTx" presStyleLbl="parChTrans1D2" presStyleIdx="8" presStyleCnt="10"/>
      <dgm:spPr/>
      <dgm:t>
        <a:bodyPr/>
        <a:lstStyle/>
        <a:p>
          <a:endParaRPr lang="da-DK"/>
        </a:p>
      </dgm:t>
    </dgm:pt>
    <dgm:pt modelId="{4DD0DF96-6C63-4DF5-9CD0-B829B29D070D}" type="pres">
      <dgm:prSet presAssocID="{BD274B88-2312-4DE6-A768-14AE824A8BE9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48BA389-2955-4391-8C6C-6A07CD5B5388}" type="pres">
      <dgm:prSet presAssocID="{33F8EE88-EC6D-4F39-B022-86465A0034D5}" presName="Name9" presStyleLbl="parChTrans1D2" presStyleIdx="9" presStyleCnt="10"/>
      <dgm:spPr/>
      <dgm:t>
        <a:bodyPr/>
        <a:lstStyle/>
        <a:p>
          <a:endParaRPr lang="da-DK"/>
        </a:p>
      </dgm:t>
    </dgm:pt>
    <dgm:pt modelId="{CE96BA6D-B8A6-4609-AAE1-5394A76435F8}" type="pres">
      <dgm:prSet presAssocID="{33F8EE88-EC6D-4F39-B022-86465A0034D5}" presName="connTx" presStyleLbl="parChTrans1D2" presStyleIdx="9" presStyleCnt="10"/>
      <dgm:spPr/>
      <dgm:t>
        <a:bodyPr/>
        <a:lstStyle/>
        <a:p>
          <a:endParaRPr lang="da-DK"/>
        </a:p>
      </dgm:t>
    </dgm:pt>
    <dgm:pt modelId="{B1A4365C-3F83-4D74-BFD1-C140FE3D041D}" type="pres">
      <dgm:prSet presAssocID="{A643CD25-90AE-43FB-9CC8-9D2F862A6EC9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ADB26FBF-4689-4902-A08D-B1DDCB1E1171}" srcId="{F8BFD962-6C49-4313-86FF-883DAA00872C}" destId="{8745E4DB-0750-43B5-84AF-ADAFC6C0534C}" srcOrd="5" destOrd="0" parTransId="{83F2BAA3-E584-40D5-83DF-96B29E932352}" sibTransId="{DD044AA5-E7D9-40D9-BC03-432E75630C1F}"/>
    <dgm:cxn modelId="{0EEFD7B7-CAD8-468D-9603-87E51E7FF7EC}" srcId="{F8BFD962-6C49-4313-86FF-883DAA00872C}" destId="{71BACDA5-5161-4952-9347-F9B86BB07554}" srcOrd="4" destOrd="0" parTransId="{9259B8A2-4521-4341-8FD2-3712D4385185}" sibTransId="{7589B85A-1C42-4F96-82D5-BB4385C07838}"/>
    <dgm:cxn modelId="{41C94CBF-3726-42DB-A11F-890E60634738}" srcId="{F8BFD962-6C49-4313-86FF-883DAA00872C}" destId="{A643CD25-90AE-43FB-9CC8-9D2F862A6EC9}" srcOrd="9" destOrd="0" parTransId="{33F8EE88-EC6D-4F39-B022-86465A0034D5}" sibTransId="{331756D3-F7BA-4F0A-B26F-31CF205DCDCD}"/>
    <dgm:cxn modelId="{DD6462E0-722C-4A1A-AFF0-3872320CDAAE}" type="presOf" srcId="{D0912E17-022A-476B-872D-3AC07125BB95}" destId="{62E401A5-4BF9-4975-81CF-E3240A72EF43}" srcOrd="0" destOrd="0" presId="urn:microsoft.com/office/officeart/2005/8/layout/radial1"/>
    <dgm:cxn modelId="{7C9C3C4D-4F3D-4398-A05A-8C4FA6FC5C35}" type="presOf" srcId="{BD274B88-2312-4DE6-A768-14AE824A8BE9}" destId="{4DD0DF96-6C63-4DF5-9CD0-B829B29D070D}" srcOrd="0" destOrd="0" presId="urn:microsoft.com/office/officeart/2005/8/layout/radial1"/>
    <dgm:cxn modelId="{A0ED32A3-A25E-4CC9-B624-18B5D4CE548A}" type="presOf" srcId="{71BACDA5-5161-4952-9347-F9B86BB07554}" destId="{4092B372-6D51-407D-B4AB-23419ADF7F64}" srcOrd="0" destOrd="0" presId="urn:microsoft.com/office/officeart/2005/8/layout/radial1"/>
    <dgm:cxn modelId="{A40CC539-4C8B-4C8B-8668-2A8AECD2E8F0}" type="presOf" srcId="{33F8EE88-EC6D-4F39-B022-86465A0034D5}" destId="{448BA389-2955-4391-8C6C-6A07CD5B5388}" srcOrd="0" destOrd="0" presId="urn:microsoft.com/office/officeart/2005/8/layout/radial1"/>
    <dgm:cxn modelId="{31CE4EF2-0B8C-45E1-8FB9-EAD6E27AA332}" srcId="{F8BFD962-6C49-4313-86FF-883DAA00872C}" destId="{27A28E58-F0AB-4145-9B30-3239F1E8B382}" srcOrd="6" destOrd="0" parTransId="{D849513F-5638-469D-B8CE-356CC7F6648D}" sibTransId="{8430EA5D-8016-4E88-98C4-FB57F1576C8E}"/>
    <dgm:cxn modelId="{48E34FEC-56AC-465C-A41B-4AD0BCA72828}" type="presOf" srcId="{8745E4DB-0750-43B5-84AF-ADAFC6C0534C}" destId="{616CBAFE-3425-4D87-B177-94D60B0F3803}" srcOrd="0" destOrd="0" presId="urn:microsoft.com/office/officeart/2005/8/layout/radial1"/>
    <dgm:cxn modelId="{29356208-7B50-4600-8569-ADDD7D603E51}" type="presOf" srcId="{F69ECE6F-671F-4BCF-A186-BA0E74BF0BD0}" destId="{D03A2714-E5B6-426E-92FE-32EB97329A44}" srcOrd="0" destOrd="0" presId="urn:microsoft.com/office/officeart/2005/8/layout/radial1"/>
    <dgm:cxn modelId="{9DD61DEE-D6F2-4E0F-8420-67529C00D1B5}" srcId="{F8BFD962-6C49-4313-86FF-883DAA00872C}" destId="{8F8B087F-EB5F-4500-9658-2EDA1C71EEDD}" srcOrd="2" destOrd="0" parTransId="{7E95292E-32CF-4D8C-B948-62DC0679E2C7}" sibTransId="{43DDB65E-2163-4168-B0F4-8EF4F4B1468D}"/>
    <dgm:cxn modelId="{7CDACF6B-34EB-45FA-9F6A-17FDE4138BCC}" type="presOf" srcId="{06FFAEDC-64D6-4BC5-B317-3E3269E1A071}" destId="{BF42F8EE-CA59-47D7-BB81-D3CC08CADDB2}" srcOrd="0" destOrd="0" presId="urn:microsoft.com/office/officeart/2005/8/layout/radial1"/>
    <dgm:cxn modelId="{9028D9FF-0D36-4B98-8C1E-3C67D404D1DE}" type="presOf" srcId="{0BFE25B9-D3C6-4FC0-99C0-9F52188F661D}" destId="{6CB28AA1-92E4-4ED8-8DF2-B2BC1C1F6EBF}" srcOrd="1" destOrd="0" presId="urn:microsoft.com/office/officeart/2005/8/layout/radial1"/>
    <dgm:cxn modelId="{B725CC6A-7D10-467C-B8A8-6B818E46B830}" srcId="{F8BFD962-6C49-4313-86FF-883DAA00872C}" destId="{BD274B88-2312-4DE6-A768-14AE824A8BE9}" srcOrd="8" destOrd="0" parTransId="{C7B99AAE-8DD7-4A63-AB6A-5510D741273D}" sibTransId="{2BD02D69-CAA7-4114-AE73-67632F9410D9}"/>
    <dgm:cxn modelId="{58DB6506-C351-4BBA-A4BA-43F6C76FCBBF}" type="presOf" srcId="{32F0D472-112C-4C02-8D8C-EF21B2ACE4B5}" destId="{5D2CEED2-CF2B-4F50-83D3-79A48254031B}" srcOrd="0" destOrd="0" presId="urn:microsoft.com/office/officeart/2005/8/layout/radial1"/>
    <dgm:cxn modelId="{57E6A280-C0FC-48B1-8C2F-E5CA31F45C8E}" type="presOf" srcId="{A52B3D7C-FE2F-4EF2-8BA6-6AE6F37C2908}" destId="{EDA0B818-1685-4284-A98D-018A05099599}" srcOrd="0" destOrd="0" presId="urn:microsoft.com/office/officeart/2005/8/layout/radial1"/>
    <dgm:cxn modelId="{4FB6B8EA-3414-4DDB-B82C-F42568041548}" srcId="{F8BFD962-6C49-4313-86FF-883DAA00872C}" destId="{D0912E17-022A-476B-872D-3AC07125BB95}" srcOrd="7" destOrd="0" parTransId="{06FFAEDC-64D6-4BC5-B317-3E3269E1A071}" sibTransId="{949FF2B5-821F-403F-81A7-E5C093FD1F44}"/>
    <dgm:cxn modelId="{FBBF28AF-ADF8-4EBF-865A-2729687CD88A}" type="presOf" srcId="{CD017A21-973F-4D8C-9CFC-79F36BDDAC30}" destId="{051BAF6D-2702-41D7-863F-AC64313F6C28}" srcOrd="1" destOrd="0" presId="urn:microsoft.com/office/officeart/2005/8/layout/radial1"/>
    <dgm:cxn modelId="{B91256C0-3318-4016-A0A3-FDC0E0F22CED}" type="presOf" srcId="{06FFAEDC-64D6-4BC5-B317-3E3269E1A071}" destId="{5566AD10-46A4-4E70-9E04-EBE661C2D074}" srcOrd="1" destOrd="0" presId="urn:microsoft.com/office/officeart/2005/8/layout/radial1"/>
    <dgm:cxn modelId="{450C5EF4-EA8E-4AFB-907D-061097496481}" srcId="{F8BFD962-6C49-4313-86FF-883DAA00872C}" destId="{32F0D472-112C-4C02-8D8C-EF21B2ACE4B5}" srcOrd="0" destOrd="0" parTransId="{0BFE25B9-D3C6-4FC0-99C0-9F52188F661D}" sibTransId="{C2D36FA9-C743-4087-9641-C22BFE37DD81}"/>
    <dgm:cxn modelId="{B9CD2D6F-B4FB-4B70-837E-CCF753A79D2E}" type="presOf" srcId="{7E95292E-32CF-4D8C-B948-62DC0679E2C7}" destId="{9D404D71-76A2-4991-B932-E187C2F3AF7F}" srcOrd="1" destOrd="0" presId="urn:microsoft.com/office/officeart/2005/8/layout/radial1"/>
    <dgm:cxn modelId="{B9ABD6F1-645C-4F88-A3DC-0595944053DC}" srcId="{F8BFD962-6C49-4313-86FF-883DAA00872C}" destId="{5C9FDC4F-F764-41B0-BBBF-3C0450AD330C}" srcOrd="3" destOrd="0" parTransId="{CD017A21-973F-4D8C-9CFC-79F36BDDAC30}" sibTransId="{98E1CC61-ABF5-4C4E-9E90-58B660AF1534}"/>
    <dgm:cxn modelId="{1729DECE-1F8C-4F1F-A8AF-40854B21EF3E}" type="presOf" srcId="{CD017A21-973F-4D8C-9CFC-79F36BDDAC30}" destId="{3346DFBC-9BFF-48A3-B5A2-7BE3A5D48362}" srcOrd="0" destOrd="0" presId="urn:microsoft.com/office/officeart/2005/8/layout/radial1"/>
    <dgm:cxn modelId="{F372D7BD-1A58-48E0-8844-F67E32FBB632}" type="presOf" srcId="{D849513F-5638-469D-B8CE-356CC7F6648D}" destId="{950F5180-FEDE-426F-8347-EED29E9D5D98}" srcOrd="0" destOrd="0" presId="urn:microsoft.com/office/officeart/2005/8/layout/radial1"/>
    <dgm:cxn modelId="{E093902D-DE61-4EBB-8167-26BE4B975392}" type="presOf" srcId="{5249DDBF-7797-4301-B286-50E41E750787}" destId="{E880B100-316E-4F2D-83D6-09AF2DB5A4AF}" srcOrd="0" destOrd="0" presId="urn:microsoft.com/office/officeart/2005/8/layout/radial1"/>
    <dgm:cxn modelId="{1C40F47A-2796-4E93-9F77-2AC1C1C7125F}" type="presOf" srcId="{5C9FDC4F-F764-41B0-BBBF-3C0450AD330C}" destId="{1CF65402-A6A3-433A-880A-9997B9432E5D}" srcOrd="0" destOrd="0" presId="urn:microsoft.com/office/officeart/2005/8/layout/radial1"/>
    <dgm:cxn modelId="{FE2EE6A1-D833-44F3-A665-44CDADF783A6}" type="presOf" srcId="{0BFE25B9-D3C6-4FC0-99C0-9F52188F661D}" destId="{4DD88CFF-BBBD-4B0F-AA60-D23B172AE6BA}" srcOrd="0" destOrd="0" presId="urn:microsoft.com/office/officeart/2005/8/layout/radial1"/>
    <dgm:cxn modelId="{2F1A9791-3420-400B-8F9B-FC6E9DDBD4E2}" srcId="{5249DDBF-7797-4301-B286-50E41E750787}" destId="{F8BFD962-6C49-4313-86FF-883DAA00872C}" srcOrd="0" destOrd="0" parTransId="{FBD8B0AB-E5CF-48E8-B006-5CD5164F585C}" sibTransId="{4D0878E9-9130-4BE4-A638-9A637AAA1942}"/>
    <dgm:cxn modelId="{C0B575BB-EA98-4CA2-A7F8-EA6584B11889}" type="presOf" srcId="{8F8B087F-EB5F-4500-9658-2EDA1C71EEDD}" destId="{681D6A61-5C91-49C4-AB4A-D364E9442033}" srcOrd="0" destOrd="0" presId="urn:microsoft.com/office/officeart/2005/8/layout/radial1"/>
    <dgm:cxn modelId="{371C8942-6E23-44BF-9D4B-D586D9BD163E}" type="presOf" srcId="{D849513F-5638-469D-B8CE-356CC7F6648D}" destId="{622BE7B0-B19B-46E4-AEFF-4EA2EB674D7C}" srcOrd="1" destOrd="0" presId="urn:microsoft.com/office/officeart/2005/8/layout/radial1"/>
    <dgm:cxn modelId="{3F07087D-0541-4974-84C6-BFE2B305A776}" type="presOf" srcId="{9259B8A2-4521-4341-8FD2-3712D4385185}" destId="{2F8B90AA-E1EB-4CCA-BF77-C1005EC82BD2}" srcOrd="0" destOrd="0" presId="urn:microsoft.com/office/officeart/2005/8/layout/radial1"/>
    <dgm:cxn modelId="{6805361A-109D-4A93-8F9B-F3FF09089AB7}" srcId="{F8BFD962-6C49-4313-86FF-883DAA00872C}" destId="{F69ECE6F-671F-4BCF-A186-BA0E74BF0BD0}" srcOrd="1" destOrd="0" parTransId="{A52B3D7C-FE2F-4EF2-8BA6-6AE6F37C2908}" sibTransId="{BD1A7656-C0EC-446A-A763-15EF60889E8B}"/>
    <dgm:cxn modelId="{3858BC78-9614-4B15-BC9D-662F149691DA}" type="presOf" srcId="{F8BFD962-6C49-4313-86FF-883DAA00872C}" destId="{37C4F6E1-AF9E-4AF9-9037-6BCCA2183466}" srcOrd="0" destOrd="0" presId="urn:microsoft.com/office/officeart/2005/8/layout/radial1"/>
    <dgm:cxn modelId="{ED76E85D-70AF-4A53-B80C-C93A09D28B95}" type="presOf" srcId="{83F2BAA3-E584-40D5-83DF-96B29E932352}" destId="{DAFB96A0-51E6-41EE-BDC2-45BFF5EC2375}" srcOrd="1" destOrd="0" presId="urn:microsoft.com/office/officeart/2005/8/layout/radial1"/>
    <dgm:cxn modelId="{89997294-3F85-4029-B1E0-350F46352B1F}" type="presOf" srcId="{A643CD25-90AE-43FB-9CC8-9D2F862A6EC9}" destId="{B1A4365C-3F83-4D74-BFD1-C140FE3D041D}" srcOrd="0" destOrd="0" presId="urn:microsoft.com/office/officeart/2005/8/layout/radial1"/>
    <dgm:cxn modelId="{742141AA-C014-471D-9242-452FEE957ED6}" type="presOf" srcId="{27A28E58-F0AB-4145-9B30-3239F1E8B382}" destId="{3C454A0D-0228-4D5D-A8EC-783490AD8FB2}" srcOrd="0" destOrd="0" presId="urn:microsoft.com/office/officeart/2005/8/layout/radial1"/>
    <dgm:cxn modelId="{53E30097-3DD4-4796-9D48-8525813B850C}" type="presOf" srcId="{7E95292E-32CF-4D8C-B948-62DC0679E2C7}" destId="{41444C89-B052-475B-A206-E51253FE9C37}" srcOrd="0" destOrd="0" presId="urn:microsoft.com/office/officeart/2005/8/layout/radial1"/>
    <dgm:cxn modelId="{F6C93948-1C2B-4572-90D3-7E99E368C250}" type="presOf" srcId="{C7B99AAE-8DD7-4A63-AB6A-5510D741273D}" destId="{A010C074-DD01-4382-B702-38AFDDD09F3C}" srcOrd="1" destOrd="0" presId="urn:microsoft.com/office/officeart/2005/8/layout/radial1"/>
    <dgm:cxn modelId="{75CF2CCF-4274-4EE6-B055-3DE7CC9A068C}" type="presOf" srcId="{C7B99AAE-8DD7-4A63-AB6A-5510D741273D}" destId="{775453D1-4E52-43EF-AAA9-DA490294844F}" srcOrd="0" destOrd="0" presId="urn:microsoft.com/office/officeart/2005/8/layout/radial1"/>
    <dgm:cxn modelId="{B18DB32A-07B8-4CD7-BD54-4EF4D0E76997}" type="presOf" srcId="{33F8EE88-EC6D-4F39-B022-86465A0034D5}" destId="{CE96BA6D-B8A6-4609-AAE1-5394A76435F8}" srcOrd="1" destOrd="0" presId="urn:microsoft.com/office/officeart/2005/8/layout/radial1"/>
    <dgm:cxn modelId="{39A88549-BC0E-4EF6-A0BD-9E8B678B3DF9}" type="presOf" srcId="{9259B8A2-4521-4341-8FD2-3712D4385185}" destId="{6C7E09C8-33F7-44ED-BDA6-BC312EA1EB11}" srcOrd="1" destOrd="0" presId="urn:microsoft.com/office/officeart/2005/8/layout/radial1"/>
    <dgm:cxn modelId="{E03CEAC8-F7D4-4E88-BDEE-56BD3F488CEC}" type="presOf" srcId="{83F2BAA3-E584-40D5-83DF-96B29E932352}" destId="{4A558655-D335-4280-9A68-BCB4C799F8AB}" srcOrd="0" destOrd="0" presId="urn:microsoft.com/office/officeart/2005/8/layout/radial1"/>
    <dgm:cxn modelId="{374066EF-A128-4DC2-B091-1A0DC4544E42}" type="presOf" srcId="{A52B3D7C-FE2F-4EF2-8BA6-6AE6F37C2908}" destId="{9B4ACFD9-2595-4641-80D9-07115000395E}" srcOrd="1" destOrd="0" presId="urn:microsoft.com/office/officeart/2005/8/layout/radial1"/>
    <dgm:cxn modelId="{863204C7-B77B-4256-9D56-0C793415E72F}" type="presParOf" srcId="{E880B100-316E-4F2D-83D6-09AF2DB5A4AF}" destId="{37C4F6E1-AF9E-4AF9-9037-6BCCA2183466}" srcOrd="0" destOrd="0" presId="urn:microsoft.com/office/officeart/2005/8/layout/radial1"/>
    <dgm:cxn modelId="{F93BBA8B-DBFD-47CC-BAB5-4D2C5C4A6BD7}" type="presParOf" srcId="{E880B100-316E-4F2D-83D6-09AF2DB5A4AF}" destId="{4DD88CFF-BBBD-4B0F-AA60-D23B172AE6BA}" srcOrd="1" destOrd="0" presId="urn:microsoft.com/office/officeart/2005/8/layout/radial1"/>
    <dgm:cxn modelId="{1BAD6315-7A0A-477C-9B2C-8D32991D96AB}" type="presParOf" srcId="{4DD88CFF-BBBD-4B0F-AA60-D23B172AE6BA}" destId="{6CB28AA1-92E4-4ED8-8DF2-B2BC1C1F6EBF}" srcOrd="0" destOrd="0" presId="urn:microsoft.com/office/officeart/2005/8/layout/radial1"/>
    <dgm:cxn modelId="{172CE4E0-2B38-4813-9297-470D9147C303}" type="presParOf" srcId="{E880B100-316E-4F2D-83D6-09AF2DB5A4AF}" destId="{5D2CEED2-CF2B-4F50-83D3-79A48254031B}" srcOrd="2" destOrd="0" presId="urn:microsoft.com/office/officeart/2005/8/layout/radial1"/>
    <dgm:cxn modelId="{C713E6A3-31FE-4640-A106-354D8277C4C5}" type="presParOf" srcId="{E880B100-316E-4F2D-83D6-09AF2DB5A4AF}" destId="{EDA0B818-1685-4284-A98D-018A05099599}" srcOrd="3" destOrd="0" presId="urn:microsoft.com/office/officeart/2005/8/layout/radial1"/>
    <dgm:cxn modelId="{754D7DB6-9E2D-4B57-80C4-BC69AA004605}" type="presParOf" srcId="{EDA0B818-1685-4284-A98D-018A05099599}" destId="{9B4ACFD9-2595-4641-80D9-07115000395E}" srcOrd="0" destOrd="0" presId="urn:microsoft.com/office/officeart/2005/8/layout/radial1"/>
    <dgm:cxn modelId="{2AC819A8-2E79-48D1-BE50-4F4F38725F4A}" type="presParOf" srcId="{E880B100-316E-4F2D-83D6-09AF2DB5A4AF}" destId="{D03A2714-E5B6-426E-92FE-32EB97329A44}" srcOrd="4" destOrd="0" presId="urn:microsoft.com/office/officeart/2005/8/layout/radial1"/>
    <dgm:cxn modelId="{1E323235-6172-4A94-AF40-A25983F91684}" type="presParOf" srcId="{E880B100-316E-4F2D-83D6-09AF2DB5A4AF}" destId="{41444C89-B052-475B-A206-E51253FE9C37}" srcOrd="5" destOrd="0" presId="urn:microsoft.com/office/officeart/2005/8/layout/radial1"/>
    <dgm:cxn modelId="{41D2DF95-50DF-4574-83F9-19872790B0F9}" type="presParOf" srcId="{41444C89-B052-475B-A206-E51253FE9C37}" destId="{9D404D71-76A2-4991-B932-E187C2F3AF7F}" srcOrd="0" destOrd="0" presId="urn:microsoft.com/office/officeart/2005/8/layout/radial1"/>
    <dgm:cxn modelId="{87EF76C4-5346-43EB-AF75-5801689F1BD3}" type="presParOf" srcId="{E880B100-316E-4F2D-83D6-09AF2DB5A4AF}" destId="{681D6A61-5C91-49C4-AB4A-D364E9442033}" srcOrd="6" destOrd="0" presId="urn:microsoft.com/office/officeart/2005/8/layout/radial1"/>
    <dgm:cxn modelId="{6FAE5EEB-6688-48BA-B89D-FA9BE9A7F4B4}" type="presParOf" srcId="{E880B100-316E-4F2D-83D6-09AF2DB5A4AF}" destId="{3346DFBC-9BFF-48A3-B5A2-7BE3A5D48362}" srcOrd="7" destOrd="0" presId="urn:microsoft.com/office/officeart/2005/8/layout/radial1"/>
    <dgm:cxn modelId="{2AA326DF-CA4C-4518-B026-2C725468A5AD}" type="presParOf" srcId="{3346DFBC-9BFF-48A3-B5A2-7BE3A5D48362}" destId="{051BAF6D-2702-41D7-863F-AC64313F6C28}" srcOrd="0" destOrd="0" presId="urn:microsoft.com/office/officeart/2005/8/layout/radial1"/>
    <dgm:cxn modelId="{FA12A246-B84F-47E8-949E-708EDB496D2D}" type="presParOf" srcId="{E880B100-316E-4F2D-83D6-09AF2DB5A4AF}" destId="{1CF65402-A6A3-433A-880A-9997B9432E5D}" srcOrd="8" destOrd="0" presId="urn:microsoft.com/office/officeart/2005/8/layout/radial1"/>
    <dgm:cxn modelId="{A85E492C-BA52-450C-9EA9-11473B4A2660}" type="presParOf" srcId="{E880B100-316E-4F2D-83D6-09AF2DB5A4AF}" destId="{2F8B90AA-E1EB-4CCA-BF77-C1005EC82BD2}" srcOrd="9" destOrd="0" presId="urn:microsoft.com/office/officeart/2005/8/layout/radial1"/>
    <dgm:cxn modelId="{526AAC20-E0DD-4FE4-9080-D503925BD89B}" type="presParOf" srcId="{2F8B90AA-E1EB-4CCA-BF77-C1005EC82BD2}" destId="{6C7E09C8-33F7-44ED-BDA6-BC312EA1EB11}" srcOrd="0" destOrd="0" presId="urn:microsoft.com/office/officeart/2005/8/layout/radial1"/>
    <dgm:cxn modelId="{C0F82F6B-9ED9-40A0-A235-347B6CAE61A3}" type="presParOf" srcId="{E880B100-316E-4F2D-83D6-09AF2DB5A4AF}" destId="{4092B372-6D51-407D-B4AB-23419ADF7F64}" srcOrd="10" destOrd="0" presId="urn:microsoft.com/office/officeart/2005/8/layout/radial1"/>
    <dgm:cxn modelId="{4D565643-1F83-4425-A56A-0E2E8AB9D686}" type="presParOf" srcId="{E880B100-316E-4F2D-83D6-09AF2DB5A4AF}" destId="{4A558655-D335-4280-9A68-BCB4C799F8AB}" srcOrd="11" destOrd="0" presId="urn:microsoft.com/office/officeart/2005/8/layout/radial1"/>
    <dgm:cxn modelId="{CEA51D3B-5A93-4AE5-8F0D-1DBA40D83FB7}" type="presParOf" srcId="{4A558655-D335-4280-9A68-BCB4C799F8AB}" destId="{DAFB96A0-51E6-41EE-BDC2-45BFF5EC2375}" srcOrd="0" destOrd="0" presId="urn:microsoft.com/office/officeart/2005/8/layout/radial1"/>
    <dgm:cxn modelId="{6BFCD8AB-68D1-49CC-9370-9C286FA3F09C}" type="presParOf" srcId="{E880B100-316E-4F2D-83D6-09AF2DB5A4AF}" destId="{616CBAFE-3425-4D87-B177-94D60B0F3803}" srcOrd="12" destOrd="0" presId="urn:microsoft.com/office/officeart/2005/8/layout/radial1"/>
    <dgm:cxn modelId="{EEFC88D9-836D-4F98-BB4A-5E2ADE37C168}" type="presParOf" srcId="{E880B100-316E-4F2D-83D6-09AF2DB5A4AF}" destId="{950F5180-FEDE-426F-8347-EED29E9D5D98}" srcOrd="13" destOrd="0" presId="urn:microsoft.com/office/officeart/2005/8/layout/radial1"/>
    <dgm:cxn modelId="{97F03884-16C0-41A1-B6AB-F2F92C948226}" type="presParOf" srcId="{950F5180-FEDE-426F-8347-EED29E9D5D98}" destId="{622BE7B0-B19B-46E4-AEFF-4EA2EB674D7C}" srcOrd="0" destOrd="0" presId="urn:microsoft.com/office/officeart/2005/8/layout/radial1"/>
    <dgm:cxn modelId="{F185AA0E-6633-4E1E-8214-25185A50E4A1}" type="presParOf" srcId="{E880B100-316E-4F2D-83D6-09AF2DB5A4AF}" destId="{3C454A0D-0228-4D5D-A8EC-783490AD8FB2}" srcOrd="14" destOrd="0" presId="urn:microsoft.com/office/officeart/2005/8/layout/radial1"/>
    <dgm:cxn modelId="{211563A7-F7DD-4838-A309-2B146BC62915}" type="presParOf" srcId="{E880B100-316E-4F2D-83D6-09AF2DB5A4AF}" destId="{BF42F8EE-CA59-47D7-BB81-D3CC08CADDB2}" srcOrd="15" destOrd="0" presId="urn:microsoft.com/office/officeart/2005/8/layout/radial1"/>
    <dgm:cxn modelId="{073EB767-F7E9-4846-A945-A0A4E5D0B501}" type="presParOf" srcId="{BF42F8EE-CA59-47D7-BB81-D3CC08CADDB2}" destId="{5566AD10-46A4-4E70-9E04-EBE661C2D074}" srcOrd="0" destOrd="0" presId="urn:microsoft.com/office/officeart/2005/8/layout/radial1"/>
    <dgm:cxn modelId="{0FE5BF35-D86A-4EED-862D-980C48C75D00}" type="presParOf" srcId="{E880B100-316E-4F2D-83D6-09AF2DB5A4AF}" destId="{62E401A5-4BF9-4975-81CF-E3240A72EF43}" srcOrd="16" destOrd="0" presId="urn:microsoft.com/office/officeart/2005/8/layout/radial1"/>
    <dgm:cxn modelId="{28A1C22A-9535-48D2-AC7D-DB4D41A7F905}" type="presParOf" srcId="{E880B100-316E-4F2D-83D6-09AF2DB5A4AF}" destId="{775453D1-4E52-43EF-AAA9-DA490294844F}" srcOrd="17" destOrd="0" presId="urn:microsoft.com/office/officeart/2005/8/layout/radial1"/>
    <dgm:cxn modelId="{8895A663-C89D-468D-A23E-A41E5C82A8F4}" type="presParOf" srcId="{775453D1-4E52-43EF-AAA9-DA490294844F}" destId="{A010C074-DD01-4382-B702-38AFDDD09F3C}" srcOrd="0" destOrd="0" presId="urn:microsoft.com/office/officeart/2005/8/layout/radial1"/>
    <dgm:cxn modelId="{0C1D2D9B-17C5-4831-A07C-5A7B394864C4}" type="presParOf" srcId="{E880B100-316E-4F2D-83D6-09AF2DB5A4AF}" destId="{4DD0DF96-6C63-4DF5-9CD0-B829B29D070D}" srcOrd="18" destOrd="0" presId="urn:microsoft.com/office/officeart/2005/8/layout/radial1"/>
    <dgm:cxn modelId="{A5C38F62-F628-4B1C-AF26-995628EFD80C}" type="presParOf" srcId="{E880B100-316E-4F2D-83D6-09AF2DB5A4AF}" destId="{448BA389-2955-4391-8C6C-6A07CD5B5388}" srcOrd="19" destOrd="0" presId="urn:microsoft.com/office/officeart/2005/8/layout/radial1"/>
    <dgm:cxn modelId="{852114C1-6643-4F94-B57F-B8A03018C352}" type="presParOf" srcId="{448BA389-2955-4391-8C6C-6A07CD5B5388}" destId="{CE96BA6D-B8A6-4609-AAE1-5394A76435F8}" srcOrd="0" destOrd="0" presId="urn:microsoft.com/office/officeart/2005/8/layout/radial1"/>
    <dgm:cxn modelId="{2B309600-D8FE-4DE7-B33A-5D8B99DCB357}" type="presParOf" srcId="{E880B100-316E-4F2D-83D6-09AF2DB5A4AF}" destId="{B1A4365C-3F83-4D74-BFD1-C140FE3D041D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4F6E1-AF9E-4AF9-9037-6BCCA2183466}">
      <dsp:nvSpPr>
        <dsp:cNvPr id="0" name=""/>
        <dsp:cNvSpPr/>
      </dsp:nvSpPr>
      <dsp:spPr>
        <a:xfrm>
          <a:off x="3858732" y="2708439"/>
          <a:ext cx="1283314" cy="1283314"/>
        </a:xfrm>
        <a:prstGeom prst="ellipse">
          <a:avLst/>
        </a:prstGeom>
        <a:solidFill>
          <a:srgbClr val="BFD268"/>
        </a:solidFill>
        <a:ln w="12700" cap="flat" cmpd="sng" algn="ctr">
          <a:solidFill>
            <a:srgbClr val="BFD26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200" kern="1200" dirty="0" smtClean="0">
              <a:solidFill>
                <a:schemeClr val="tx1"/>
              </a:solidFill>
            </a:rPr>
            <a:t>Mig</a:t>
          </a:r>
          <a:endParaRPr lang="da-DK" sz="3200" kern="1200" dirty="0">
            <a:solidFill>
              <a:schemeClr val="tx1"/>
            </a:solidFill>
          </a:endParaRPr>
        </a:p>
      </dsp:txBody>
      <dsp:txXfrm>
        <a:off x="4046669" y="2896376"/>
        <a:ext cx="907440" cy="907440"/>
      </dsp:txXfrm>
    </dsp:sp>
    <dsp:sp modelId="{4DD88CFF-BBBD-4B0F-AA60-D23B172AE6BA}">
      <dsp:nvSpPr>
        <dsp:cNvPr id="0" name=""/>
        <dsp:cNvSpPr/>
      </dsp:nvSpPr>
      <dsp:spPr>
        <a:xfrm rot="16200000">
          <a:off x="3787827" y="1983045"/>
          <a:ext cx="1425125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5125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>
        <a:off x="4464761" y="1960248"/>
        <a:ext cx="71256" cy="71256"/>
      </dsp:txXfrm>
    </dsp:sp>
    <dsp:sp modelId="{5D2CEED2-CF2B-4F50-83D3-79A48254031B}">
      <dsp:nvSpPr>
        <dsp:cNvPr id="0" name=""/>
        <dsp:cNvSpPr/>
      </dsp:nvSpPr>
      <dsp:spPr>
        <a:xfrm>
          <a:off x="3858732" y="0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6100" kern="1200" dirty="0"/>
        </a:p>
      </dsp:txBody>
      <dsp:txXfrm>
        <a:off x="4046669" y="187937"/>
        <a:ext cx="907440" cy="907440"/>
      </dsp:txXfrm>
    </dsp:sp>
    <dsp:sp modelId="{EDA0B818-1685-4284-A98D-018A05099599}">
      <dsp:nvSpPr>
        <dsp:cNvPr id="0" name=""/>
        <dsp:cNvSpPr/>
      </dsp:nvSpPr>
      <dsp:spPr>
        <a:xfrm rot="18360000">
          <a:off x="4584865" y="2243733"/>
          <a:ext cx="1420043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0043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>
        <a:off x="5259385" y="2221064"/>
        <a:ext cx="71002" cy="71002"/>
      </dsp:txXfrm>
    </dsp:sp>
    <dsp:sp modelId="{D03A2714-E5B6-426E-92FE-32EB97329A44}">
      <dsp:nvSpPr>
        <dsp:cNvPr id="0" name=""/>
        <dsp:cNvSpPr/>
      </dsp:nvSpPr>
      <dsp:spPr>
        <a:xfrm>
          <a:off x="5447726" y="521377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6100" kern="1200" dirty="0"/>
        </a:p>
      </dsp:txBody>
      <dsp:txXfrm>
        <a:off x="5635663" y="709314"/>
        <a:ext cx="907440" cy="907440"/>
      </dsp:txXfrm>
    </dsp:sp>
    <dsp:sp modelId="{41444C89-B052-475B-A206-E51253FE9C37}">
      <dsp:nvSpPr>
        <dsp:cNvPr id="0" name=""/>
        <dsp:cNvSpPr/>
      </dsp:nvSpPr>
      <dsp:spPr>
        <a:xfrm rot="20520000">
          <a:off x="5075891" y="2919573"/>
          <a:ext cx="1420043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0043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>
        <a:off x="5750411" y="2896904"/>
        <a:ext cx="71002" cy="71002"/>
      </dsp:txXfrm>
    </dsp:sp>
    <dsp:sp modelId="{681D6A61-5C91-49C4-AB4A-D364E9442033}">
      <dsp:nvSpPr>
        <dsp:cNvPr id="0" name=""/>
        <dsp:cNvSpPr/>
      </dsp:nvSpPr>
      <dsp:spPr>
        <a:xfrm>
          <a:off x="6429778" y="1873056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6100" kern="1200" dirty="0"/>
        </a:p>
      </dsp:txBody>
      <dsp:txXfrm>
        <a:off x="6617715" y="2060993"/>
        <a:ext cx="907440" cy="907440"/>
      </dsp:txXfrm>
    </dsp:sp>
    <dsp:sp modelId="{3346DFBC-9BFF-48A3-B5A2-7BE3A5D48362}">
      <dsp:nvSpPr>
        <dsp:cNvPr id="0" name=""/>
        <dsp:cNvSpPr/>
      </dsp:nvSpPr>
      <dsp:spPr>
        <a:xfrm rot="1080000">
          <a:off x="5075891" y="3754956"/>
          <a:ext cx="1420043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0043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>
        <a:off x="5750411" y="3732287"/>
        <a:ext cx="71002" cy="71002"/>
      </dsp:txXfrm>
    </dsp:sp>
    <dsp:sp modelId="{1CF65402-A6A3-433A-880A-9997B9432E5D}">
      <dsp:nvSpPr>
        <dsp:cNvPr id="0" name=""/>
        <dsp:cNvSpPr/>
      </dsp:nvSpPr>
      <dsp:spPr>
        <a:xfrm>
          <a:off x="6429778" y="3543823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6100" kern="1200" dirty="0"/>
        </a:p>
      </dsp:txBody>
      <dsp:txXfrm>
        <a:off x="6617715" y="3731760"/>
        <a:ext cx="907440" cy="907440"/>
      </dsp:txXfrm>
    </dsp:sp>
    <dsp:sp modelId="{2F8B90AA-E1EB-4CCA-BF77-C1005EC82BD2}">
      <dsp:nvSpPr>
        <dsp:cNvPr id="0" name=""/>
        <dsp:cNvSpPr/>
      </dsp:nvSpPr>
      <dsp:spPr>
        <a:xfrm rot="3240000">
          <a:off x="4584865" y="4430796"/>
          <a:ext cx="1420043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0043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>
        <a:off x="5259385" y="4408127"/>
        <a:ext cx="71002" cy="71002"/>
      </dsp:txXfrm>
    </dsp:sp>
    <dsp:sp modelId="{4092B372-6D51-407D-B4AB-23419ADF7F64}">
      <dsp:nvSpPr>
        <dsp:cNvPr id="0" name=""/>
        <dsp:cNvSpPr/>
      </dsp:nvSpPr>
      <dsp:spPr>
        <a:xfrm>
          <a:off x="5447726" y="4895502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6100" kern="1200" dirty="0"/>
        </a:p>
      </dsp:txBody>
      <dsp:txXfrm>
        <a:off x="5635663" y="5083439"/>
        <a:ext cx="907440" cy="907440"/>
      </dsp:txXfrm>
    </dsp:sp>
    <dsp:sp modelId="{4A558655-D335-4280-9A68-BCB4C799F8AB}">
      <dsp:nvSpPr>
        <dsp:cNvPr id="0" name=""/>
        <dsp:cNvSpPr/>
      </dsp:nvSpPr>
      <dsp:spPr>
        <a:xfrm rot="5400000">
          <a:off x="3790368" y="4688943"/>
          <a:ext cx="1420043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0043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>
        <a:off x="4464888" y="4666274"/>
        <a:ext cx="71002" cy="71002"/>
      </dsp:txXfrm>
    </dsp:sp>
    <dsp:sp modelId="{616CBAFE-3425-4D87-B177-94D60B0F3803}">
      <dsp:nvSpPr>
        <dsp:cNvPr id="0" name=""/>
        <dsp:cNvSpPr/>
      </dsp:nvSpPr>
      <dsp:spPr>
        <a:xfrm>
          <a:off x="3858732" y="5411797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6100" kern="1200" dirty="0"/>
        </a:p>
      </dsp:txBody>
      <dsp:txXfrm>
        <a:off x="4046669" y="5599734"/>
        <a:ext cx="907440" cy="907440"/>
      </dsp:txXfrm>
    </dsp:sp>
    <dsp:sp modelId="{950F5180-FEDE-426F-8347-EED29E9D5D98}">
      <dsp:nvSpPr>
        <dsp:cNvPr id="0" name=""/>
        <dsp:cNvSpPr/>
      </dsp:nvSpPr>
      <dsp:spPr>
        <a:xfrm rot="7560000">
          <a:off x="2995871" y="4430796"/>
          <a:ext cx="1420043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0043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 rot="10800000">
        <a:off x="3670392" y="4408127"/>
        <a:ext cx="71002" cy="71002"/>
      </dsp:txXfrm>
    </dsp:sp>
    <dsp:sp modelId="{3C454A0D-0228-4D5D-A8EC-783490AD8FB2}">
      <dsp:nvSpPr>
        <dsp:cNvPr id="0" name=""/>
        <dsp:cNvSpPr/>
      </dsp:nvSpPr>
      <dsp:spPr>
        <a:xfrm>
          <a:off x="2269739" y="4895502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6100" kern="1200" dirty="0"/>
        </a:p>
      </dsp:txBody>
      <dsp:txXfrm>
        <a:off x="2457676" y="5083439"/>
        <a:ext cx="907440" cy="907440"/>
      </dsp:txXfrm>
    </dsp:sp>
    <dsp:sp modelId="{BF42F8EE-CA59-47D7-BB81-D3CC08CADDB2}">
      <dsp:nvSpPr>
        <dsp:cNvPr id="0" name=""/>
        <dsp:cNvSpPr/>
      </dsp:nvSpPr>
      <dsp:spPr>
        <a:xfrm rot="9720000">
          <a:off x="2504845" y="3754956"/>
          <a:ext cx="1420043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0043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 rot="10800000">
        <a:off x="3179365" y="3732287"/>
        <a:ext cx="71002" cy="71002"/>
      </dsp:txXfrm>
    </dsp:sp>
    <dsp:sp modelId="{62E401A5-4BF9-4975-81CF-E3240A72EF43}">
      <dsp:nvSpPr>
        <dsp:cNvPr id="0" name=""/>
        <dsp:cNvSpPr/>
      </dsp:nvSpPr>
      <dsp:spPr>
        <a:xfrm>
          <a:off x="1287686" y="3543823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000" kern="1200" dirty="0"/>
        </a:p>
      </dsp:txBody>
      <dsp:txXfrm>
        <a:off x="1475623" y="3731760"/>
        <a:ext cx="907440" cy="907440"/>
      </dsp:txXfrm>
    </dsp:sp>
    <dsp:sp modelId="{775453D1-4E52-43EF-AAA9-DA490294844F}">
      <dsp:nvSpPr>
        <dsp:cNvPr id="0" name=""/>
        <dsp:cNvSpPr/>
      </dsp:nvSpPr>
      <dsp:spPr>
        <a:xfrm rot="11880000">
          <a:off x="2504845" y="2919573"/>
          <a:ext cx="1420043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0043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 rot="10800000">
        <a:off x="3179365" y="2896904"/>
        <a:ext cx="71002" cy="71002"/>
      </dsp:txXfrm>
    </dsp:sp>
    <dsp:sp modelId="{4DD0DF96-6C63-4DF5-9CD0-B829B29D070D}">
      <dsp:nvSpPr>
        <dsp:cNvPr id="0" name=""/>
        <dsp:cNvSpPr/>
      </dsp:nvSpPr>
      <dsp:spPr>
        <a:xfrm>
          <a:off x="1287686" y="1873056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6100" kern="1200" dirty="0"/>
        </a:p>
      </dsp:txBody>
      <dsp:txXfrm>
        <a:off x="1475623" y="2060993"/>
        <a:ext cx="907440" cy="907440"/>
      </dsp:txXfrm>
    </dsp:sp>
    <dsp:sp modelId="{448BA389-2955-4391-8C6C-6A07CD5B5388}">
      <dsp:nvSpPr>
        <dsp:cNvPr id="0" name=""/>
        <dsp:cNvSpPr/>
      </dsp:nvSpPr>
      <dsp:spPr>
        <a:xfrm rot="14040000">
          <a:off x="2995871" y="2243733"/>
          <a:ext cx="1420043" cy="25664"/>
        </a:xfrm>
        <a:custGeom>
          <a:avLst/>
          <a:gdLst/>
          <a:ahLst/>
          <a:cxnLst/>
          <a:rect l="0" t="0" r="0" b="0"/>
          <a:pathLst>
            <a:path>
              <a:moveTo>
                <a:pt x="0" y="12832"/>
              </a:moveTo>
              <a:lnTo>
                <a:pt x="1420043" y="12832"/>
              </a:lnTo>
            </a:path>
          </a:pathLst>
        </a:custGeom>
        <a:noFill/>
        <a:ln w="12700" cap="flat" cmpd="sng" algn="ctr">
          <a:solidFill>
            <a:srgbClr val="B4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500" kern="1200"/>
        </a:p>
      </dsp:txBody>
      <dsp:txXfrm rot="10800000">
        <a:off x="3670392" y="2221064"/>
        <a:ext cx="71002" cy="71002"/>
      </dsp:txXfrm>
    </dsp:sp>
    <dsp:sp modelId="{B1A4365C-3F83-4D74-BFD1-C140FE3D041D}">
      <dsp:nvSpPr>
        <dsp:cNvPr id="0" name=""/>
        <dsp:cNvSpPr/>
      </dsp:nvSpPr>
      <dsp:spPr>
        <a:xfrm>
          <a:off x="2269739" y="521377"/>
          <a:ext cx="1283314" cy="1283314"/>
        </a:xfrm>
        <a:prstGeom prst="ellipse">
          <a:avLst/>
        </a:prstGeom>
        <a:solidFill>
          <a:srgbClr val="8C5389"/>
        </a:solidFill>
        <a:ln w="12700" cap="flat" cmpd="sng" algn="ctr">
          <a:solidFill>
            <a:srgbClr val="8C5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6100" kern="1200" dirty="0"/>
        </a:p>
      </dsp:txBody>
      <dsp:txXfrm>
        <a:off x="2457676" y="709314"/>
        <a:ext cx="907440" cy="907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="" xmlns:a16="http://schemas.microsoft.com/office/drawing/2014/main" id="{F33E5B8B-815B-4064-9F90-2942C569B9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="" xmlns:a16="http://schemas.microsoft.com/office/drawing/2014/main" id="{2B2661FF-5A45-4552-B14C-01072181AB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28023-FB5B-4AFA-BC0C-B8C09A447258}" type="datetime1">
              <a:rPr lang="da-DK" smtClean="0"/>
              <a:t>12-01-2023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="" xmlns:a16="http://schemas.microsoft.com/office/drawing/2014/main" id="{638B0CAD-8F70-4D4A-A3C9-E7A2DA2852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="" xmlns:a16="http://schemas.microsoft.com/office/drawing/2014/main" id="{A1855DC9-87B8-47BF-B386-7A143A40D8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11889-0153-4773-BA20-A327789168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76333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0EF012-9481-4585-AD96-7A28668926F8}" type="datetime1">
              <a:rPr lang="da-DK" smtClean="0"/>
              <a:t>12-01-2023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"/>
              <a:t>Klik for at redigere i master</a:t>
            </a:r>
          </a:p>
          <a:p>
            <a:pPr lvl="1" rtl="0"/>
            <a:r>
              <a:rPr lang="da"/>
              <a:t>Andet niveau</a:t>
            </a:r>
          </a:p>
          <a:p>
            <a:pPr lvl="2" rtl="0"/>
            <a:r>
              <a:rPr lang="da"/>
              <a:t>Tredje niveau</a:t>
            </a:r>
          </a:p>
          <a:p>
            <a:pPr lvl="3" rtl="0"/>
            <a:r>
              <a:rPr lang="da"/>
              <a:t>Fjerde niveau</a:t>
            </a:r>
          </a:p>
          <a:p>
            <a:pPr lvl="4" rtl="0"/>
            <a:r>
              <a:rPr lang="da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BF9438-3EEF-4192-9815-F6F44770AEF7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rtl="0"/>
            <a:fld id="{0F0EF012-9481-4585-AD96-7A28668926F8}" type="datetime1">
              <a:rPr lang="da-DK" smtClean="0"/>
              <a:t>12-01-2023</a:t>
            </a:fld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32BF9438-3EEF-4192-9815-F6F44770AEF7}" type="slidenum">
              <a:rPr lang="da-DK" noProof="0" smtClean="0"/>
              <a:t>1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9351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gi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ombinationstegning: Figur 8">
            <a:extLst>
              <a:ext uri="{FF2B5EF4-FFF2-40B4-BE49-F238E27FC236}">
                <a16:creationId xmlns="" xmlns:a16="http://schemas.microsoft.com/office/drawing/2014/main" id="{ED724945-48CE-43AA-A2D7-D18FC7CB73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4" name="Titel 1">
            <a:extLst>
              <a:ext uri="{FF2B5EF4-FFF2-40B4-BE49-F238E27FC236}">
                <a16:creationId xmlns=""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0" y="3810000"/>
            <a:ext cx="11582479" cy="304800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 smtClean="0">
                <a:solidFill>
                  <a:srgbClr val="FFFFFF"/>
                </a:solidFill>
              </a:rPr>
              <a:t>Klik for at redigere i master</a:t>
            </a:r>
            <a:endParaRPr lang="da-DK" sz="4400" noProof="0" dirty="0">
              <a:solidFill>
                <a:srgbClr val="FFFFFF"/>
              </a:solidFill>
            </a:endParaRPr>
          </a:p>
        </p:txBody>
      </p:sp>
      <p:sp>
        <p:nvSpPr>
          <p:cNvPr id="36" name="Kombinationstegning: Figur 35">
            <a:extLst>
              <a:ext uri="{FF2B5EF4-FFF2-40B4-BE49-F238E27FC236}">
                <a16:creationId xmlns="" xmlns:a16="http://schemas.microsoft.com/office/drawing/2014/main" id="{9A0315CC-EC7D-4E65-936E-03F3BE220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4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Pladsholder til tekst 5">
            <a:extLst>
              <a:ext uri="{FF2B5EF4-FFF2-40B4-BE49-F238E27FC236}">
                <a16:creationId xmlns=""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3" y="5722399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=""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3" y="6221119"/>
            <a:ext cx="5476511" cy="492953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endParaRPr lang="da-DK" noProof="0" dirty="0" smtClean="0"/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0629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="" xmlns:a16="http://schemas.microsoft.com/office/drawing/2014/main" id="{7624BCA1-E0EF-42A1-B762-D68E4B9848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3998"/>
            <a:ext cx="12192000" cy="5830007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Pladsholder til billede 17">
            <a:extLst>
              <a:ext uri="{FF2B5EF4-FFF2-40B4-BE49-F238E27FC236}">
                <a16:creationId xmlns=""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16528" y="0"/>
            <a:ext cx="2875472" cy="2198972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billede 20">
            <a:extLst>
              <a:ext uri="{FF2B5EF4-FFF2-40B4-BE49-F238E27FC236}">
                <a16:creationId xmlns="" xmlns:a16="http://schemas.microsoft.com/office/drawing/2014/main" id="{FAE5A08C-2BA6-4754-806E-3BEAE8D2EC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16528" y="4530254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5" name="Pladsholder til billede 24">
            <a:extLst>
              <a:ext uri="{FF2B5EF4-FFF2-40B4-BE49-F238E27FC236}">
                <a16:creationId xmlns="" xmlns:a16="http://schemas.microsoft.com/office/drawing/2014/main" id="{BBE1FA0E-416C-4623-840A-A04A5237BC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16528" y="2186502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16933"/>
            <a:ext cx="8498505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450763" y="1197937"/>
            <a:ext cx="8498505" cy="507841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5240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æ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76203"/>
            <a:ext cx="10251060" cy="1044000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=""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243369"/>
            <a:ext cx="11311650" cy="5005031"/>
          </a:xfrm>
        </p:spPr>
        <p:txBody>
          <a:bodyPr rtlCol="0">
            <a:normAutofit/>
          </a:bodyPr>
          <a:lstStyle>
            <a:lvl1pPr marL="0" indent="0">
              <a:buNone/>
              <a:defRPr sz="2600"/>
            </a:lvl1pPr>
            <a:lvl2pPr marL="457200" indent="0">
              <a:buFont typeface="Arial" panose="020B0604020202020204" pitchFamily="34" charset="0"/>
              <a:buNone/>
              <a:defRPr lang="da-DK" sz="2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1" rtl="0"/>
            <a:r>
              <a:rPr lang="da-DK" noProof="0" dirty="0" smtClean="0"/>
              <a:t>Andet niveau</a:t>
            </a:r>
          </a:p>
          <a:p>
            <a:pPr marL="457200" lvl="1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None/>
            </a:pPr>
            <a:r>
              <a:rPr lang="da-DK" noProof="0" dirty="0" smtClean="0"/>
              <a:t>Tredje niveau</a:t>
            </a:r>
          </a:p>
          <a:p>
            <a:pPr lvl="1" rtl="0"/>
            <a:r>
              <a:rPr lang="da-DK" noProof="0" dirty="0" smtClean="0"/>
              <a:t>Fjerde niveau</a:t>
            </a:r>
          </a:p>
          <a:p>
            <a:pPr lvl="1" rtl="0"/>
            <a:r>
              <a:rPr lang="da-DK" noProof="0" dirty="0" smtClean="0"/>
              <a:t>Femte niveau</a:t>
            </a:r>
            <a:endParaRPr lang="da-DK" noProof="0" dirty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280" y="21677"/>
            <a:ext cx="1117133" cy="540000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Layout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med enkelt afrundet hjørne 15"/>
          <p:cNvSpPr/>
          <p:nvPr userDrawn="1"/>
        </p:nvSpPr>
        <p:spPr>
          <a:xfrm flipH="1">
            <a:off x="7967648" y="-8981"/>
            <a:ext cx="4325952" cy="6883200"/>
          </a:xfrm>
          <a:prstGeom prst="round1Rect">
            <a:avLst>
              <a:gd name="adj" fmla="val 50000"/>
            </a:avLst>
          </a:prstGeom>
          <a:solidFill>
            <a:srgbClr val="8D99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itel 1">
            <a:extLst>
              <a:ext uri="{FF2B5EF4-FFF2-40B4-BE49-F238E27FC236}">
                <a16:creationId xmlns=""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2" y="440267"/>
            <a:ext cx="7169237" cy="4148666"/>
          </a:xfrm>
        </p:spPr>
        <p:txBody>
          <a:bodyPr rtlCol="0"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9" name="Undertitel 2">
            <a:extLst>
              <a:ext uri="{FF2B5EF4-FFF2-40B4-BE49-F238E27FC236}">
                <a16:creationId xmlns=""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199" y="4795284"/>
            <a:ext cx="6553202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2" name="Kombinationstegning: Figur 11">
            <a:extLst>
              <a:ext uri="{FF2B5EF4-FFF2-40B4-BE49-F238E27FC236}">
                <a16:creationId xmlns="" xmlns:a16="http://schemas.microsoft.com/office/drawing/2014/main" id="{F1587820-C6FA-402E-9F8D-2DAE5BF958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88102" y="3423638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0" y="6336078"/>
            <a:ext cx="1725166" cy="540000"/>
          </a:xfrm>
          <a:prstGeom prst="rect">
            <a:avLst/>
          </a:prstGeom>
        </p:spPr>
      </p:pic>
      <p:sp>
        <p:nvSpPr>
          <p:cNvPr id="18" name="Kombinationstegning: Figur 11">
            <a:extLst>
              <a:ext uri="{FF2B5EF4-FFF2-40B4-BE49-F238E27FC236}">
                <a16:creationId xmlns="" xmlns:a16="http://schemas.microsoft.com/office/drawing/2014/main" id="{F1587820-C6FA-402E-9F8D-2DAE5BF958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977342" y="-9080"/>
            <a:ext cx="34563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cxnSp>
        <p:nvCxnSpPr>
          <p:cNvPr id="3" name="Lige forbindelse 2"/>
          <p:cNvCxnSpPr/>
          <p:nvPr userDrawn="1"/>
        </p:nvCxnSpPr>
        <p:spPr>
          <a:xfrm>
            <a:off x="7962997" y="1894693"/>
            <a:ext cx="0" cy="1463898"/>
          </a:xfrm>
          <a:prstGeom prst="line">
            <a:avLst/>
          </a:prstGeom>
          <a:ln w="12700"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 userDrawn="1"/>
        </p:nvCxnSpPr>
        <p:spPr>
          <a:xfrm flipV="1">
            <a:off x="7959274" y="3295859"/>
            <a:ext cx="70100" cy="102096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/>
          <p:nvPr userDrawn="1"/>
        </p:nvCxnSpPr>
        <p:spPr>
          <a:xfrm flipH="1">
            <a:off x="7971981" y="2967789"/>
            <a:ext cx="16042" cy="328070"/>
          </a:xfrm>
          <a:prstGeom prst="line">
            <a:avLst/>
          </a:prstGeom>
          <a:ln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019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med bille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ombinationstegning: Figur 13">
            <a:extLst>
              <a:ext uri="{FF2B5EF4-FFF2-40B4-BE49-F238E27FC236}">
                <a16:creationId xmlns="" xmlns:a16="http://schemas.microsoft.com/office/drawing/2014/main" id="{9F47EA1B-2641-431A-B894-4A66FC5A04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257296" y="-1789711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8" name="Titel 1">
            <a:extLst>
              <a:ext uri="{FF2B5EF4-FFF2-40B4-BE49-F238E27FC236}">
                <a16:creationId xmlns=""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440266"/>
            <a:ext cx="7101504" cy="4140201"/>
          </a:xfrm>
        </p:spPr>
        <p:txBody>
          <a:bodyPr rtlCol="0"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9" name="Undertitel 2">
            <a:extLst>
              <a:ext uri="{FF2B5EF4-FFF2-40B4-BE49-F238E27FC236}">
                <a16:creationId xmlns=""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3" y="4795284"/>
            <a:ext cx="6559638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2" name="Kombinationstegning: Figur 11">
            <a:extLst>
              <a:ext uri="{FF2B5EF4-FFF2-40B4-BE49-F238E27FC236}">
                <a16:creationId xmlns="" xmlns:a16="http://schemas.microsoft.com/office/drawing/2014/main" id="{F1587820-C6FA-402E-9F8D-2DAE5BF958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24494" y="3447061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9" name="Pladsholder til billede 18">
            <a:extLst>
              <a:ext uri="{FF2B5EF4-FFF2-40B4-BE49-F238E27FC236}">
                <a16:creationId xmlns="" xmlns:a16="http://schemas.microsoft.com/office/drawing/2014/main" id="{31E70801-1BA4-4276-9934-E418115C0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31886" y="-2"/>
            <a:ext cx="4260114" cy="6858002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 anchor="ctr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883" y="6318000"/>
            <a:ext cx="1725166" cy="540000"/>
          </a:xfrm>
          <a:prstGeom prst="rect">
            <a:avLst/>
          </a:prstGeom>
        </p:spPr>
      </p:pic>
      <p:sp>
        <p:nvSpPr>
          <p:cNvPr id="13" name="Kombinationstegning: Figur 11">
            <a:extLst>
              <a:ext uri="{FF2B5EF4-FFF2-40B4-BE49-F238E27FC236}">
                <a16:creationId xmlns="" xmlns:a16="http://schemas.microsoft.com/office/drawing/2014/main" id="{F1587820-C6FA-402E-9F8D-2DAE5BF958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964624" y="-28785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77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ktangel 29">
            <a:extLst>
              <a:ext uri="{FF2B5EF4-FFF2-40B4-BE49-F238E27FC236}">
                <a16:creationId xmlns="" xmlns:a16="http://schemas.microsoft.com/office/drawing/2014/main" id="{BCA75F14-4851-4FA1-AF45-240D9124B9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9328"/>
            <a:ext cx="12192000" cy="5808671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25" name="Pladsholder til billede 36">
            <a:extLst>
              <a:ext uri="{FF2B5EF4-FFF2-40B4-BE49-F238E27FC236}">
                <a16:creationId xmlns=""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8225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4" name="Pladsholder til tekst 30">
            <a:extLst>
              <a:ext uri="{FF2B5EF4-FFF2-40B4-BE49-F238E27FC236}">
                <a16:creationId xmlns=""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225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=""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8806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 smtClean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=""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35279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tekst 30">
            <a:extLst>
              <a:ext uri="{FF2B5EF4-FFF2-40B4-BE49-F238E27FC236}">
                <a16:creationId xmlns=""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35279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=""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35279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=""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05042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2" name="Pladsholder til tekst 30">
            <a:extLst>
              <a:ext uri="{FF2B5EF4-FFF2-40B4-BE49-F238E27FC236}">
                <a16:creationId xmlns=""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5042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=""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05042" y="432113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=""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65661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3" name="Pladsholder til tekst 30">
            <a:extLst>
              <a:ext uri="{FF2B5EF4-FFF2-40B4-BE49-F238E27FC236}">
                <a16:creationId xmlns=""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5661" y="334823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=""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65661" y="431749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97778"/>
            <a:ext cx="1725166" cy="54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75766"/>
            <a:ext cx="10243104" cy="1044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34" name="Billede 3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113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="" xmlns:a16="http://schemas.microsoft.com/office/drawing/2014/main" id="{BCA75F14-4851-4FA1-AF45-240D9124B9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4000"/>
            <a:ext cx="12192000" cy="5814000"/>
          </a:xfrm>
          <a:prstGeom prst="rect">
            <a:avLst/>
          </a:prstGeom>
          <a:solidFill>
            <a:srgbClr val="8D9950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>
              <a:solidFill>
                <a:schemeClr val="tx1"/>
              </a:solidFill>
            </a:endParaRPr>
          </a:p>
        </p:txBody>
      </p:sp>
      <p:sp>
        <p:nvSpPr>
          <p:cNvPr id="25" name="Pladsholder til billede 36">
            <a:extLst>
              <a:ext uri="{FF2B5EF4-FFF2-40B4-BE49-F238E27FC236}">
                <a16:creationId xmlns=""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26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4" name="Pladsholder til tekst 30">
            <a:extLst>
              <a:ext uri="{FF2B5EF4-FFF2-40B4-BE49-F238E27FC236}">
                <a16:creationId xmlns=""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7965" y="3240848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=""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0848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=""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24262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tekst 30">
            <a:extLst>
              <a:ext uri="{FF2B5EF4-FFF2-40B4-BE49-F238E27FC236}">
                <a16:creationId xmlns=""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24262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=""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24262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=""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10958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2" name="Pladsholder til tekst 30">
            <a:extLst>
              <a:ext uri="{FF2B5EF4-FFF2-40B4-BE49-F238E27FC236}">
                <a16:creationId xmlns=""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10958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=""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10958" y="421971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=""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7157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3" name="Pladsholder til tekst 30">
            <a:extLst>
              <a:ext uri="{FF2B5EF4-FFF2-40B4-BE49-F238E27FC236}">
                <a16:creationId xmlns=""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71577" y="324681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=""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71577" y="421607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120" y="25401"/>
            <a:ext cx="10202248" cy="10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36" name="Billede 3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28250"/>
            <a:ext cx="1725166" cy="540000"/>
          </a:xfrm>
          <a:prstGeom prst="rect">
            <a:avLst/>
          </a:prstGeom>
        </p:spPr>
      </p:pic>
      <p:pic>
        <p:nvPicPr>
          <p:cNvPr id="32" name="Billede 31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22" y="6065363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59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07" y="135472"/>
            <a:ext cx="10370926" cy="1044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=""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874" y="1071553"/>
            <a:ext cx="558196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=""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1008" y="1071553"/>
            <a:ext cx="5519992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/>
          </p:nvPr>
        </p:nvSpPr>
        <p:spPr>
          <a:xfrm>
            <a:off x="348190" y="1958969"/>
            <a:ext cx="5581650" cy="4238631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2" name="Pladsholder til tekst 9"/>
          <p:cNvSpPr>
            <a:spLocks noGrp="1"/>
          </p:cNvSpPr>
          <p:nvPr>
            <p:ph type="body" sz="quarter" idx="11"/>
          </p:nvPr>
        </p:nvSpPr>
        <p:spPr>
          <a:xfrm>
            <a:off x="6291008" y="1966322"/>
            <a:ext cx="5519992" cy="4231278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15" name="Billede 14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6" name="Billede 15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(flere punk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52" y="147345"/>
            <a:ext cx="10437815" cy="1044000"/>
          </a:xfrm>
        </p:spPr>
        <p:txBody>
          <a:bodyPr rtlCol="0"/>
          <a:lstStyle>
            <a:lvl1pPr rtl="0">
              <a:defRPr>
                <a:solidFill>
                  <a:schemeClr val="tx1"/>
                </a:solidFill>
              </a:defRPr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=""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40251" y="1086341"/>
            <a:ext cx="3471337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=""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352655" y="1086341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10" name="Pladsholder til tekst 4">
            <a:extLst>
              <a:ext uri="{FF2B5EF4-FFF2-40B4-BE49-F238E27FC236}">
                <a16:creationId xmlns="" xmlns:a16="http://schemas.microsoft.com/office/drawing/2014/main" id="{255FA165-37DF-4E15-9395-3DD34C0F1C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1200" y="1089825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>
          <a:xfrm>
            <a:off x="340252" y="1955800"/>
            <a:ext cx="347133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4" name="Pladsholder til tekst 7"/>
          <p:cNvSpPr>
            <a:spLocks noGrp="1"/>
          </p:cNvSpPr>
          <p:nvPr>
            <p:ph type="body" sz="quarter" idx="16"/>
          </p:nvPr>
        </p:nvSpPr>
        <p:spPr>
          <a:xfrm>
            <a:off x="4352655" y="1955800"/>
            <a:ext cx="347133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6" name="Pladsholder til tekst 7"/>
          <p:cNvSpPr>
            <a:spLocks noGrp="1"/>
          </p:cNvSpPr>
          <p:nvPr>
            <p:ph type="body" sz="quarter" idx="17"/>
          </p:nvPr>
        </p:nvSpPr>
        <p:spPr>
          <a:xfrm>
            <a:off x="8331200" y="1955800"/>
            <a:ext cx="346287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9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=""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400" y="596393"/>
            <a:ext cx="61438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3" name="Pladsholder til indhold 2">
            <a:extLst>
              <a:ext uri="{FF2B5EF4-FFF2-40B4-BE49-F238E27FC236}">
                <a16:creationId xmlns=""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400" y="2138901"/>
            <a:ext cx="6143823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="" xmlns:a16="http://schemas.microsoft.com/office/drawing/2014/main" id="{C752B41F-4B4E-4E1F-9191-6BB3F421ED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sp>
        <p:nvSpPr>
          <p:cNvPr id="18" name="Kombinationstegning: Figur 17">
            <a:extLst>
              <a:ext uri="{FF2B5EF4-FFF2-40B4-BE49-F238E27FC236}">
                <a16:creationId xmlns="" xmlns:a16="http://schemas.microsoft.com/office/drawing/2014/main" id="{E3EFD1DB-7478-445F-ACEF-64BE4DFEC8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181600" cy="68580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  <p:sp>
        <p:nvSpPr>
          <p:cNvPr id="12" name="Rektangel med enkelt afrundet hjørne 11"/>
          <p:cNvSpPr/>
          <p:nvPr userDrawn="1"/>
        </p:nvSpPr>
        <p:spPr>
          <a:xfrm rot="10800000" flipH="1">
            <a:off x="0" y="-5"/>
            <a:ext cx="5181600" cy="6858003"/>
          </a:xfrm>
          <a:prstGeom prst="round1Rect">
            <a:avLst>
              <a:gd name="adj" fmla="val 47794"/>
            </a:avLst>
          </a:pr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3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=""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867" y="596393"/>
            <a:ext cx="61184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6" name="Pladsholder til billede 15">
            <a:extLst>
              <a:ext uri="{FF2B5EF4-FFF2-40B4-BE49-F238E27FC236}">
                <a16:creationId xmlns="" xmlns:a16="http://schemas.microsoft.com/office/drawing/2014/main" id="{80E4B7A8-67F1-4290-B537-DE49AD9FBFF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8003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sp>
        <p:nvSpPr>
          <p:cNvPr id="13" name="Pladsholder til indhold 2">
            <a:extLst>
              <a:ext uri="{FF2B5EF4-FFF2-40B4-BE49-F238E27FC236}">
                <a16:creationId xmlns=""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867" y="2138901"/>
            <a:ext cx="6118424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="" xmlns:a16="http://schemas.microsoft.com/office/drawing/2014/main" id="{C752B41F-4B4E-4E1F-9191-6BB3F421ED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sp>
        <p:nvSpPr>
          <p:cNvPr id="18" name="Kombinationstegning: Figur 17">
            <a:extLst>
              <a:ext uri="{FF2B5EF4-FFF2-40B4-BE49-F238E27FC236}">
                <a16:creationId xmlns="" xmlns:a16="http://schemas.microsoft.com/office/drawing/2014/main" id="{E3EFD1DB-7478-445F-ACEF-64BE4DFEC8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 dirty="0"/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0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dsholder til billede 33">
            <a:extLst>
              <a:ext uri="{FF2B5EF4-FFF2-40B4-BE49-F238E27FC236}">
                <a16:creationId xmlns="" xmlns:a16="http://schemas.microsoft.com/office/drawing/2014/main" id="{FD177CC8-001B-43AD-8769-8F49681EBE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273115" cy="6858000"/>
          </a:xfrm>
          <a:custGeom>
            <a:avLst/>
            <a:gdLst>
              <a:gd name="connsiteX0" fmla="*/ 3348090 w 11273115"/>
              <a:gd name="connsiteY0" fmla="*/ 0 h 6858000"/>
              <a:gd name="connsiteX1" fmla="*/ 3350669 w 11273115"/>
              <a:gd name="connsiteY1" fmla="*/ 66 h 6858000"/>
              <a:gd name="connsiteX2" fmla="*/ 3350669 w 11273115"/>
              <a:gd name="connsiteY2" fmla="*/ 0 h 6858000"/>
              <a:gd name="connsiteX3" fmla="*/ 11272195 w 11273115"/>
              <a:gd name="connsiteY3" fmla="*/ 0 h 6858000"/>
              <a:gd name="connsiteX4" fmla="*/ 11272195 w 11273115"/>
              <a:gd name="connsiteY4" fmla="*/ 2961216 h 6858000"/>
              <a:gd name="connsiteX5" fmla="*/ 11271695 w 11273115"/>
              <a:gd name="connsiteY5" fmla="*/ 2961216 h 6858000"/>
              <a:gd name="connsiteX6" fmla="*/ 11273115 w 11273115"/>
              <a:gd name="connsiteY6" fmla="*/ 3017366 h 6858000"/>
              <a:gd name="connsiteX7" fmla="*/ 7818094 w 11273115"/>
              <a:gd name="connsiteY7" fmla="*/ 6846005 h 6858000"/>
              <a:gd name="connsiteX8" fmla="*/ 7660345 w 11273115"/>
              <a:gd name="connsiteY8" fmla="*/ 6858000 h 6858000"/>
              <a:gd name="connsiteX9" fmla="*/ 0 w 11273115"/>
              <a:gd name="connsiteY9" fmla="*/ 6858000 h 6858000"/>
              <a:gd name="connsiteX10" fmla="*/ 0 w 11273115"/>
              <a:gd name="connsiteY10" fmla="*/ 3105006 h 6858000"/>
              <a:gd name="connsiteX11" fmla="*/ 1984 w 11273115"/>
              <a:gd name="connsiteY11" fmla="*/ 3078405 h 6858000"/>
              <a:gd name="connsiteX12" fmla="*/ 3348090 w 1127311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3115" h="6858000">
                <a:moveTo>
                  <a:pt x="3348090" y="0"/>
                </a:moveTo>
                <a:lnTo>
                  <a:pt x="3350669" y="66"/>
                </a:lnTo>
                <a:lnTo>
                  <a:pt x="3350669" y="0"/>
                </a:lnTo>
                <a:lnTo>
                  <a:pt x="11272195" y="0"/>
                </a:lnTo>
                <a:lnTo>
                  <a:pt x="11272195" y="2961216"/>
                </a:lnTo>
                <a:lnTo>
                  <a:pt x="11271695" y="2961216"/>
                </a:lnTo>
                <a:lnTo>
                  <a:pt x="11273115" y="3017366"/>
                </a:lnTo>
                <a:cubicBezTo>
                  <a:pt x="11273115" y="5009996"/>
                  <a:pt x="9758729" y="6648923"/>
                  <a:pt x="7818094" y="6846005"/>
                </a:cubicBezTo>
                <a:lnTo>
                  <a:pt x="7660345" y="6858000"/>
                </a:lnTo>
                <a:lnTo>
                  <a:pt x="0" y="6858000"/>
                </a:lnTo>
                <a:lnTo>
                  <a:pt x="0" y="3105006"/>
                </a:lnTo>
                <a:lnTo>
                  <a:pt x="1984" y="3078405"/>
                </a:lnTo>
                <a:cubicBezTo>
                  <a:pt x="174228" y="1349311"/>
                  <a:pt x="1606596" y="0"/>
                  <a:pt x="334809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rtlCol="0" anchor="ctr">
            <a:noAutofit/>
          </a:bodyPr>
          <a:lstStyle>
            <a:lvl1pPr algn="ctr">
              <a:defRPr/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9" name="Kombinationstegning: Figur 8">
            <a:extLst>
              <a:ext uri="{FF2B5EF4-FFF2-40B4-BE49-F238E27FC236}">
                <a16:creationId xmlns="" xmlns:a16="http://schemas.microsoft.com/office/drawing/2014/main" id="{ED724945-48CE-43AA-A2D7-D18FC7CB73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14" name="Titel 1">
            <a:extLst>
              <a:ext uri="{FF2B5EF4-FFF2-40B4-BE49-F238E27FC236}">
                <a16:creationId xmlns=""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3943350"/>
            <a:ext cx="11582479" cy="291465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 smtClean="0">
                <a:solidFill>
                  <a:srgbClr val="FFFFFF"/>
                </a:solidFill>
              </a:rPr>
              <a:t>Klik for at redigere i master</a:t>
            </a:r>
            <a:endParaRPr lang="da-DK" sz="4400" noProof="0" dirty="0">
              <a:solidFill>
                <a:srgbClr val="FFFFFF"/>
              </a:solidFill>
            </a:endParaRPr>
          </a:p>
        </p:txBody>
      </p:sp>
      <p:sp>
        <p:nvSpPr>
          <p:cNvPr id="36" name="Kombinationstegning: Figur 35">
            <a:extLst>
              <a:ext uri="{FF2B5EF4-FFF2-40B4-BE49-F238E27FC236}">
                <a16:creationId xmlns="" xmlns:a16="http://schemas.microsoft.com/office/drawing/2014/main" id="{9A0315CC-EC7D-4E65-936E-03F3BE220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5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6" name="Pladsholder til tekst 5">
            <a:extLst>
              <a:ext uri="{FF2B5EF4-FFF2-40B4-BE49-F238E27FC236}">
                <a16:creationId xmlns=""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=""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4" y="6419461"/>
            <a:ext cx="5476510" cy="350442"/>
          </a:xfrm>
        </p:spPr>
        <p:txBody>
          <a:bodyPr rtlCol="0">
            <a:noAutofit/>
          </a:bodyPr>
          <a:lstStyle>
            <a:lvl1pPr>
              <a:buNone/>
              <a:defRPr sz="2400" baseline="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</a:t>
            </a:r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3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235168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2" y="2129467"/>
            <a:ext cx="11235169" cy="397532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021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6211294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3" y="2052452"/>
            <a:ext cx="6211294" cy="419594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sp>
        <p:nvSpPr>
          <p:cNvPr id="5" name="Pladsholder til billede 15">
            <a:extLst>
              <a:ext uri="{FF2B5EF4-FFF2-40B4-BE49-F238E27FC236}">
                <a16:creationId xmlns="" xmlns:a16="http://schemas.microsoft.com/office/drawing/2014/main" id="{80E4B7A8-67F1-4290-B537-DE49AD9FBFF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10400" y="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pic>
        <p:nvPicPr>
          <p:cNvPr id="11" name="Billede 10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0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Øvels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046970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93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med under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4" y="919716"/>
            <a:ext cx="11235168" cy="3551275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5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Undertitel 2">
            <a:extLst>
              <a:ext uri="{FF2B5EF4-FFF2-40B4-BE49-F238E27FC236}">
                <a16:creationId xmlns=""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4" y="4795284"/>
            <a:ext cx="11235168" cy="1084522"/>
          </a:xfrm>
        </p:spPr>
        <p:txBody>
          <a:bodyPr rtlCol="0">
            <a:normAutofit/>
          </a:bodyPr>
          <a:lstStyle>
            <a:lvl1pPr marL="0" indent="0" algn="l">
              <a:lnSpc>
                <a:spcPct val="120000"/>
              </a:lnSpc>
              <a:buNone/>
              <a:defRPr sz="24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aus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7979" y="2863126"/>
            <a:ext cx="6460969" cy="1325890"/>
          </a:xfrm>
        </p:spPr>
        <p:txBody>
          <a:bodyPr rtlCol="0">
            <a:normAutofit/>
          </a:bodyPr>
          <a:lstStyle>
            <a:lvl1pPr algn="ctr">
              <a:defRPr sz="7200">
                <a:solidFill>
                  <a:schemeClr val="tx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rtl="0"/>
            <a:r>
              <a:rPr lang="da-DK" noProof="0" dirty="0" smtClean="0"/>
              <a:t>PAUSE</a:t>
            </a:r>
            <a:endParaRPr lang="da-DK" noProof="0" dirty="0"/>
          </a:p>
        </p:txBody>
      </p:sp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="" xmlns:a16="http://schemas.microsoft.com/office/drawing/2014/main" id="{E6C91E54-DBE4-467A-A827-2C5C88E61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166400"/>
            <a:ext cx="12192000" cy="56916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0" name="Pladsholder til indhold 2">
            <a:extLst>
              <a:ext uri="{FF2B5EF4-FFF2-40B4-BE49-F238E27FC236}">
                <a16:creationId xmlns=""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618401"/>
            <a:ext cx="11235169" cy="4657201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0" rtl="0"/>
            <a:endParaRPr lang="da-DK" noProof="0" dirty="0" smtClean="0"/>
          </a:p>
        </p:txBody>
      </p:sp>
      <p:sp>
        <p:nvSpPr>
          <p:cNvPr id="6" name="Titel 1">
            <a:extLst>
              <a:ext uri="{FF2B5EF4-FFF2-40B4-BE49-F238E27FC236}">
                <a16:creationId xmlns="" xmlns:a16="http://schemas.microsoft.com/office/drawing/2014/main" id="{DBAED78D-8293-4554-BA23-D14EC617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261909"/>
            <a:ext cx="10285073" cy="685293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901" y="312935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="" xmlns:a16="http://schemas.microsoft.com/office/drawing/2014/main" id="{E6C91E54-DBE4-467A-A827-2C5C88E61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166284"/>
            <a:ext cx="12192000" cy="5691715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Titel 1">
            <a:extLst>
              <a:ext uri="{FF2B5EF4-FFF2-40B4-BE49-F238E27FC236}">
                <a16:creationId xmlns="" xmlns:a16="http://schemas.microsoft.com/office/drawing/2014/main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2" y="164887"/>
            <a:ext cx="5982813" cy="924634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=""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1337733"/>
            <a:ext cx="6000837" cy="4830230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33" name="Pladsholder til billede 32">
            <a:extLst>
              <a:ext uri="{FF2B5EF4-FFF2-40B4-BE49-F238E27FC236}">
                <a16:creationId xmlns="" xmlns:a16="http://schemas.microsoft.com/office/drawing/2014/main" id="{64635F40-0058-44E0-95CD-8FFAE18764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939642" y="0"/>
            <a:ext cx="5252357" cy="6858000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4" name="Billede 13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416" y="-1021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684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="" xmlns:a16="http://schemas.microsoft.com/office/drawing/2014/main" id="{E6C91E54-DBE4-467A-A827-2C5C88E61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77168"/>
            <a:ext cx="12192000" cy="3982754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Titel 1">
            <a:extLst>
              <a:ext uri="{FF2B5EF4-FFF2-40B4-BE49-F238E27FC236}">
                <a16:creationId xmlns="" xmlns:a16="http://schemas.microsoft.com/office/drawing/2014/main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3" y="525440"/>
            <a:ext cx="5854621" cy="1963318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=""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3031067"/>
            <a:ext cx="5854621" cy="3136622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 marL="2571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6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24" name="Pladsholder til billede 23">
            <a:extLst>
              <a:ext uri="{FF2B5EF4-FFF2-40B4-BE49-F238E27FC236}">
                <a16:creationId xmlns="" xmlns:a16="http://schemas.microsoft.com/office/drawing/2014/main" id="{D5749D8A-F20A-4228-9136-5891AE0352B9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6524772" y="0"/>
            <a:ext cx="2846566" cy="2877168"/>
          </a:xfrm>
          <a:custGeom>
            <a:avLst/>
            <a:gdLst>
              <a:gd name="connsiteX0" fmla="*/ 2797 w 2846566"/>
              <a:gd name="connsiteY0" fmla="*/ 0 h 2838450"/>
              <a:gd name="connsiteX1" fmla="*/ 2846566 w 2846566"/>
              <a:gd name="connsiteY1" fmla="*/ 0 h 2838450"/>
              <a:gd name="connsiteX2" fmla="*/ 2846566 w 2846566"/>
              <a:gd name="connsiteY2" fmla="*/ 2838450 h 2838450"/>
              <a:gd name="connsiteX3" fmla="*/ 2091122 w 2846566"/>
              <a:gd name="connsiteY3" fmla="*/ 2838450 h 2838450"/>
              <a:gd name="connsiteX4" fmla="*/ 1974232 w 2846566"/>
              <a:gd name="connsiteY4" fmla="*/ 2820914 h 2838450"/>
              <a:gd name="connsiteX5" fmla="*/ 0 w 2846566"/>
              <a:gd name="connsiteY5" fmla="*/ 404262 h 2838450"/>
              <a:gd name="connsiteX6" fmla="*/ 2797 w 2846566"/>
              <a:gd name="connsiteY6" fmla="*/ 293225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6566" h="2838450">
                <a:moveTo>
                  <a:pt x="2797" y="0"/>
                </a:moveTo>
                <a:lnTo>
                  <a:pt x="2846566" y="0"/>
                </a:lnTo>
                <a:lnTo>
                  <a:pt x="2846566" y="2838450"/>
                </a:lnTo>
                <a:lnTo>
                  <a:pt x="2091122" y="2838450"/>
                </a:lnTo>
                <a:lnTo>
                  <a:pt x="1974232" y="2820914"/>
                </a:lnTo>
                <a:cubicBezTo>
                  <a:pt x="848632" y="2597020"/>
                  <a:pt x="0" y="1600146"/>
                  <a:pt x="0" y="404262"/>
                </a:cubicBezTo>
                <a:lnTo>
                  <a:pt x="2797" y="293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7" name="Pladsholder til billede 26">
            <a:extLst>
              <a:ext uri="{FF2B5EF4-FFF2-40B4-BE49-F238E27FC236}">
                <a16:creationId xmlns="" xmlns:a16="http://schemas.microsoft.com/office/drawing/2014/main" id="{4A3C6DC1-25FD-4947-8211-89B20E599AE3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9370358" y="-3353"/>
            <a:ext cx="2825919" cy="2880521"/>
          </a:xfrm>
          <a:custGeom>
            <a:avLst/>
            <a:gdLst>
              <a:gd name="connsiteX0" fmla="*/ 0 w 2826990"/>
              <a:gd name="connsiteY0" fmla="*/ 0 h 2854594"/>
              <a:gd name="connsiteX1" fmla="*/ 2826990 w 2826990"/>
              <a:gd name="connsiteY1" fmla="*/ 0 h 2854594"/>
              <a:gd name="connsiteX2" fmla="*/ 2826990 w 2826990"/>
              <a:gd name="connsiteY2" fmla="*/ 2854594 h 2854594"/>
              <a:gd name="connsiteX3" fmla="*/ 0 w 2826990"/>
              <a:gd name="connsiteY3" fmla="*/ 2854594 h 2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6990" h="2854594">
                <a:moveTo>
                  <a:pt x="0" y="0"/>
                </a:moveTo>
                <a:lnTo>
                  <a:pt x="2826990" y="0"/>
                </a:lnTo>
                <a:lnTo>
                  <a:pt x="2826990" y="2854594"/>
                </a:lnTo>
                <a:lnTo>
                  <a:pt x="0" y="285459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30" name="Pladsholder til billede 29">
            <a:extLst>
              <a:ext uri="{FF2B5EF4-FFF2-40B4-BE49-F238E27FC236}">
                <a16:creationId xmlns="" xmlns:a16="http://schemas.microsoft.com/office/drawing/2014/main" id="{53C819AA-E73C-44C7-9928-5E1A8A22BC5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520415" y="2877168"/>
            <a:ext cx="2852263" cy="3980832"/>
          </a:xfrm>
          <a:custGeom>
            <a:avLst/>
            <a:gdLst>
              <a:gd name="connsiteX0" fmla="*/ 2436721 w 2846565"/>
              <a:gd name="connsiteY0" fmla="*/ 0 h 4001609"/>
              <a:gd name="connsiteX1" fmla="*/ 2846565 w 2846565"/>
              <a:gd name="connsiteY1" fmla="*/ 0 h 4001609"/>
              <a:gd name="connsiteX2" fmla="*/ 2846565 w 2846565"/>
              <a:gd name="connsiteY2" fmla="*/ 4001609 h 4001609"/>
              <a:gd name="connsiteX3" fmla="*/ 2796 w 2846565"/>
              <a:gd name="connsiteY3" fmla="*/ 4001608 h 4001609"/>
              <a:gd name="connsiteX4" fmla="*/ 2796 w 2846565"/>
              <a:gd name="connsiteY4" fmla="*/ 2564348 h 4001609"/>
              <a:gd name="connsiteX5" fmla="*/ 0 w 2846565"/>
              <a:gd name="connsiteY5" fmla="*/ 2453758 h 4001609"/>
              <a:gd name="connsiteX6" fmla="*/ 2202875 w 2846565"/>
              <a:gd name="connsiteY6" fmla="*/ 12668 h 4001609"/>
              <a:gd name="connsiteX7" fmla="*/ 2436721 w 2846565"/>
              <a:gd name="connsiteY7" fmla="*/ 860 h 400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6565" h="4001609">
                <a:moveTo>
                  <a:pt x="2436721" y="0"/>
                </a:moveTo>
                <a:lnTo>
                  <a:pt x="2846565" y="0"/>
                </a:lnTo>
                <a:lnTo>
                  <a:pt x="2846565" y="4001609"/>
                </a:lnTo>
                <a:lnTo>
                  <a:pt x="2796" y="4001608"/>
                </a:lnTo>
                <a:lnTo>
                  <a:pt x="2796" y="2564348"/>
                </a:lnTo>
                <a:lnTo>
                  <a:pt x="0" y="2453758"/>
                </a:lnTo>
                <a:cubicBezTo>
                  <a:pt x="0" y="1183283"/>
                  <a:pt x="965553" y="138326"/>
                  <a:pt x="2202875" y="12668"/>
                </a:cubicBezTo>
                <a:lnTo>
                  <a:pt x="2436721" y="86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33" name="Pladsholder til billede 32">
            <a:extLst>
              <a:ext uri="{FF2B5EF4-FFF2-40B4-BE49-F238E27FC236}">
                <a16:creationId xmlns="" xmlns:a16="http://schemas.microsoft.com/office/drawing/2014/main" id="{64635F40-0058-44E0-95CD-8FFAE1876473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9370357" y="2877168"/>
            <a:ext cx="2826000" cy="3980832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5" name="Billede 14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78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="" xmlns:a16="http://schemas.microsoft.com/office/drawing/2014/main" id="{C755B30B-7677-4AAC-9890-81A7EFF6B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36E5F686-1654-4CE7-8DA0-0D626B36E1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9" name="Titel 1">
            <a:extLst>
              <a:ext uri="{FF2B5EF4-FFF2-40B4-BE49-F238E27FC236}">
                <a16:creationId xmlns=""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11235169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4" name="Undertitel 2">
            <a:extLst>
              <a:ext uri="{FF2B5EF4-FFF2-40B4-BE49-F238E27FC236}">
                <a16:creationId xmlns=""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2192000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355600" indent="0">
              <a:lnSpc>
                <a:spcPct val="4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pic>
        <p:nvPicPr>
          <p:cNvPr id="16" name="Billede 15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828014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19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="" xmlns:a16="http://schemas.microsoft.com/office/drawing/2014/main" id="{C755B30B-7677-4AAC-9890-81A7EFF6BF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36E5F686-1654-4CE7-8DA0-0D626B36E1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 dirty="0"/>
          </a:p>
        </p:txBody>
      </p:sp>
      <p:sp>
        <p:nvSpPr>
          <p:cNvPr id="9" name="Titel 1">
            <a:extLst>
              <a:ext uri="{FF2B5EF4-FFF2-40B4-BE49-F238E27FC236}">
                <a16:creationId xmlns=""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5323504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4" name="Undertitel 2">
            <a:extLst>
              <a:ext uri="{FF2B5EF4-FFF2-40B4-BE49-F238E27FC236}">
                <a16:creationId xmlns=""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4292600"/>
            <a:ext cx="11576868" cy="256540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914400" indent="-558800">
              <a:lnSpc>
                <a:spcPct val="400000"/>
              </a:lnSpc>
              <a:spcBef>
                <a:spcPts val="0"/>
              </a:spcBef>
              <a:buNone/>
              <a:defRPr sz="2400">
                <a:solidFill>
                  <a:srgbClr val="254973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="" xmlns:a16="http://schemas.microsoft.com/office/drawing/2014/main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algn="ctr">
              <a:buClr>
                <a:schemeClr val="accent2"/>
              </a:buClr>
              <a:defRPr/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6" name="Billede 15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901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E6C91E54-DBE4-467A-A827-2C5C88E61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045219"/>
            <a:ext cx="12192000" cy="5812782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7" name="Pladsholder til indhold 2">
            <a:extLst>
              <a:ext uri="{FF2B5EF4-FFF2-40B4-BE49-F238E27FC236}">
                <a16:creationId xmlns="" xmlns:a16="http://schemas.microsoft.com/office/drawing/2014/main" id="{03BD1FF0-3229-401F-AEC3-09AE7042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4" y="1201619"/>
            <a:ext cx="11267104" cy="5116382"/>
          </a:xfrm>
        </p:spPr>
        <p:txBody>
          <a:bodyPr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0" rtl="0"/>
            <a:endParaRPr lang="da-DK" noProof="0" dirty="0" smtClean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450763" y="12032"/>
            <a:ext cx="10297001" cy="104521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6464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50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="" xmlns:a16="http://schemas.microsoft.com/office/drawing/2014/main" id="{7624BCA1-E0EF-42A1-B762-D68E4B9848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044000"/>
            <a:ext cx="12192000" cy="58140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8" name="Pladsholder til billede 17">
            <a:extLst>
              <a:ext uri="{FF2B5EF4-FFF2-40B4-BE49-F238E27FC236}">
                <a16:creationId xmlns=""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02189" y="1"/>
            <a:ext cx="4289812" cy="6857999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423333" y="16935"/>
            <a:ext cx="7064904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redigere..</a:t>
            </a:r>
            <a:endParaRPr lang="da-DK" dirty="0"/>
          </a:p>
        </p:txBody>
      </p:sp>
      <p:sp>
        <p:nvSpPr>
          <p:cNvPr id="14" name="Pladsholder til tekst 4"/>
          <p:cNvSpPr>
            <a:spLocks noGrp="1"/>
          </p:cNvSpPr>
          <p:nvPr>
            <p:ph type="body" sz="quarter" idx="14"/>
          </p:nvPr>
        </p:nvSpPr>
        <p:spPr>
          <a:xfrm>
            <a:off x="450762" y="1202266"/>
            <a:ext cx="7037475" cy="5115734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da-DK" dirty="0" smtClean="0"/>
          </a:p>
        </p:txBody>
      </p:sp>
      <p:pic>
        <p:nvPicPr>
          <p:cNvPr id="12" name="Billede 11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62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Kombinationstegning: Figur 28">
            <a:extLst>
              <a:ext uri="{FF2B5EF4-FFF2-40B4-BE49-F238E27FC236}">
                <a16:creationId xmlns="" xmlns:a16="http://schemas.microsoft.com/office/drawing/2014/main" id="{7A08E557-10DB-421A-876E-1AE58F8E07C4}"/>
              </a:ext>
            </a:extLst>
          </p:cNvPr>
          <p:cNvSpPr/>
          <p:nvPr userDrawn="1"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da-DK" noProof="0"/>
          </a:p>
        </p:txBody>
      </p:sp>
      <p:sp>
        <p:nvSpPr>
          <p:cNvPr id="2" name="Pladsholder til titel 1">
            <a:extLst>
              <a:ext uri="{FF2B5EF4-FFF2-40B4-BE49-F238E27FC236}">
                <a16:creationId xmlns=""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267" y="590372"/>
            <a:ext cx="10803466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=""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267" y="1916262"/>
            <a:ext cx="10803466" cy="4349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</a:t>
            </a:r>
            <a:r>
              <a:rPr lang="da-DK" noProof="0" dirty="0" smtClean="0"/>
              <a:t>niveau</a:t>
            </a:r>
          </a:p>
          <a:p>
            <a:pPr lvl="5" rtl="0"/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6" r:id="rId2"/>
    <p:sldLayoutId id="2147483689" r:id="rId3"/>
    <p:sldLayoutId id="2147483701" r:id="rId4"/>
    <p:sldLayoutId id="2147483673" r:id="rId5"/>
    <p:sldLayoutId id="2147483691" r:id="rId6"/>
    <p:sldLayoutId id="2147483675" r:id="rId7"/>
    <p:sldLayoutId id="2147483690" r:id="rId8"/>
    <p:sldLayoutId id="2147483700" r:id="rId9"/>
    <p:sldLayoutId id="2147483674" r:id="rId10"/>
    <p:sldLayoutId id="2147483662" r:id="rId11"/>
    <p:sldLayoutId id="2147483719" r:id="rId12"/>
    <p:sldLayoutId id="2147483679" r:id="rId13"/>
    <p:sldLayoutId id="2147483685" r:id="rId14"/>
    <p:sldLayoutId id="2147483692" r:id="rId15"/>
    <p:sldLayoutId id="2147483665" r:id="rId16"/>
    <p:sldLayoutId id="2147483681" r:id="rId17"/>
    <p:sldLayoutId id="2147483693" r:id="rId18"/>
    <p:sldLayoutId id="2147483683" r:id="rId19"/>
    <p:sldLayoutId id="2147483698" r:id="rId20"/>
    <p:sldLayoutId id="2147483699" r:id="rId21"/>
    <p:sldLayoutId id="2147483697" r:id="rId22"/>
    <p:sldLayoutId id="2147483661" r:id="rId23"/>
    <p:sldLayoutId id="2147483666" r:id="rId2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62078"/>
            <a:ext cx="11416710" cy="331908"/>
          </a:xfrm>
        </p:spPr>
        <p:txBody>
          <a:bodyPr>
            <a:normAutofit fontScale="90000"/>
          </a:bodyPr>
          <a:lstStyle/>
          <a:p>
            <a:r>
              <a:rPr lang="da-DK" sz="3600" dirty="0" smtClean="0"/>
              <a:t> Øvelse 1: Interessenter</a:t>
            </a:r>
            <a:endParaRPr lang="da-DK" sz="36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12020203"/>
              </p:ext>
            </p:extLst>
          </p:nvPr>
        </p:nvGraphicFramePr>
        <p:xfrm>
          <a:off x="1498295" y="77118"/>
          <a:ext cx="9000780" cy="6700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416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OverlayVTI">
  <a:themeElements>
    <a:clrScheme name="Brugerdefineret 3">
      <a:dk1>
        <a:srgbClr val="000000"/>
      </a:dk1>
      <a:lt1>
        <a:srgbClr val="F8F8F8"/>
      </a:lt1>
      <a:dk2>
        <a:srgbClr val="8D9950"/>
      </a:dk2>
      <a:lt2>
        <a:srgbClr val="F8F8F8"/>
      </a:lt2>
      <a:accent1>
        <a:srgbClr val="000000"/>
      </a:accent1>
      <a:accent2>
        <a:srgbClr val="8D9950"/>
      </a:accent2>
      <a:accent3>
        <a:srgbClr val="49C5B1"/>
      </a:accent3>
      <a:accent4>
        <a:srgbClr val="1B365D"/>
      </a:accent4>
      <a:accent5>
        <a:srgbClr val="F8485E"/>
      </a:accent5>
      <a:accent6>
        <a:srgbClr val="C6CCA7"/>
      </a:accent6>
      <a:hlink>
        <a:srgbClr val="000000"/>
      </a:hlink>
      <a:folHlink>
        <a:srgbClr val="8D9950"/>
      </a:folHlink>
    </a:clrScheme>
    <a:fontScheme name="Randers Kommune">
      <a:majorFont>
        <a:latin typeface="Roboto Black"/>
        <a:ea typeface=""/>
        <a:cs typeface=""/>
      </a:majorFont>
      <a:minorFont>
        <a:latin typeface="Rockwel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729.tgt.Office_50301014_TF89118109_Win32_OJ112196119.potx" id="{E2641469-1BD5-4ECF-8E87-9C7FC6745475}" vid="{099E4878-7F2F-463D-93C4-1E94CD217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D36D06-4CB7-4DF0-BC60-E9BFBDAC45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AB8BBB-9A18-4050-923B-7FC6E36DA496}">
  <ds:schemaRefs>
    <ds:schemaRef ds:uri="16c05727-aa75-4e4a-9b5f-8a80a1165891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230e9df3-be65-4c73-a93b-d1236ebd677e"/>
    <ds:schemaRef ds:uri="71af3243-3dd4-4a8d-8c0d-dd76da1f02a5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B61E4D0-D101-4A17-BA61-F29B2B6CFE7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6475</TotalTime>
  <Words>8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 Black</vt:lpstr>
      <vt:lpstr>Rockwell</vt:lpstr>
      <vt:lpstr>ModOverlayVTI</vt:lpstr>
      <vt:lpstr> Øvelse 1: Interessenter</vt:lpstr>
    </vt:vector>
  </TitlesOfParts>
  <Company>Randers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på præsentation</dc:title>
  <dc:creator>Agnesa Zejnullahu</dc:creator>
  <cp:lastModifiedBy>Microsoft-konto</cp:lastModifiedBy>
  <cp:revision>390</cp:revision>
  <dcterms:created xsi:type="dcterms:W3CDTF">2022-04-01T09:13:51Z</dcterms:created>
  <dcterms:modified xsi:type="dcterms:W3CDTF">2023-01-12T11:55:21Z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