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258" r:id="rId2"/>
    <p:sldId id="274" r:id="rId3"/>
    <p:sldId id="275" r:id="rId4"/>
    <p:sldId id="281" r:id="rId5"/>
    <p:sldId id="282" r:id="rId6"/>
    <p:sldId id="260" r:id="rId7"/>
    <p:sldId id="259" r:id="rId8"/>
    <p:sldId id="270" r:id="rId9"/>
    <p:sldId id="273" r:id="rId10"/>
    <p:sldId id="261" r:id="rId11"/>
    <p:sldId id="262" r:id="rId12"/>
    <p:sldId id="263" r:id="rId13"/>
    <p:sldId id="264" r:id="rId14"/>
    <p:sldId id="276" r:id="rId15"/>
    <p:sldId id="271" r:id="rId16"/>
    <p:sldId id="278" r:id="rId17"/>
    <p:sldId id="265" r:id="rId18"/>
    <p:sldId id="277" r:id="rId19"/>
    <p:sldId id="266" r:id="rId20"/>
    <p:sldId id="268" r:id="rId21"/>
    <p:sldId id="267" r:id="rId22"/>
    <p:sldId id="279" r:id="rId23"/>
    <p:sldId id="280" r:id="rId24"/>
  </p:sldIdLst>
  <p:sldSz cx="9144000" cy="6858000" type="screen4x3"/>
  <p:notesSz cx="6797675" cy="9926638"/>
  <p:defaultText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62">
          <p15:clr>
            <a:srgbClr val="A4A3A4"/>
          </p15:clr>
        </p15:guide>
        <p15:guide id="2" orient="horz" pos="3961">
          <p15:clr>
            <a:srgbClr val="A4A3A4"/>
          </p15:clr>
        </p15:guide>
        <p15:guide id="3" orient="horz" pos="2406">
          <p15:clr>
            <a:srgbClr val="A4A3A4"/>
          </p15:clr>
        </p15:guide>
        <p15:guide id="4" orient="horz" pos="1548">
          <p15:clr>
            <a:srgbClr val="A4A3A4"/>
          </p15:clr>
        </p15:guide>
        <p15:guide id="5" orient="horz" pos="1304">
          <p15:clr>
            <a:srgbClr val="A4A3A4"/>
          </p15:clr>
        </p15:guide>
        <p15:guide id="6" orient="horz" pos="344">
          <p15:clr>
            <a:srgbClr val="A4A3A4"/>
          </p15:clr>
        </p15:guide>
        <p15:guide id="7" pos="4657">
          <p15:clr>
            <a:srgbClr val="A4A3A4"/>
          </p15:clr>
        </p15:guide>
        <p15:guide id="8" pos="396">
          <p15:clr>
            <a:srgbClr val="A4A3A4"/>
          </p15:clr>
        </p15:guide>
        <p15:guide id="9" pos="5391">
          <p15:clr>
            <a:srgbClr val="A4A3A4"/>
          </p15:clr>
        </p15:guide>
        <p15:guide id="10" pos="111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45" d="100"/>
          <a:sy n="45" d="100"/>
        </p:scale>
        <p:origin x="710" y="38"/>
      </p:cViewPr>
      <p:guideLst>
        <p:guide orient="horz" pos="3562"/>
        <p:guide orient="horz" pos="3961"/>
        <p:guide orient="horz" pos="2406"/>
        <p:guide orient="horz" pos="1548"/>
        <p:guide orient="horz" pos="1304"/>
        <p:guide orient="horz" pos="344"/>
        <p:guide pos="4657"/>
        <p:guide pos="396"/>
        <p:guide pos="5391"/>
        <p:guide pos="111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189EC6C3-F041-9140-B7F1-5B19AD65B673}" type="datetimeFigureOut">
              <a:t>03-07-2018</a:t>
            </a:fld>
            <a:endParaRPr lang="da-DK"/>
          </a:p>
        </p:txBody>
      </p:sp>
      <p:sp>
        <p:nvSpPr>
          <p:cNvPr id="4" name="Pladsholder til sidefod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da-DK"/>
          </a:p>
        </p:txBody>
      </p:sp>
      <p:sp>
        <p:nvSpPr>
          <p:cNvPr id="5" name="Pladsholder til dias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59700A5-DF0B-9B4B-98D4-F6B6165D28EA}" type="slidenum">
              <a:t>‹nr.›</a:t>
            </a:fld>
            <a:endParaRPr lang="da-DK"/>
          </a:p>
        </p:txBody>
      </p:sp>
    </p:spTree>
    <p:extLst>
      <p:ext uri="{BB962C8B-B14F-4D97-AF65-F5344CB8AC3E}">
        <p14:creationId xmlns:p14="http://schemas.microsoft.com/office/powerpoint/2010/main" val="17662924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D2771E3-E118-A64A-94C4-2BB8B54C7BA5}" type="datetimeFigureOut">
              <a:t>03-07-2018</a:t>
            </a:fld>
            <a:endParaRPr lang="da-DK"/>
          </a:p>
        </p:txBody>
      </p:sp>
      <p:sp>
        <p:nvSpPr>
          <p:cNvPr id="4" name="Pladsholder til diasbille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1BF52B6-5609-5149-A324-2FB9B9CBEB49}" type="slidenum">
              <a:t>‹nr.›</a:t>
            </a:fld>
            <a:endParaRPr lang="da-DK"/>
          </a:p>
        </p:txBody>
      </p:sp>
    </p:spTree>
    <p:extLst>
      <p:ext uri="{BB962C8B-B14F-4D97-AF65-F5344CB8AC3E}">
        <p14:creationId xmlns:p14="http://schemas.microsoft.com/office/powerpoint/2010/main" val="38441316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91BF52B6-5609-5149-A324-2FB9B9CBEB49}" type="slidenum">
              <a:rPr lang="da-DK" smtClean="0"/>
              <a:t>20</a:t>
            </a:fld>
            <a:endParaRPr lang="da-DK"/>
          </a:p>
        </p:txBody>
      </p:sp>
    </p:spTree>
    <p:extLst>
      <p:ext uri="{BB962C8B-B14F-4D97-AF65-F5344CB8AC3E}">
        <p14:creationId xmlns:p14="http://schemas.microsoft.com/office/powerpoint/2010/main" val="28069296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med logo_blå">
    <p:bg>
      <p:bgPr>
        <a:solidFill>
          <a:schemeClr val="accent1"/>
        </a:solidFill>
        <a:effectLst/>
      </p:bgPr>
    </p:bg>
    <p:spTree>
      <p:nvGrpSpPr>
        <p:cNvPr id="1" name=""/>
        <p:cNvGrpSpPr/>
        <p:nvPr/>
      </p:nvGrpSpPr>
      <p:grpSpPr>
        <a:xfrm>
          <a:off x="0" y="0"/>
          <a:ext cx="0" cy="0"/>
          <a:chOff x="0" y="0"/>
          <a:chExt cx="0" cy="0"/>
        </a:xfrm>
      </p:grpSpPr>
      <p:pic>
        <p:nvPicPr>
          <p:cNvPr id="6" name="Billede 5"/>
          <p:cNvPicPr>
            <a:picLocks noChangeAspect="1"/>
          </p:cNvPicPr>
          <p:nvPr userDrawn="1"/>
        </p:nvPicPr>
        <p:blipFill>
          <a:blip r:embed="rId2"/>
          <a:stretch>
            <a:fillRect/>
          </a:stretch>
        </p:blipFill>
        <p:spPr>
          <a:xfrm>
            <a:off x="1798638" y="2892371"/>
            <a:ext cx="5594350" cy="927154"/>
          </a:xfrm>
          <a:prstGeom prst="rect">
            <a:avLst/>
          </a:prstGeom>
        </p:spPr>
      </p:pic>
    </p:spTree>
    <p:extLst>
      <p:ext uri="{BB962C8B-B14F-4D97-AF65-F5344CB8AC3E}">
        <p14:creationId xmlns:p14="http://schemas.microsoft.com/office/powerpoint/2010/main" val="495308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lede">
    <p:spTree>
      <p:nvGrpSpPr>
        <p:cNvPr id="1" name=""/>
        <p:cNvGrpSpPr/>
        <p:nvPr/>
      </p:nvGrpSpPr>
      <p:grpSpPr>
        <a:xfrm>
          <a:off x="0" y="0"/>
          <a:ext cx="0" cy="0"/>
          <a:chOff x="0" y="0"/>
          <a:chExt cx="0" cy="0"/>
        </a:xfrm>
      </p:grpSpPr>
      <p:sp>
        <p:nvSpPr>
          <p:cNvPr id="4" name="Pladsholder til billede 3"/>
          <p:cNvSpPr>
            <a:spLocks noGrp="1"/>
          </p:cNvSpPr>
          <p:nvPr>
            <p:ph type="pic" sz="quarter" idx="10" hasCustomPrompt="1"/>
          </p:nvPr>
        </p:nvSpPr>
        <p:spPr>
          <a:xfrm>
            <a:off x="0" y="0"/>
            <a:ext cx="9144000" cy="6858000"/>
          </a:xfrm>
          <a:solidFill>
            <a:schemeClr val="bg1">
              <a:lumMod val="65000"/>
            </a:schemeClr>
          </a:solidFill>
        </p:spPr>
        <p:txBody>
          <a:bodyPr/>
          <a:lstStyle>
            <a:lvl1pPr>
              <a:defRPr sz="1200" b="0" i="0">
                <a:latin typeface="Arial"/>
                <a:cs typeface="Arial"/>
              </a:defRPr>
            </a:lvl1pPr>
          </a:lstStyle>
          <a:p>
            <a:r>
              <a:rPr lang="da-DK"/>
              <a:t>Indsæt billede</a:t>
            </a:r>
          </a:p>
        </p:txBody>
      </p:sp>
    </p:spTree>
    <p:extLst>
      <p:ext uri="{BB962C8B-B14F-4D97-AF65-F5344CB8AC3E}">
        <p14:creationId xmlns:p14="http://schemas.microsoft.com/office/powerpoint/2010/main" val="1355755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lede med hvid overskrift">
    <p:spTree>
      <p:nvGrpSpPr>
        <p:cNvPr id="1" name=""/>
        <p:cNvGrpSpPr/>
        <p:nvPr/>
      </p:nvGrpSpPr>
      <p:grpSpPr>
        <a:xfrm>
          <a:off x="0" y="0"/>
          <a:ext cx="0" cy="0"/>
          <a:chOff x="0" y="0"/>
          <a:chExt cx="0" cy="0"/>
        </a:xfrm>
      </p:grpSpPr>
      <p:sp>
        <p:nvSpPr>
          <p:cNvPr id="4" name="Pladsholder til billede 3"/>
          <p:cNvSpPr>
            <a:spLocks noGrp="1"/>
          </p:cNvSpPr>
          <p:nvPr>
            <p:ph type="pic" sz="quarter" idx="10" hasCustomPrompt="1"/>
          </p:nvPr>
        </p:nvSpPr>
        <p:spPr>
          <a:xfrm>
            <a:off x="0" y="0"/>
            <a:ext cx="9144000" cy="6858000"/>
          </a:xfrm>
          <a:solidFill>
            <a:schemeClr val="bg1">
              <a:lumMod val="65000"/>
            </a:schemeClr>
          </a:solidFill>
        </p:spPr>
        <p:txBody>
          <a:bodyPr/>
          <a:lstStyle>
            <a:lvl1pPr>
              <a:defRPr sz="1200" b="0" i="0">
                <a:latin typeface="Arial"/>
                <a:cs typeface="Arial"/>
              </a:defRPr>
            </a:lvl1pPr>
          </a:lstStyle>
          <a:p>
            <a:r>
              <a:rPr lang="da-DK"/>
              <a:t>Indsæt billede</a:t>
            </a:r>
          </a:p>
        </p:txBody>
      </p:sp>
      <p:sp>
        <p:nvSpPr>
          <p:cNvPr id="2" name="Titel 1"/>
          <p:cNvSpPr>
            <a:spLocks noGrp="1"/>
          </p:cNvSpPr>
          <p:nvPr>
            <p:ph type="title" hasCustomPrompt="1"/>
          </p:nvPr>
        </p:nvSpPr>
        <p:spPr>
          <a:xfrm>
            <a:off x="628650" y="3819526"/>
            <a:ext cx="6759574" cy="2570524"/>
          </a:xfrm>
        </p:spPr>
        <p:txBody>
          <a:bodyPr/>
          <a:lstStyle>
            <a:lvl1pPr>
              <a:lnSpc>
                <a:spcPts val="6000"/>
              </a:lnSpc>
              <a:defRPr sz="6000">
                <a:solidFill>
                  <a:schemeClr val="bg1"/>
                </a:solidFill>
              </a:defRPr>
            </a:lvl1pPr>
          </a:lstStyle>
          <a:p>
            <a:r>
              <a:rPr lang="da-DK"/>
              <a:t>Overskrift </a:t>
            </a:r>
            <a:br>
              <a:rPr lang="da-DK"/>
            </a:br>
            <a:r>
              <a:rPr lang="da-DK"/>
              <a:t>på breaker</a:t>
            </a:r>
          </a:p>
        </p:txBody>
      </p:sp>
    </p:spTree>
    <p:extLst>
      <p:ext uri="{BB962C8B-B14F-4D97-AF65-F5344CB8AC3E}">
        <p14:creationId xmlns:p14="http://schemas.microsoft.com/office/powerpoint/2010/main" val="3551218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lede med gul overskrift">
    <p:spTree>
      <p:nvGrpSpPr>
        <p:cNvPr id="1" name=""/>
        <p:cNvGrpSpPr/>
        <p:nvPr/>
      </p:nvGrpSpPr>
      <p:grpSpPr>
        <a:xfrm>
          <a:off x="0" y="0"/>
          <a:ext cx="0" cy="0"/>
          <a:chOff x="0" y="0"/>
          <a:chExt cx="0" cy="0"/>
        </a:xfrm>
      </p:grpSpPr>
      <p:sp>
        <p:nvSpPr>
          <p:cNvPr id="4" name="Pladsholder til billede 3"/>
          <p:cNvSpPr>
            <a:spLocks noGrp="1"/>
          </p:cNvSpPr>
          <p:nvPr>
            <p:ph type="pic" sz="quarter" idx="10" hasCustomPrompt="1"/>
          </p:nvPr>
        </p:nvSpPr>
        <p:spPr>
          <a:xfrm>
            <a:off x="0" y="0"/>
            <a:ext cx="9144000" cy="6858000"/>
          </a:xfrm>
          <a:solidFill>
            <a:schemeClr val="bg1">
              <a:lumMod val="65000"/>
            </a:schemeClr>
          </a:solidFill>
        </p:spPr>
        <p:txBody>
          <a:bodyPr/>
          <a:lstStyle>
            <a:lvl1pPr>
              <a:defRPr sz="1200" b="0" i="0">
                <a:latin typeface="Arial"/>
                <a:cs typeface="Arial"/>
              </a:defRPr>
            </a:lvl1pPr>
          </a:lstStyle>
          <a:p>
            <a:r>
              <a:rPr lang="da-DK"/>
              <a:t>Indsæt billede</a:t>
            </a:r>
          </a:p>
        </p:txBody>
      </p:sp>
      <p:sp>
        <p:nvSpPr>
          <p:cNvPr id="2" name="Titel 1"/>
          <p:cNvSpPr>
            <a:spLocks noGrp="1"/>
          </p:cNvSpPr>
          <p:nvPr>
            <p:ph type="title" hasCustomPrompt="1"/>
          </p:nvPr>
        </p:nvSpPr>
        <p:spPr>
          <a:xfrm>
            <a:off x="628650" y="3819526"/>
            <a:ext cx="6759574" cy="2570524"/>
          </a:xfrm>
        </p:spPr>
        <p:txBody>
          <a:bodyPr/>
          <a:lstStyle>
            <a:lvl1pPr>
              <a:lnSpc>
                <a:spcPts val="6000"/>
              </a:lnSpc>
              <a:defRPr sz="6000">
                <a:solidFill>
                  <a:schemeClr val="accent3"/>
                </a:solidFill>
              </a:defRPr>
            </a:lvl1pPr>
          </a:lstStyle>
          <a:p>
            <a:r>
              <a:rPr lang="da-DK"/>
              <a:t>Overskrift </a:t>
            </a:r>
            <a:br>
              <a:rPr lang="da-DK"/>
            </a:br>
            <a:r>
              <a:rPr lang="da-DK"/>
              <a:t>på breaker</a:t>
            </a:r>
          </a:p>
        </p:txBody>
      </p:sp>
    </p:spTree>
    <p:extLst>
      <p:ext uri="{BB962C8B-B14F-4D97-AF65-F5344CB8AC3E}">
        <p14:creationId xmlns:p14="http://schemas.microsoft.com/office/powerpoint/2010/main" val="3390076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med logo_rød">
    <p:bg>
      <p:bgPr>
        <a:solidFill>
          <a:schemeClr val="accent2"/>
        </a:solidFill>
        <a:effectLst/>
      </p:bgPr>
    </p:bg>
    <p:spTree>
      <p:nvGrpSpPr>
        <p:cNvPr id="1" name=""/>
        <p:cNvGrpSpPr/>
        <p:nvPr/>
      </p:nvGrpSpPr>
      <p:grpSpPr>
        <a:xfrm>
          <a:off x="0" y="0"/>
          <a:ext cx="0" cy="0"/>
          <a:chOff x="0" y="0"/>
          <a:chExt cx="0" cy="0"/>
        </a:xfrm>
      </p:grpSpPr>
      <p:pic>
        <p:nvPicPr>
          <p:cNvPr id="4" name="Billede 3"/>
          <p:cNvPicPr>
            <a:picLocks noChangeAspect="1"/>
          </p:cNvPicPr>
          <p:nvPr userDrawn="1"/>
        </p:nvPicPr>
        <p:blipFill>
          <a:blip r:embed="rId2"/>
          <a:stretch>
            <a:fillRect/>
          </a:stretch>
        </p:blipFill>
        <p:spPr>
          <a:xfrm>
            <a:off x="1798637" y="2891281"/>
            <a:ext cx="5600930" cy="928244"/>
          </a:xfrm>
          <a:prstGeom prst="rect">
            <a:avLst/>
          </a:prstGeom>
        </p:spPr>
      </p:pic>
    </p:spTree>
    <p:extLst>
      <p:ext uri="{BB962C8B-B14F-4D97-AF65-F5344CB8AC3E}">
        <p14:creationId xmlns:p14="http://schemas.microsoft.com/office/powerpoint/2010/main" val="3187315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med overskrift_blå">
    <p:bg>
      <p:bgPr>
        <a:solidFill>
          <a:schemeClr val="accent1"/>
        </a:solidFill>
        <a:effectLst/>
      </p:bgPr>
    </p:bg>
    <p:spTree>
      <p:nvGrpSpPr>
        <p:cNvPr id="1" name=""/>
        <p:cNvGrpSpPr/>
        <p:nvPr/>
      </p:nvGrpSpPr>
      <p:grpSpPr>
        <a:xfrm>
          <a:off x="0" y="0"/>
          <a:ext cx="0" cy="0"/>
          <a:chOff x="0" y="0"/>
          <a:chExt cx="0" cy="0"/>
        </a:xfrm>
      </p:grpSpPr>
      <p:sp>
        <p:nvSpPr>
          <p:cNvPr id="6" name="Pladsholder til titel 1"/>
          <p:cNvSpPr>
            <a:spLocks noGrp="1"/>
          </p:cNvSpPr>
          <p:nvPr>
            <p:ph type="title" hasCustomPrompt="1"/>
          </p:nvPr>
        </p:nvSpPr>
        <p:spPr>
          <a:xfrm>
            <a:off x="1798639" y="2070100"/>
            <a:ext cx="5594349" cy="1746086"/>
          </a:xfrm>
          <a:prstGeom prst="rect">
            <a:avLst/>
          </a:prstGeom>
        </p:spPr>
        <p:txBody>
          <a:bodyPr vert="horz" lIns="0" tIns="0" rIns="0" bIns="0" rtlCol="0" anchor="b" anchorCtr="0">
            <a:noAutofit/>
          </a:bodyPr>
          <a:lstStyle>
            <a:lvl1pPr>
              <a:lnSpc>
                <a:spcPts val="5800"/>
              </a:lnSpc>
              <a:defRPr sz="5800" b="1" baseline="0">
                <a:solidFill>
                  <a:schemeClr val="accent6"/>
                </a:solidFill>
              </a:defRPr>
            </a:lvl1pPr>
          </a:lstStyle>
          <a:p>
            <a:r>
              <a:rPr lang="da-DK"/>
              <a:t>Indsæt overskrift</a:t>
            </a:r>
          </a:p>
        </p:txBody>
      </p:sp>
      <p:sp>
        <p:nvSpPr>
          <p:cNvPr id="10" name="Pladsholder til tekst 9"/>
          <p:cNvSpPr>
            <a:spLocks noGrp="1"/>
          </p:cNvSpPr>
          <p:nvPr>
            <p:ph type="body" sz="quarter" idx="10" hasCustomPrompt="1"/>
          </p:nvPr>
        </p:nvSpPr>
        <p:spPr>
          <a:xfrm>
            <a:off x="1798638" y="3819525"/>
            <a:ext cx="5594349" cy="498475"/>
          </a:xfrm>
        </p:spPr>
        <p:txBody>
          <a:bodyPr/>
          <a:lstStyle>
            <a:lvl1pPr>
              <a:defRPr>
                <a:solidFill>
                  <a:schemeClr val="bg1"/>
                </a:solidFill>
              </a:defRPr>
            </a:lvl1pPr>
          </a:lstStyle>
          <a:p>
            <a:pPr lvl="0"/>
            <a:r>
              <a:rPr lang="en-US"/>
              <a:t>Indsæt dato</a:t>
            </a:r>
            <a:endParaRPr lang="da-DK"/>
          </a:p>
        </p:txBody>
      </p:sp>
      <p:pic>
        <p:nvPicPr>
          <p:cNvPr id="7" name="Billede 6"/>
          <p:cNvPicPr>
            <a:picLocks noChangeAspect="1"/>
          </p:cNvPicPr>
          <p:nvPr userDrawn="1"/>
        </p:nvPicPr>
        <p:blipFill>
          <a:blip r:embed="rId2"/>
          <a:stretch>
            <a:fillRect/>
          </a:stretch>
        </p:blipFill>
        <p:spPr>
          <a:xfrm>
            <a:off x="633413" y="202233"/>
            <a:ext cx="1165226" cy="193113"/>
          </a:xfrm>
          <a:prstGeom prst="rect">
            <a:avLst/>
          </a:prstGeom>
        </p:spPr>
      </p:pic>
    </p:spTree>
    <p:extLst>
      <p:ext uri="{BB962C8B-B14F-4D97-AF65-F5344CB8AC3E}">
        <p14:creationId xmlns:p14="http://schemas.microsoft.com/office/powerpoint/2010/main" val="2442760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med overskrift_rød">
    <p:bg>
      <p:bgPr>
        <a:solidFill>
          <a:schemeClr val="accent2"/>
        </a:solidFill>
        <a:effectLst/>
      </p:bgPr>
    </p:bg>
    <p:spTree>
      <p:nvGrpSpPr>
        <p:cNvPr id="1" name=""/>
        <p:cNvGrpSpPr/>
        <p:nvPr/>
      </p:nvGrpSpPr>
      <p:grpSpPr>
        <a:xfrm>
          <a:off x="0" y="0"/>
          <a:ext cx="0" cy="0"/>
          <a:chOff x="0" y="0"/>
          <a:chExt cx="0" cy="0"/>
        </a:xfrm>
      </p:grpSpPr>
      <p:sp>
        <p:nvSpPr>
          <p:cNvPr id="6" name="Pladsholder til titel 1"/>
          <p:cNvSpPr>
            <a:spLocks noGrp="1"/>
          </p:cNvSpPr>
          <p:nvPr>
            <p:ph type="title" hasCustomPrompt="1"/>
          </p:nvPr>
        </p:nvSpPr>
        <p:spPr>
          <a:xfrm>
            <a:off x="1798639" y="2070100"/>
            <a:ext cx="5594349" cy="1746086"/>
          </a:xfrm>
          <a:prstGeom prst="rect">
            <a:avLst/>
          </a:prstGeom>
        </p:spPr>
        <p:txBody>
          <a:bodyPr vert="horz" lIns="0" tIns="0" rIns="0" bIns="0" rtlCol="0" anchor="b" anchorCtr="0">
            <a:noAutofit/>
          </a:bodyPr>
          <a:lstStyle>
            <a:lvl1pPr>
              <a:lnSpc>
                <a:spcPts val="5800"/>
              </a:lnSpc>
              <a:defRPr sz="5800" b="1" baseline="0">
                <a:solidFill>
                  <a:schemeClr val="accent3"/>
                </a:solidFill>
              </a:defRPr>
            </a:lvl1pPr>
          </a:lstStyle>
          <a:p>
            <a:r>
              <a:rPr lang="da-DK"/>
              <a:t>Indsæt overskrift</a:t>
            </a:r>
          </a:p>
        </p:txBody>
      </p:sp>
      <p:sp>
        <p:nvSpPr>
          <p:cNvPr id="10" name="Pladsholder til tekst 9"/>
          <p:cNvSpPr>
            <a:spLocks noGrp="1"/>
          </p:cNvSpPr>
          <p:nvPr>
            <p:ph type="body" sz="quarter" idx="10" hasCustomPrompt="1"/>
          </p:nvPr>
        </p:nvSpPr>
        <p:spPr>
          <a:xfrm>
            <a:off x="1798638" y="3819525"/>
            <a:ext cx="5594349" cy="498475"/>
          </a:xfrm>
        </p:spPr>
        <p:txBody>
          <a:bodyPr/>
          <a:lstStyle>
            <a:lvl1pPr>
              <a:defRPr>
                <a:solidFill>
                  <a:schemeClr val="bg1"/>
                </a:solidFill>
              </a:defRPr>
            </a:lvl1pPr>
          </a:lstStyle>
          <a:p>
            <a:pPr lvl="0"/>
            <a:r>
              <a:rPr lang="en-US"/>
              <a:t>Indsæt dato</a:t>
            </a:r>
            <a:endParaRPr lang="da-DK"/>
          </a:p>
        </p:txBody>
      </p:sp>
      <p:pic>
        <p:nvPicPr>
          <p:cNvPr id="8" name="Billede 7"/>
          <p:cNvPicPr>
            <a:picLocks noChangeAspect="1"/>
          </p:cNvPicPr>
          <p:nvPr userDrawn="1"/>
        </p:nvPicPr>
        <p:blipFill>
          <a:blip r:embed="rId2"/>
          <a:stretch>
            <a:fillRect/>
          </a:stretch>
        </p:blipFill>
        <p:spPr>
          <a:xfrm>
            <a:off x="633413" y="200477"/>
            <a:ext cx="1165226" cy="193113"/>
          </a:xfrm>
          <a:prstGeom prst="rect">
            <a:avLst/>
          </a:prstGeom>
        </p:spPr>
      </p:pic>
    </p:spTree>
    <p:extLst>
      <p:ext uri="{BB962C8B-B14F-4D97-AF65-F5344CB8AC3E}">
        <p14:creationId xmlns:p14="http://schemas.microsoft.com/office/powerpoint/2010/main" val="4231656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dhold med billede">
    <p:spTree>
      <p:nvGrpSpPr>
        <p:cNvPr id="1" name=""/>
        <p:cNvGrpSpPr/>
        <p:nvPr/>
      </p:nvGrpSpPr>
      <p:grpSpPr>
        <a:xfrm>
          <a:off x="0" y="0"/>
          <a:ext cx="0" cy="0"/>
          <a:chOff x="0" y="0"/>
          <a:chExt cx="0" cy="0"/>
        </a:xfrm>
      </p:grpSpPr>
      <p:sp>
        <p:nvSpPr>
          <p:cNvPr id="15" name="Pladsholder til titel 1"/>
          <p:cNvSpPr>
            <a:spLocks noGrp="1"/>
          </p:cNvSpPr>
          <p:nvPr>
            <p:ph type="title" hasCustomPrompt="1"/>
          </p:nvPr>
        </p:nvSpPr>
        <p:spPr>
          <a:xfrm>
            <a:off x="1798639" y="942258"/>
            <a:ext cx="3224007" cy="1127842"/>
          </a:xfrm>
          <a:prstGeom prst="rect">
            <a:avLst/>
          </a:prstGeom>
        </p:spPr>
        <p:txBody>
          <a:bodyPr vert="horz" lIns="0" tIns="0" rIns="0" bIns="0" rtlCol="0" anchor="b" anchorCtr="0">
            <a:noAutofit/>
          </a:bodyPr>
          <a:lstStyle>
            <a:lvl1pPr>
              <a:lnSpc>
                <a:spcPts val="3000"/>
              </a:lnSpc>
              <a:defRPr sz="3000" baseline="0"/>
            </a:lvl1pPr>
          </a:lstStyle>
          <a:p>
            <a:r>
              <a:rPr lang="da-DK"/>
              <a:t>Indsæt overskrift</a:t>
            </a:r>
          </a:p>
        </p:txBody>
      </p:sp>
      <p:sp>
        <p:nvSpPr>
          <p:cNvPr id="18" name="Pladsholder til billede 17"/>
          <p:cNvSpPr>
            <a:spLocks noGrp="1"/>
          </p:cNvSpPr>
          <p:nvPr>
            <p:ph type="pic" sz="quarter" idx="10" hasCustomPrompt="1"/>
          </p:nvPr>
        </p:nvSpPr>
        <p:spPr>
          <a:xfrm>
            <a:off x="7392988" y="6153727"/>
            <a:ext cx="1165225" cy="496455"/>
          </a:xfrm>
        </p:spPr>
        <p:txBody>
          <a:bodyPr/>
          <a:lstStyle>
            <a:lvl1pPr>
              <a:lnSpc>
                <a:spcPct val="100000"/>
              </a:lnSpc>
              <a:spcAft>
                <a:spcPts val="0"/>
              </a:spcAft>
              <a:defRPr sz="700" b="0" i="0">
                <a:latin typeface="Arial"/>
                <a:cs typeface="Arial"/>
              </a:defRPr>
            </a:lvl1pPr>
          </a:lstStyle>
          <a:p>
            <a:r>
              <a:rPr lang="da-DK"/>
              <a:t>Indsæt evt. sekundær logo</a:t>
            </a:r>
          </a:p>
        </p:txBody>
      </p:sp>
      <p:sp>
        <p:nvSpPr>
          <p:cNvPr id="22" name="Pladsholder til tekst 21"/>
          <p:cNvSpPr>
            <a:spLocks noGrp="1"/>
          </p:cNvSpPr>
          <p:nvPr>
            <p:ph type="body" sz="quarter" idx="11" hasCustomPrompt="1"/>
          </p:nvPr>
        </p:nvSpPr>
        <p:spPr>
          <a:xfrm>
            <a:off x="1798640" y="2457450"/>
            <a:ext cx="3224006" cy="3197225"/>
          </a:xfrm>
        </p:spPr>
        <p:txBody>
          <a:bodyPr/>
          <a:lstStyle>
            <a:lvl1pPr>
              <a:lnSpc>
                <a:spcPts val="1700"/>
              </a:lnSpc>
              <a:spcAft>
                <a:spcPts val="0"/>
              </a:spcAft>
              <a:defRPr/>
            </a:lvl1pPr>
          </a:lstStyle>
          <a:p>
            <a:pPr lvl="0"/>
            <a:r>
              <a:rPr lang="da-DK"/>
              <a:t>Indsæt tekst</a:t>
            </a:r>
          </a:p>
        </p:txBody>
      </p:sp>
      <p:cxnSp>
        <p:nvCxnSpPr>
          <p:cNvPr id="24" name="Lige forbindelse 23"/>
          <p:cNvCxnSpPr/>
          <p:nvPr userDrawn="1"/>
        </p:nvCxnSpPr>
        <p:spPr>
          <a:xfrm>
            <a:off x="1798639" y="589935"/>
            <a:ext cx="6759574"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6" name="Pladsholder til sidefod 4"/>
          <p:cNvSpPr>
            <a:spLocks noGrp="1"/>
          </p:cNvSpPr>
          <p:nvPr>
            <p:ph type="ftr" sz="quarter" idx="3"/>
          </p:nvPr>
        </p:nvSpPr>
        <p:spPr>
          <a:xfrm>
            <a:off x="1798638" y="264160"/>
            <a:ext cx="2766497" cy="251159"/>
          </a:xfrm>
          <a:prstGeom prst="rect">
            <a:avLst/>
          </a:prstGeom>
        </p:spPr>
        <p:txBody>
          <a:bodyPr vert="horz" lIns="0" tIns="0" rIns="0" bIns="0" rtlCol="0" anchor="t" anchorCtr="0"/>
          <a:lstStyle>
            <a:lvl1pPr algn="l">
              <a:defRPr sz="600" b="0" i="0" cap="all">
                <a:solidFill>
                  <a:schemeClr val="tx1"/>
                </a:solidFill>
                <a:latin typeface="Arial"/>
                <a:cs typeface="Arial"/>
              </a:defRPr>
            </a:lvl1pPr>
          </a:lstStyle>
          <a:p>
            <a:endParaRPr lang="da-DK"/>
          </a:p>
        </p:txBody>
      </p:sp>
      <p:sp>
        <p:nvSpPr>
          <p:cNvPr id="28" name="Pladsholder til billede 27"/>
          <p:cNvSpPr>
            <a:spLocks noGrp="1"/>
          </p:cNvSpPr>
          <p:nvPr>
            <p:ph type="pic" sz="quarter" idx="12" hasCustomPrompt="1"/>
          </p:nvPr>
        </p:nvSpPr>
        <p:spPr>
          <a:xfrm>
            <a:off x="5297714" y="819727"/>
            <a:ext cx="3846285" cy="5103838"/>
          </a:xfrm>
        </p:spPr>
        <p:txBody>
          <a:bodyPr/>
          <a:lstStyle>
            <a:lvl1pPr>
              <a:defRPr sz="800">
                <a:latin typeface="Arial"/>
                <a:cs typeface="Arial"/>
              </a:defRPr>
            </a:lvl1pPr>
          </a:lstStyle>
          <a:p>
            <a:r>
              <a:rPr lang="da-DK"/>
              <a:t>Indsæt billede</a:t>
            </a:r>
          </a:p>
        </p:txBody>
      </p:sp>
      <p:pic>
        <p:nvPicPr>
          <p:cNvPr id="10" name="Billede 9"/>
          <p:cNvPicPr>
            <a:picLocks noChangeAspect="1"/>
          </p:cNvPicPr>
          <p:nvPr userDrawn="1"/>
        </p:nvPicPr>
        <p:blipFill>
          <a:blip r:embed="rId2"/>
          <a:stretch>
            <a:fillRect/>
          </a:stretch>
        </p:blipFill>
        <p:spPr>
          <a:xfrm>
            <a:off x="7397607" y="199532"/>
            <a:ext cx="1165225" cy="193113"/>
          </a:xfrm>
          <a:prstGeom prst="rect">
            <a:avLst/>
          </a:prstGeom>
        </p:spPr>
      </p:pic>
    </p:spTree>
    <p:extLst>
      <p:ext uri="{BB962C8B-B14F-4D97-AF65-F5344CB8AC3E}">
        <p14:creationId xmlns:p14="http://schemas.microsoft.com/office/powerpoint/2010/main" val="1937639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dhold">
    <p:spTree>
      <p:nvGrpSpPr>
        <p:cNvPr id="1" name=""/>
        <p:cNvGrpSpPr/>
        <p:nvPr/>
      </p:nvGrpSpPr>
      <p:grpSpPr>
        <a:xfrm>
          <a:off x="0" y="0"/>
          <a:ext cx="0" cy="0"/>
          <a:chOff x="0" y="0"/>
          <a:chExt cx="0" cy="0"/>
        </a:xfrm>
      </p:grpSpPr>
      <p:sp>
        <p:nvSpPr>
          <p:cNvPr id="14" name="Pladsholder til sidefod 4"/>
          <p:cNvSpPr>
            <a:spLocks noGrp="1"/>
          </p:cNvSpPr>
          <p:nvPr>
            <p:ph type="ftr" sz="quarter" idx="3"/>
          </p:nvPr>
        </p:nvSpPr>
        <p:spPr>
          <a:xfrm>
            <a:off x="1798638" y="264160"/>
            <a:ext cx="2766497" cy="251159"/>
          </a:xfrm>
          <a:prstGeom prst="rect">
            <a:avLst/>
          </a:prstGeom>
        </p:spPr>
        <p:txBody>
          <a:bodyPr vert="horz" lIns="0" tIns="0" rIns="0" bIns="0" rtlCol="0" anchor="t" anchorCtr="0"/>
          <a:lstStyle>
            <a:lvl1pPr algn="l">
              <a:defRPr sz="600" b="0" i="0" cap="all">
                <a:solidFill>
                  <a:schemeClr val="tx1"/>
                </a:solidFill>
                <a:latin typeface="Arial"/>
                <a:cs typeface="Arial"/>
              </a:defRPr>
            </a:lvl1pPr>
          </a:lstStyle>
          <a:p>
            <a:endParaRPr lang="da-DK"/>
          </a:p>
        </p:txBody>
      </p:sp>
      <p:sp>
        <p:nvSpPr>
          <p:cNvPr id="15" name="Pladsholder til titel 1"/>
          <p:cNvSpPr>
            <a:spLocks noGrp="1"/>
          </p:cNvSpPr>
          <p:nvPr>
            <p:ph type="title" hasCustomPrompt="1"/>
          </p:nvPr>
        </p:nvSpPr>
        <p:spPr>
          <a:xfrm>
            <a:off x="1798638" y="942258"/>
            <a:ext cx="5594349" cy="1127842"/>
          </a:xfrm>
          <a:prstGeom prst="rect">
            <a:avLst/>
          </a:prstGeom>
        </p:spPr>
        <p:txBody>
          <a:bodyPr vert="horz" lIns="0" tIns="0" rIns="0" bIns="0" rtlCol="0" anchor="b" anchorCtr="0">
            <a:noAutofit/>
          </a:bodyPr>
          <a:lstStyle/>
          <a:p>
            <a:r>
              <a:rPr lang="da-DK"/>
              <a:t>Indsæt overskrift</a:t>
            </a:r>
          </a:p>
        </p:txBody>
      </p:sp>
      <p:sp>
        <p:nvSpPr>
          <p:cNvPr id="9" name="Pladsholder til tekst 8"/>
          <p:cNvSpPr>
            <a:spLocks noGrp="1"/>
          </p:cNvSpPr>
          <p:nvPr>
            <p:ph type="body" sz="quarter" idx="11" hasCustomPrompt="1"/>
          </p:nvPr>
        </p:nvSpPr>
        <p:spPr>
          <a:xfrm>
            <a:off x="1798639" y="2457449"/>
            <a:ext cx="5594348" cy="3197226"/>
          </a:xfrm>
        </p:spPr>
        <p:txBody>
          <a:bodyPr/>
          <a:lstStyle>
            <a:lvl1pPr>
              <a:lnSpc>
                <a:spcPts val="1700"/>
              </a:lnSpc>
              <a:spcAft>
                <a:spcPts val="0"/>
              </a:spcAft>
              <a:defRPr/>
            </a:lvl1pPr>
            <a:lvl2pPr>
              <a:spcBef>
                <a:spcPts val="300"/>
              </a:spcBef>
              <a:spcAft>
                <a:spcPts val="0"/>
              </a:spcAft>
              <a:defRPr/>
            </a:lvl2pPr>
            <a:lvl3pPr>
              <a:spcBef>
                <a:spcPts val="300"/>
              </a:spcBef>
              <a:spcAft>
                <a:spcPts val="0"/>
              </a:spcAft>
              <a:defRPr/>
            </a:lvl3pPr>
            <a:lvl4pPr>
              <a:spcBef>
                <a:spcPts val="200"/>
              </a:spcBef>
              <a:spcAft>
                <a:spcPts val="0"/>
              </a:spcAft>
              <a:defRPr/>
            </a:lvl4pPr>
            <a:lvl5pPr>
              <a:spcBef>
                <a:spcPts val="200"/>
              </a:spcBef>
              <a:spcAft>
                <a:spcPts val="0"/>
              </a:spcAft>
              <a:defRPr/>
            </a:lvl5pPr>
          </a:lstStyle>
          <a:p>
            <a:pPr lvl="0"/>
            <a:r>
              <a:rPr lang="da-DK"/>
              <a:t>Indsæt tekst</a:t>
            </a:r>
          </a:p>
        </p:txBody>
      </p:sp>
      <p:sp>
        <p:nvSpPr>
          <p:cNvPr id="19" name="Pladsholder til billede 17"/>
          <p:cNvSpPr>
            <a:spLocks noGrp="1"/>
          </p:cNvSpPr>
          <p:nvPr>
            <p:ph type="pic" sz="quarter" idx="10" hasCustomPrompt="1"/>
          </p:nvPr>
        </p:nvSpPr>
        <p:spPr>
          <a:xfrm>
            <a:off x="7392988" y="6153727"/>
            <a:ext cx="1165225" cy="496455"/>
          </a:xfrm>
        </p:spPr>
        <p:txBody>
          <a:bodyPr/>
          <a:lstStyle>
            <a:lvl1pPr>
              <a:lnSpc>
                <a:spcPct val="100000"/>
              </a:lnSpc>
              <a:spcAft>
                <a:spcPts val="0"/>
              </a:spcAft>
              <a:defRPr sz="700" b="0" i="0">
                <a:latin typeface="Arial"/>
                <a:cs typeface="Arial"/>
              </a:defRPr>
            </a:lvl1pPr>
          </a:lstStyle>
          <a:p>
            <a:r>
              <a:rPr lang="da-DK"/>
              <a:t>Indsæt evt. sekundær logo</a:t>
            </a:r>
          </a:p>
        </p:txBody>
      </p:sp>
      <p:cxnSp>
        <p:nvCxnSpPr>
          <p:cNvPr id="20" name="Lige forbindelse 19"/>
          <p:cNvCxnSpPr/>
          <p:nvPr userDrawn="1"/>
        </p:nvCxnSpPr>
        <p:spPr>
          <a:xfrm>
            <a:off x="1798639" y="589935"/>
            <a:ext cx="6759574"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8" name="Billede 7"/>
          <p:cNvPicPr>
            <a:picLocks noChangeAspect="1"/>
          </p:cNvPicPr>
          <p:nvPr userDrawn="1"/>
        </p:nvPicPr>
        <p:blipFill>
          <a:blip r:embed="rId2"/>
          <a:stretch>
            <a:fillRect/>
          </a:stretch>
        </p:blipFill>
        <p:spPr>
          <a:xfrm>
            <a:off x="7397607" y="199532"/>
            <a:ext cx="1165225" cy="193113"/>
          </a:xfrm>
          <a:prstGeom prst="rect">
            <a:avLst/>
          </a:prstGeom>
        </p:spPr>
      </p:pic>
    </p:spTree>
    <p:extLst>
      <p:ext uri="{BB962C8B-B14F-4D97-AF65-F5344CB8AC3E}">
        <p14:creationId xmlns:p14="http://schemas.microsoft.com/office/powerpoint/2010/main" val="1135608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dhold med bullets">
    <p:spTree>
      <p:nvGrpSpPr>
        <p:cNvPr id="1" name=""/>
        <p:cNvGrpSpPr/>
        <p:nvPr/>
      </p:nvGrpSpPr>
      <p:grpSpPr>
        <a:xfrm>
          <a:off x="0" y="0"/>
          <a:ext cx="0" cy="0"/>
          <a:chOff x="0" y="0"/>
          <a:chExt cx="0" cy="0"/>
        </a:xfrm>
      </p:grpSpPr>
      <p:sp>
        <p:nvSpPr>
          <p:cNvPr id="14" name="Pladsholder til sidefod 4"/>
          <p:cNvSpPr>
            <a:spLocks noGrp="1"/>
          </p:cNvSpPr>
          <p:nvPr>
            <p:ph type="ftr" sz="quarter" idx="3"/>
          </p:nvPr>
        </p:nvSpPr>
        <p:spPr>
          <a:xfrm>
            <a:off x="1798638" y="264160"/>
            <a:ext cx="2766497" cy="251159"/>
          </a:xfrm>
          <a:prstGeom prst="rect">
            <a:avLst/>
          </a:prstGeom>
        </p:spPr>
        <p:txBody>
          <a:bodyPr vert="horz" lIns="0" tIns="0" rIns="0" bIns="0" rtlCol="0" anchor="t" anchorCtr="0"/>
          <a:lstStyle>
            <a:lvl1pPr algn="l">
              <a:defRPr sz="600" b="0" i="0" cap="all">
                <a:solidFill>
                  <a:schemeClr val="tx1"/>
                </a:solidFill>
                <a:latin typeface="Arial"/>
                <a:cs typeface="Arial"/>
              </a:defRPr>
            </a:lvl1pPr>
          </a:lstStyle>
          <a:p>
            <a:endParaRPr lang="da-DK"/>
          </a:p>
        </p:txBody>
      </p:sp>
      <p:sp>
        <p:nvSpPr>
          <p:cNvPr id="15" name="Pladsholder til titel 1"/>
          <p:cNvSpPr>
            <a:spLocks noGrp="1"/>
          </p:cNvSpPr>
          <p:nvPr>
            <p:ph type="title" hasCustomPrompt="1"/>
          </p:nvPr>
        </p:nvSpPr>
        <p:spPr>
          <a:xfrm>
            <a:off x="1798638" y="942258"/>
            <a:ext cx="5594349" cy="1127842"/>
          </a:xfrm>
          <a:prstGeom prst="rect">
            <a:avLst/>
          </a:prstGeom>
        </p:spPr>
        <p:txBody>
          <a:bodyPr vert="horz" lIns="0" tIns="0" rIns="0" bIns="0" rtlCol="0" anchor="b" anchorCtr="0">
            <a:noAutofit/>
          </a:bodyPr>
          <a:lstStyle/>
          <a:p>
            <a:r>
              <a:rPr lang="da-DK"/>
              <a:t>Indsæt overskrift</a:t>
            </a:r>
          </a:p>
        </p:txBody>
      </p:sp>
      <p:sp>
        <p:nvSpPr>
          <p:cNvPr id="9" name="Pladsholder til tekst 8"/>
          <p:cNvSpPr>
            <a:spLocks noGrp="1"/>
          </p:cNvSpPr>
          <p:nvPr>
            <p:ph type="body" sz="quarter" idx="11" hasCustomPrompt="1"/>
          </p:nvPr>
        </p:nvSpPr>
        <p:spPr>
          <a:xfrm>
            <a:off x="1798639" y="2457449"/>
            <a:ext cx="5594348" cy="3197226"/>
          </a:xfrm>
        </p:spPr>
        <p:txBody>
          <a:bodyPr/>
          <a:lstStyle>
            <a:lvl1pPr>
              <a:lnSpc>
                <a:spcPts val="1700"/>
              </a:lnSpc>
              <a:spcAft>
                <a:spcPts val="0"/>
              </a:spcAft>
              <a:defRPr/>
            </a:lvl1pPr>
            <a:lvl2pPr>
              <a:spcBef>
                <a:spcPts val="300"/>
              </a:spcBef>
              <a:spcAft>
                <a:spcPts val="0"/>
              </a:spcAft>
              <a:defRPr/>
            </a:lvl2pPr>
            <a:lvl3pPr>
              <a:spcBef>
                <a:spcPts val="300"/>
              </a:spcBef>
              <a:spcAft>
                <a:spcPts val="0"/>
              </a:spcAft>
              <a:defRPr/>
            </a:lvl3pPr>
            <a:lvl4pPr>
              <a:spcBef>
                <a:spcPts val="200"/>
              </a:spcBef>
              <a:spcAft>
                <a:spcPts val="0"/>
              </a:spcAft>
              <a:defRPr/>
            </a:lvl4pPr>
            <a:lvl5pPr>
              <a:spcBef>
                <a:spcPts val="200"/>
              </a:spcBef>
              <a:spcAft>
                <a:spcPts val="0"/>
              </a:spcAft>
              <a:defRPr/>
            </a:lvl5pPr>
          </a:lstStyle>
          <a:p>
            <a:pPr lvl="0"/>
            <a:r>
              <a:rPr lang="da-DK"/>
              <a:t>Indsæt tekst</a:t>
            </a:r>
          </a:p>
          <a:p>
            <a:pPr lvl="1"/>
            <a:r>
              <a:rPr lang="da-DK"/>
              <a:t>Andet niveau</a:t>
            </a:r>
          </a:p>
          <a:p>
            <a:pPr lvl="2"/>
            <a:r>
              <a:rPr lang="da-DK"/>
              <a:t>Tredje niveau</a:t>
            </a:r>
          </a:p>
          <a:p>
            <a:pPr lvl="3"/>
            <a:r>
              <a:rPr lang="da-DK"/>
              <a:t>Fjerde niveau</a:t>
            </a:r>
          </a:p>
          <a:p>
            <a:pPr lvl="4"/>
            <a:r>
              <a:rPr lang="da-DK"/>
              <a:t>Femte niveau</a:t>
            </a:r>
          </a:p>
        </p:txBody>
      </p:sp>
      <p:sp>
        <p:nvSpPr>
          <p:cNvPr id="19" name="Pladsholder til billede 17"/>
          <p:cNvSpPr>
            <a:spLocks noGrp="1"/>
          </p:cNvSpPr>
          <p:nvPr>
            <p:ph type="pic" sz="quarter" idx="10" hasCustomPrompt="1"/>
          </p:nvPr>
        </p:nvSpPr>
        <p:spPr>
          <a:xfrm>
            <a:off x="7392988" y="6153727"/>
            <a:ext cx="1165225" cy="496455"/>
          </a:xfrm>
        </p:spPr>
        <p:txBody>
          <a:bodyPr/>
          <a:lstStyle>
            <a:lvl1pPr>
              <a:lnSpc>
                <a:spcPct val="100000"/>
              </a:lnSpc>
              <a:spcAft>
                <a:spcPts val="0"/>
              </a:spcAft>
              <a:defRPr sz="700" b="0" i="0">
                <a:latin typeface="Arial"/>
                <a:cs typeface="Arial"/>
              </a:defRPr>
            </a:lvl1pPr>
          </a:lstStyle>
          <a:p>
            <a:r>
              <a:rPr lang="da-DK"/>
              <a:t>Indsæt evt. sekundær logo</a:t>
            </a:r>
          </a:p>
        </p:txBody>
      </p:sp>
      <p:cxnSp>
        <p:nvCxnSpPr>
          <p:cNvPr id="20" name="Lige forbindelse 19"/>
          <p:cNvCxnSpPr/>
          <p:nvPr userDrawn="1"/>
        </p:nvCxnSpPr>
        <p:spPr>
          <a:xfrm>
            <a:off x="1798639" y="589935"/>
            <a:ext cx="6759574"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8" name="Billede 7"/>
          <p:cNvPicPr>
            <a:picLocks noChangeAspect="1"/>
          </p:cNvPicPr>
          <p:nvPr userDrawn="1"/>
        </p:nvPicPr>
        <p:blipFill>
          <a:blip r:embed="rId2"/>
          <a:stretch>
            <a:fillRect/>
          </a:stretch>
        </p:blipFill>
        <p:spPr>
          <a:xfrm>
            <a:off x="7397607" y="199532"/>
            <a:ext cx="1165225" cy="193113"/>
          </a:xfrm>
          <a:prstGeom prst="rect">
            <a:avLst/>
          </a:prstGeom>
        </p:spPr>
      </p:pic>
    </p:spTree>
    <p:extLst>
      <p:ext uri="{BB962C8B-B14F-4D97-AF65-F5344CB8AC3E}">
        <p14:creationId xmlns:p14="http://schemas.microsoft.com/office/powerpoint/2010/main" val="342908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itat_blå">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3414" y="562429"/>
            <a:ext cx="7340372" cy="5092246"/>
          </a:xfrm>
        </p:spPr>
        <p:txBody>
          <a:bodyPr anchor="t" anchorCtr="0"/>
          <a:lstStyle>
            <a:lvl1pPr>
              <a:lnSpc>
                <a:spcPts val="4400"/>
              </a:lnSpc>
              <a:defRPr sz="4200" b="1" i="0" cap="none" baseline="0">
                <a:solidFill>
                  <a:schemeClr val="accent6"/>
                </a:solidFill>
                <a:latin typeface="Rockwell"/>
                <a:cs typeface="Rockwell"/>
              </a:defRPr>
            </a:lvl1pPr>
          </a:lstStyle>
          <a:p>
            <a:r>
              <a:rPr lang="da-DK"/>
              <a:t>“Indsæt citat”</a:t>
            </a:r>
          </a:p>
        </p:txBody>
      </p:sp>
    </p:spTree>
    <p:extLst>
      <p:ext uri="{BB962C8B-B14F-4D97-AF65-F5344CB8AC3E}">
        <p14:creationId xmlns:p14="http://schemas.microsoft.com/office/powerpoint/2010/main" val="2683829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itat_rød">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3414" y="562429"/>
            <a:ext cx="7340372" cy="5092246"/>
          </a:xfrm>
        </p:spPr>
        <p:txBody>
          <a:bodyPr anchor="t" anchorCtr="0"/>
          <a:lstStyle>
            <a:lvl1pPr>
              <a:lnSpc>
                <a:spcPts val="4400"/>
              </a:lnSpc>
              <a:defRPr sz="4200" b="1" i="0" cap="none" baseline="0">
                <a:solidFill>
                  <a:srgbClr val="FAFF00"/>
                </a:solidFill>
                <a:latin typeface="Rockwell"/>
                <a:cs typeface="Rockwell"/>
              </a:defRPr>
            </a:lvl1pPr>
          </a:lstStyle>
          <a:p>
            <a:r>
              <a:rPr lang="da-DK"/>
              <a:t>“Indsæt citat”</a:t>
            </a:r>
          </a:p>
        </p:txBody>
      </p:sp>
    </p:spTree>
    <p:extLst>
      <p:ext uri="{BB962C8B-B14F-4D97-AF65-F5344CB8AC3E}">
        <p14:creationId xmlns:p14="http://schemas.microsoft.com/office/powerpoint/2010/main" val="1177481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1798639" y="942258"/>
            <a:ext cx="6759574" cy="1127842"/>
          </a:xfrm>
          <a:prstGeom prst="rect">
            <a:avLst/>
          </a:prstGeom>
        </p:spPr>
        <p:txBody>
          <a:bodyPr vert="horz" lIns="0" tIns="0" rIns="0" bIns="0" rtlCol="0" anchor="b" anchorCtr="0">
            <a:noAutofit/>
          </a:bodyPr>
          <a:lstStyle/>
          <a:p>
            <a:r>
              <a:rPr lang="da-DK"/>
              <a:t>Klik for at redigere i masteren</a:t>
            </a:r>
          </a:p>
        </p:txBody>
      </p:sp>
      <p:sp>
        <p:nvSpPr>
          <p:cNvPr id="3" name="Pladsholder til tekst 2"/>
          <p:cNvSpPr>
            <a:spLocks noGrp="1"/>
          </p:cNvSpPr>
          <p:nvPr>
            <p:ph type="body" idx="1"/>
          </p:nvPr>
        </p:nvSpPr>
        <p:spPr>
          <a:xfrm>
            <a:off x="1798638" y="2457450"/>
            <a:ext cx="6759575" cy="3059112"/>
          </a:xfrm>
          <a:prstGeom prst="rect">
            <a:avLst/>
          </a:prstGeom>
        </p:spPr>
        <p:txBody>
          <a:bodyPr vert="horz" lIns="0" tIns="0" rIns="0" bIns="0" rtlCol="0">
            <a:noAutofit/>
          </a:bodyPr>
          <a:lstStyle/>
          <a:p>
            <a:pPr marL="0" marR="0" lvl="0" indent="0" algn="l" defTabSz="457200" rtl="0" eaLnBrk="1" fontAlgn="auto" latinLnBrk="0" hangingPunct="1">
              <a:lnSpc>
                <a:spcPts val="1800"/>
              </a:lnSpc>
              <a:spcBef>
                <a:spcPts val="0"/>
              </a:spcBef>
              <a:spcAft>
                <a:spcPts val="300"/>
              </a:spcAft>
              <a:buClrTx/>
              <a:buSzTx/>
              <a:buFont typeface="Arial"/>
              <a:buNone/>
              <a:tabLst/>
              <a:defRPr/>
            </a:pPr>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1748691313"/>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49" r:id="rId5"/>
    <p:sldLayoutId id="2147483650" r:id="rId6"/>
    <p:sldLayoutId id="2147483655" r:id="rId7"/>
    <p:sldLayoutId id="2147483656" r:id="rId8"/>
    <p:sldLayoutId id="2147483657" r:id="rId9"/>
    <p:sldLayoutId id="2147483661" r:id="rId10"/>
    <p:sldLayoutId id="2147483659" r:id="rId11"/>
    <p:sldLayoutId id="2147483660" r:id="rId12"/>
  </p:sldLayoutIdLst>
  <p:hf sldNum="0" hdr="0" ftr="0"/>
  <p:txStyles>
    <p:titleStyle>
      <a:lvl1pPr algn="l" defTabSz="457200" rtl="0" eaLnBrk="1" latinLnBrk="0" hangingPunct="1">
        <a:lnSpc>
          <a:spcPts val="4000"/>
        </a:lnSpc>
        <a:spcBef>
          <a:spcPct val="0"/>
        </a:spcBef>
        <a:buNone/>
        <a:defRPr sz="4000" b="1" i="0" kern="1200" cap="all">
          <a:solidFill>
            <a:schemeClr val="tx1"/>
          </a:solidFill>
          <a:latin typeface="Arial"/>
          <a:ea typeface="+mj-ea"/>
          <a:cs typeface="Arial"/>
        </a:defRPr>
      </a:lvl1pPr>
    </p:titleStyle>
    <p:bodyStyle>
      <a:lvl1pPr marL="0" indent="0" algn="l" defTabSz="457200" rtl="0" eaLnBrk="1" latinLnBrk="0" hangingPunct="1">
        <a:lnSpc>
          <a:spcPts val="1700"/>
        </a:lnSpc>
        <a:spcBef>
          <a:spcPts val="0"/>
        </a:spcBef>
        <a:spcAft>
          <a:spcPts val="300"/>
        </a:spcAft>
        <a:buFont typeface="Arial"/>
        <a:buNone/>
        <a:defRPr sz="1400" b="0" i="0" kern="1200" baseline="0">
          <a:solidFill>
            <a:schemeClr val="tx1"/>
          </a:solidFill>
          <a:latin typeface="Rockwell"/>
          <a:ea typeface="+mn-ea"/>
          <a:cs typeface="Rockwell"/>
        </a:defRPr>
      </a:lvl1pPr>
      <a:lvl2pPr marL="180000" indent="-180000" algn="l" defTabSz="457200" rtl="0" eaLnBrk="1" latinLnBrk="0" hangingPunct="1">
        <a:lnSpc>
          <a:spcPts val="1400"/>
        </a:lnSpc>
        <a:spcBef>
          <a:spcPts val="0"/>
        </a:spcBef>
        <a:spcAft>
          <a:spcPts val="300"/>
        </a:spcAft>
        <a:buFont typeface="Arial"/>
        <a:buChar char="•"/>
        <a:defRPr sz="1200" b="0" i="0" kern="1200">
          <a:solidFill>
            <a:schemeClr val="tx1"/>
          </a:solidFill>
          <a:latin typeface="Rockwell"/>
          <a:ea typeface="+mn-ea"/>
          <a:cs typeface="Rockwell"/>
        </a:defRPr>
      </a:lvl2pPr>
      <a:lvl3pPr marL="360000" indent="-180000" algn="l" defTabSz="457200" rtl="0" eaLnBrk="1" latinLnBrk="0" hangingPunct="1">
        <a:lnSpc>
          <a:spcPts val="1200"/>
        </a:lnSpc>
        <a:spcBef>
          <a:spcPts val="0"/>
        </a:spcBef>
        <a:spcAft>
          <a:spcPts val="200"/>
        </a:spcAft>
        <a:buFont typeface="Arial"/>
        <a:buChar char="•"/>
        <a:defRPr sz="1000" b="0" i="0" kern="1200" baseline="0">
          <a:solidFill>
            <a:schemeClr val="tx1"/>
          </a:solidFill>
          <a:latin typeface="Rockwell"/>
          <a:ea typeface="+mn-ea"/>
          <a:cs typeface="Rockwell"/>
        </a:defRPr>
      </a:lvl3pPr>
      <a:lvl4pPr marL="540000" indent="-180000" algn="l" defTabSz="457200" rtl="0" eaLnBrk="1" latinLnBrk="0" hangingPunct="1">
        <a:lnSpc>
          <a:spcPts val="1100"/>
        </a:lnSpc>
        <a:spcBef>
          <a:spcPts val="0"/>
        </a:spcBef>
        <a:spcAft>
          <a:spcPts val="200"/>
        </a:spcAft>
        <a:buFont typeface="Arial"/>
        <a:buChar char="•"/>
        <a:defRPr sz="900" b="0" i="0" kern="1200">
          <a:solidFill>
            <a:schemeClr val="tx1"/>
          </a:solidFill>
          <a:latin typeface="Rockwell"/>
          <a:ea typeface="+mn-ea"/>
          <a:cs typeface="Rockwell"/>
        </a:defRPr>
      </a:lvl4pPr>
      <a:lvl5pPr marL="720000" indent="-180000" algn="l" defTabSz="457200" rtl="0" eaLnBrk="1" latinLnBrk="0" hangingPunct="1">
        <a:lnSpc>
          <a:spcPts val="1000"/>
        </a:lnSpc>
        <a:spcBef>
          <a:spcPts val="0"/>
        </a:spcBef>
        <a:spcAft>
          <a:spcPts val="200"/>
        </a:spcAft>
        <a:buFont typeface="Arial"/>
        <a:buChar char="•"/>
        <a:defRPr sz="800" b="0" i="0" kern="1200">
          <a:solidFill>
            <a:schemeClr val="tx1"/>
          </a:solidFill>
          <a:latin typeface="Rockwell"/>
          <a:ea typeface="+mn-ea"/>
          <a:cs typeface="Rockwel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hyperlink" Target="https://politikogdemokrati.randers.dk/media/1321/forretningsordenbyraadet.pdf"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hyperlink" Target="http://ipaper.ipapercms.dk/RandersKommune/Politikogdemokrati/Styrelsesvedtgt/"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politikogdemokrati.randers.dk/byraadet/spoergetid/regler-for-spoergetid/"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hyperlink" Target="https://modst.dk/media/17886/god-adfaerd-i-det-offentlige_web.pdf"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favrskov.kommune-tv.dk/watch/2468/14"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p:cNvSpPr txBox="1"/>
          <p:nvPr/>
        </p:nvSpPr>
        <p:spPr>
          <a:xfrm>
            <a:off x="2558472" y="4165599"/>
            <a:ext cx="4895271" cy="738664"/>
          </a:xfrm>
          <a:prstGeom prst="rect">
            <a:avLst/>
          </a:prstGeom>
          <a:noFill/>
        </p:spPr>
        <p:txBody>
          <a:bodyPr wrap="square" rtlCol="0">
            <a:spAutoFit/>
          </a:bodyPr>
          <a:lstStyle/>
          <a:p>
            <a:pPr algn="r"/>
            <a:r>
              <a:rPr lang="da-DK" sz="2400" dirty="0" smtClean="0"/>
              <a:t>Byrådets temamøde den 3. maj</a:t>
            </a:r>
            <a:endParaRPr lang="da-DK" sz="2400" dirty="0"/>
          </a:p>
          <a:p>
            <a:pPr algn="r"/>
            <a:endParaRPr lang="da-DK" dirty="0"/>
          </a:p>
        </p:txBody>
      </p:sp>
    </p:spTree>
    <p:extLst>
      <p:ext uri="{BB962C8B-B14F-4D97-AF65-F5344CB8AC3E}">
        <p14:creationId xmlns:p14="http://schemas.microsoft.com/office/powerpoint/2010/main" val="321561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800" dirty="0" smtClean="0"/>
              <a:t>Video og lydoptagelser</a:t>
            </a:r>
            <a:endParaRPr lang="da-DK" sz="2800" dirty="0"/>
          </a:p>
        </p:txBody>
      </p:sp>
      <p:sp>
        <p:nvSpPr>
          <p:cNvPr id="3" name="Pladsholder til tekst 2"/>
          <p:cNvSpPr>
            <a:spLocks noGrp="1"/>
          </p:cNvSpPr>
          <p:nvPr>
            <p:ph type="body" sz="quarter" idx="11"/>
          </p:nvPr>
        </p:nvSpPr>
        <p:spPr>
          <a:xfrm>
            <a:off x="1798638" y="2457449"/>
            <a:ext cx="5917155" cy="3197226"/>
          </a:xfrm>
        </p:spPr>
        <p:txBody>
          <a:bodyPr/>
          <a:lstStyle/>
          <a:p>
            <a:r>
              <a:rPr lang="da-DK" b="1" i="1" dirty="0" smtClean="0">
                <a:solidFill>
                  <a:srgbClr val="00B050"/>
                </a:solidFill>
              </a:rPr>
              <a:t>Grundlag/Praksis: Beslutning </a:t>
            </a:r>
            <a:r>
              <a:rPr lang="da-DK" b="1" i="1" dirty="0">
                <a:solidFill>
                  <a:srgbClr val="00B050"/>
                </a:solidFill>
              </a:rPr>
              <a:t>på byrådsmødet den 2. marts 2015</a:t>
            </a:r>
          </a:p>
          <a:p>
            <a:endParaRPr lang="da-DK" b="1" dirty="0"/>
          </a:p>
          <a:p>
            <a:r>
              <a:rPr lang="da-DK" b="1" dirty="0" smtClean="0"/>
              <a:t>De </a:t>
            </a:r>
            <a:r>
              <a:rPr lang="da-DK" b="1" dirty="0"/>
              <a:t>faste presserepræsentanter m.fl. kan optage lyd fra brøndene ved </a:t>
            </a:r>
            <a:r>
              <a:rPr lang="da-DK" b="1" dirty="0" smtClean="0"/>
              <a:t>pressebordene, og kan dermed gengive forhandlingerne uden samtykke.</a:t>
            </a:r>
            <a:endParaRPr lang="da-DK" b="1" dirty="0"/>
          </a:p>
          <a:p>
            <a:endParaRPr lang="da-DK" b="1" dirty="0" smtClean="0"/>
          </a:p>
          <a:p>
            <a:r>
              <a:rPr lang="da-DK" b="1" dirty="0" smtClean="0"/>
              <a:t>Billed- og </a:t>
            </a:r>
            <a:r>
              <a:rPr lang="da-DK" b="1" dirty="0"/>
              <a:t>videooptagelser </a:t>
            </a:r>
            <a:r>
              <a:rPr lang="da-DK" b="1" dirty="0" smtClean="0"/>
              <a:t>er ikke tilladt under byrådsmøderne.</a:t>
            </a:r>
          </a:p>
          <a:p>
            <a:endParaRPr lang="da-DK" b="1" dirty="0"/>
          </a:p>
          <a:p>
            <a:r>
              <a:rPr lang="da-DK" b="1" dirty="0"/>
              <a:t>Retningslinjerne </a:t>
            </a:r>
            <a:r>
              <a:rPr lang="da-DK" b="1" dirty="0" smtClean="0"/>
              <a:t>vedrører </a:t>
            </a:r>
            <a:r>
              <a:rPr lang="da-DK" b="1" dirty="0"/>
              <a:t>byrådsmøderne. Temamøder og lign. for byrådet er ikke offentlige, hvorfor der </a:t>
            </a:r>
            <a:r>
              <a:rPr lang="da-DK" b="1" dirty="0" smtClean="0"/>
              <a:t>som udgangspunkt </a:t>
            </a:r>
            <a:r>
              <a:rPr lang="da-DK" b="1" dirty="0"/>
              <a:t>ikke kan optages lyd eller billede til temamøder. </a:t>
            </a:r>
            <a:endParaRPr lang="da-DK" b="1" dirty="0" smtClean="0"/>
          </a:p>
          <a:p>
            <a:endParaRPr lang="da-DK" b="1" dirty="0"/>
          </a:p>
          <a:p>
            <a:r>
              <a:rPr lang="da-DK" b="1" dirty="0" smtClean="0"/>
              <a:t>Det </a:t>
            </a:r>
            <a:r>
              <a:rPr lang="da-DK" b="1" dirty="0"/>
              <a:t>kan i konkrete tilfælde besluttes, at der </a:t>
            </a:r>
            <a:r>
              <a:rPr lang="da-DK" b="1" dirty="0" smtClean="0"/>
              <a:t>til temamøder </a:t>
            </a:r>
            <a:r>
              <a:rPr lang="da-DK" b="1" dirty="0"/>
              <a:t>kan deltage medlemmer af pressen med anerkendt pressekort, som udfører dækning for et medie </a:t>
            </a:r>
            <a:r>
              <a:rPr lang="da-DK" b="1" dirty="0" smtClean="0"/>
              <a:t>under medieansvarsloven.</a:t>
            </a:r>
          </a:p>
          <a:p>
            <a:endParaRPr lang="da-DK" dirty="0" smtClean="0"/>
          </a:p>
        </p:txBody>
      </p:sp>
      <p:sp>
        <p:nvSpPr>
          <p:cNvPr id="4" name="Pladsholder til billede 3"/>
          <p:cNvSpPr>
            <a:spLocks noGrp="1"/>
          </p:cNvSpPr>
          <p:nvPr>
            <p:ph type="pic" sz="quarter" idx="10"/>
          </p:nvPr>
        </p:nvSpPr>
        <p:spPr/>
      </p:sp>
    </p:spTree>
    <p:extLst>
      <p:ext uri="{BB962C8B-B14F-4D97-AF65-F5344CB8AC3E}">
        <p14:creationId xmlns:p14="http://schemas.microsoft.com/office/powerpoint/2010/main" val="19394207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800" dirty="0" smtClean="0"/>
              <a:t>Taletidsregler</a:t>
            </a:r>
            <a:endParaRPr lang="da-DK" sz="2800" dirty="0"/>
          </a:p>
        </p:txBody>
      </p:sp>
      <p:sp>
        <p:nvSpPr>
          <p:cNvPr id="3" name="Pladsholder til tekst 2"/>
          <p:cNvSpPr>
            <a:spLocks noGrp="1"/>
          </p:cNvSpPr>
          <p:nvPr>
            <p:ph type="body" sz="quarter" idx="11"/>
          </p:nvPr>
        </p:nvSpPr>
        <p:spPr>
          <a:xfrm>
            <a:off x="1798638" y="2264229"/>
            <a:ext cx="6100035" cy="3390446"/>
          </a:xfrm>
        </p:spPr>
        <p:txBody>
          <a:bodyPr/>
          <a:lstStyle/>
          <a:p>
            <a:r>
              <a:rPr lang="da-DK" sz="1600" b="1" i="1" dirty="0" smtClean="0">
                <a:solidFill>
                  <a:srgbClr val="00B050"/>
                </a:solidFill>
              </a:rPr>
              <a:t>Grundlag: </a:t>
            </a:r>
            <a:r>
              <a:rPr lang="da-DK" sz="1600" b="1" dirty="0" smtClean="0">
                <a:solidFill>
                  <a:srgbClr val="00B050"/>
                </a:solidFill>
              </a:rPr>
              <a:t>Styrelsesloven § </a:t>
            </a:r>
            <a:r>
              <a:rPr lang="da-DK" sz="1600" b="1" dirty="0">
                <a:solidFill>
                  <a:srgbClr val="00B050"/>
                </a:solidFill>
              </a:rPr>
              <a:t>8, stk. </a:t>
            </a:r>
            <a:r>
              <a:rPr lang="da-DK" sz="1600" b="1" dirty="0" smtClean="0">
                <a:solidFill>
                  <a:srgbClr val="00B050"/>
                </a:solidFill>
              </a:rPr>
              <a:t>3. </a:t>
            </a:r>
          </a:p>
          <a:p>
            <a:pPr marL="285750" indent="-285750">
              <a:buFont typeface="Arial" panose="020B0604020202020204" pitchFamily="34" charset="0"/>
              <a:buChar char="•"/>
            </a:pPr>
            <a:r>
              <a:rPr lang="da-DK" sz="1600" b="1" dirty="0" smtClean="0"/>
              <a:t>Kommunalbestyrelsen </a:t>
            </a:r>
            <a:r>
              <a:rPr lang="da-DK" sz="1600" b="1" dirty="0"/>
              <a:t>kan fastsætte regler om varigheden af sine møder</a:t>
            </a:r>
            <a:r>
              <a:rPr lang="da-DK" sz="1600" b="1" dirty="0" smtClean="0"/>
              <a:t>. </a:t>
            </a:r>
          </a:p>
          <a:p>
            <a:pPr marL="285750" indent="-285750">
              <a:buFont typeface="Arial" panose="020B0604020202020204" pitchFamily="34" charset="0"/>
              <a:buChar char="•"/>
            </a:pPr>
            <a:endParaRPr lang="da-DK" sz="1600" b="1" dirty="0" smtClean="0"/>
          </a:p>
          <a:p>
            <a:pPr marL="285750" indent="-285750">
              <a:buFont typeface="Arial" panose="020B0604020202020204" pitchFamily="34" charset="0"/>
              <a:buChar char="•"/>
            </a:pPr>
            <a:r>
              <a:rPr lang="da-DK" sz="1600" b="1" dirty="0" smtClean="0"/>
              <a:t>Ud fra almindelige </a:t>
            </a:r>
            <a:r>
              <a:rPr lang="da-DK" sz="1600" b="1" dirty="0" err="1" smtClean="0"/>
              <a:t>kommunalretsgrundsætninger</a:t>
            </a:r>
            <a:r>
              <a:rPr lang="da-DK" sz="1600" b="1" dirty="0" smtClean="0"/>
              <a:t> har byrådsmedlemmet ret til at få ordet 1 gang, og 1 gang i forbindelse med eventuelle procedurespørgsmål.</a:t>
            </a:r>
          </a:p>
          <a:p>
            <a:endParaRPr lang="da-DK" sz="1600" b="1" dirty="0"/>
          </a:p>
          <a:p>
            <a:r>
              <a:rPr lang="da-DK" sz="1600" b="1" i="1" dirty="0" smtClean="0">
                <a:solidFill>
                  <a:srgbClr val="00B050"/>
                </a:solidFill>
              </a:rPr>
              <a:t>Praksis Randers: </a:t>
            </a:r>
            <a:r>
              <a:rPr lang="da-DK" sz="1600" b="1" dirty="0" smtClean="0">
                <a:solidFill>
                  <a:srgbClr val="00B050"/>
                </a:solidFill>
              </a:rPr>
              <a:t>§ 4 i byrådets forretningsorden</a:t>
            </a:r>
          </a:p>
          <a:p>
            <a:pPr marL="285750" indent="-285750">
              <a:buFont typeface="Arial" panose="020B0604020202020204" pitchFamily="34" charset="0"/>
              <a:buChar char="•"/>
            </a:pPr>
            <a:r>
              <a:rPr lang="da-DK" sz="1600" b="1" dirty="0" smtClean="0"/>
              <a:t>Den </a:t>
            </a:r>
            <a:r>
              <a:rPr lang="da-DK" sz="1600" b="1" dirty="0"/>
              <a:t>første indskrevne taler for hver partigruppe har en taletid på maksimalt 5 minutter første gang, maksimalt 3 minutter anden gang og maksimalt 1 minut tredje gang. </a:t>
            </a:r>
            <a:endParaRPr lang="da-DK" sz="1600" b="1" dirty="0" smtClean="0"/>
          </a:p>
          <a:p>
            <a:pPr marL="285750" indent="-285750">
              <a:buFont typeface="Arial" panose="020B0604020202020204" pitchFamily="34" charset="0"/>
              <a:buChar char="•"/>
            </a:pPr>
            <a:endParaRPr lang="da-DK" sz="1600" b="1" dirty="0" smtClean="0"/>
          </a:p>
          <a:p>
            <a:pPr marL="285750" indent="-285750">
              <a:buFont typeface="Arial" panose="020B0604020202020204" pitchFamily="34" charset="0"/>
              <a:buChar char="•"/>
            </a:pPr>
            <a:r>
              <a:rPr lang="da-DK" sz="1600" b="1" dirty="0" smtClean="0"/>
              <a:t>Øvrige </a:t>
            </a:r>
            <a:r>
              <a:rPr lang="da-DK" sz="1600" b="1" dirty="0"/>
              <a:t>byrådsmedlemmer har en taletid på maksimalt 2 minutter første gang og maksimalt 1 minut anden gang. </a:t>
            </a:r>
            <a:endParaRPr lang="da-DK" sz="1600" b="1" dirty="0" smtClean="0"/>
          </a:p>
          <a:p>
            <a:pPr marL="285750" indent="-285750">
              <a:buFont typeface="Arial" panose="020B0604020202020204" pitchFamily="34" charset="0"/>
              <a:buChar char="•"/>
            </a:pPr>
            <a:endParaRPr lang="da-DK" sz="1800" b="1" i="1" dirty="0" smtClean="0"/>
          </a:p>
          <a:p>
            <a:r>
              <a:rPr lang="da-DK" sz="1100" dirty="0">
                <a:hlinkClick r:id="rId2"/>
              </a:rPr>
              <a:t>https://</a:t>
            </a:r>
            <a:r>
              <a:rPr lang="da-DK" sz="1100" dirty="0" smtClean="0">
                <a:hlinkClick r:id="rId2"/>
              </a:rPr>
              <a:t>politikogdemokrati.randers.dk/media/1321/forretningsordenbyraadet.pdf</a:t>
            </a:r>
            <a:r>
              <a:rPr lang="da-DK" sz="1100" dirty="0" smtClean="0"/>
              <a:t>	</a:t>
            </a:r>
          </a:p>
          <a:p>
            <a:pPr marL="285750" indent="-285750">
              <a:buFont typeface="Arial" panose="020B0604020202020204" pitchFamily="34" charset="0"/>
              <a:buChar char="•"/>
            </a:pPr>
            <a:endParaRPr lang="da-DK" sz="1800" b="1" i="1" dirty="0"/>
          </a:p>
          <a:p>
            <a:pPr marL="285750" indent="-285750">
              <a:buFont typeface="Arial" panose="020B0604020202020204" pitchFamily="34" charset="0"/>
              <a:buChar char="•"/>
            </a:pPr>
            <a:endParaRPr lang="da-DK" sz="1800" dirty="0"/>
          </a:p>
        </p:txBody>
      </p:sp>
      <p:sp>
        <p:nvSpPr>
          <p:cNvPr id="4" name="Pladsholder til billede 3"/>
          <p:cNvSpPr>
            <a:spLocks noGrp="1"/>
          </p:cNvSpPr>
          <p:nvPr>
            <p:ph type="pic" sz="quarter" idx="10"/>
          </p:nvPr>
        </p:nvSpPr>
        <p:spPr/>
      </p:sp>
    </p:spTree>
    <p:extLst>
      <p:ext uri="{BB962C8B-B14F-4D97-AF65-F5344CB8AC3E}">
        <p14:creationId xmlns:p14="http://schemas.microsoft.com/office/powerpoint/2010/main" val="42044458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800" dirty="0" smtClean="0"/>
              <a:t>Tidspunkt for byrådsmøder</a:t>
            </a:r>
            <a:endParaRPr lang="da-DK" sz="2800" dirty="0"/>
          </a:p>
        </p:txBody>
      </p:sp>
      <p:sp>
        <p:nvSpPr>
          <p:cNvPr id="3" name="Pladsholder til tekst 2"/>
          <p:cNvSpPr>
            <a:spLocks noGrp="1"/>
          </p:cNvSpPr>
          <p:nvPr>
            <p:ph type="body" sz="quarter" idx="11"/>
          </p:nvPr>
        </p:nvSpPr>
        <p:spPr/>
        <p:txBody>
          <a:bodyPr/>
          <a:lstStyle/>
          <a:p>
            <a:endParaRPr lang="da-DK" dirty="0" smtClean="0"/>
          </a:p>
          <a:p>
            <a:r>
              <a:rPr lang="da-DK" sz="1600" b="1" dirty="0" smtClean="0"/>
              <a:t>Byrådsmøder starter kl. 16. </a:t>
            </a:r>
            <a:endParaRPr lang="da-DK" sz="1600" b="1" dirty="0"/>
          </a:p>
        </p:txBody>
      </p:sp>
      <p:sp>
        <p:nvSpPr>
          <p:cNvPr id="4" name="Pladsholder til billede 3"/>
          <p:cNvSpPr>
            <a:spLocks noGrp="1"/>
          </p:cNvSpPr>
          <p:nvPr>
            <p:ph type="pic" sz="quarter" idx="10"/>
          </p:nvPr>
        </p:nvSpPr>
        <p:spPr/>
      </p:sp>
    </p:spTree>
    <p:extLst>
      <p:ext uri="{BB962C8B-B14F-4D97-AF65-F5344CB8AC3E}">
        <p14:creationId xmlns:p14="http://schemas.microsoft.com/office/powerpoint/2010/main" val="24618994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8638" y="741961"/>
            <a:ext cx="5594349" cy="1127842"/>
          </a:xfrm>
        </p:spPr>
        <p:txBody>
          <a:bodyPr/>
          <a:lstStyle/>
          <a:p>
            <a:r>
              <a:rPr lang="da-DK" sz="2800" dirty="0" smtClean="0"/>
              <a:t>sager på et andet udvalgs dagsorden (1)</a:t>
            </a:r>
            <a:endParaRPr lang="da-DK" sz="2800" dirty="0"/>
          </a:p>
        </p:txBody>
      </p:sp>
      <p:sp>
        <p:nvSpPr>
          <p:cNvPr id="3" name="Pladsholder til tekst 2"/>
          <p:cNvSpPr>
            <a:spLocks noGrp="1"/>
          </p:cNvSpPr>
          <p:nvPr>
            <p:ph type="body" sz="quarter" idx="11"/>
          </p:nvPr>
        </p:nvSpPr>
        <p:spPr>
          <a:xfrm>
            <a:off x="1798638" y="2345542"/>
            <a:ext cx="6282915" cy="3814354"/>
          </a:xfrm>
        </p:spPr>
        <p:txBody>
          <a:bodyPr/>
          <a:lstStyle/>
          <a:p>
            <a:pPr lvl="0"/>
            <a:r>
              <a:rPr lang="da-DK" sz="1600" b="1" i="1" dirty="0" smtClean="0">
                <a:solidFill>
                  <a:srgbClr val="00B050"/>
                </a:solidFill>
              </a:rPr>
              <a:t>Grundlag: Styrelsesloven § 22.</a:t>
            </a:r>
          </a:p>
          <a:p>
            <a:pPr lvl="0"/>
            <a:endParaRPr lang="da-DK" sz="1600" b="1" i="1" dirty="0" smtClean="0"/>
          </a:p>
          <a:p>
            <a:pPr marL="285750" lvl="0" indent="-285750">
              <a:buFont typeface="Arial" panose="020B0604020202020204" pitchFamily="34" charset="0"/>
              <a:buChar char="•"/>
            </a:pPr>
            <a:r>
              <a:rPr lang="da-DK" sz="1600" b="1" dirty="0" smtClean="0"/>
              <a:t>Udvalgsmedlemmet har ikke ret til at sætte en sag på udvalgsmødet, sådan som man kan til byrådet. Men der kan fastsættes regler i udvalgets forretningsorden, der giver muligheden. (</a:t>
            </a:r>
            <a:r>
              <a:rPr lang="da-DK" b="1" dirty="0" smtClean="0"/>
              <a:t>Det indgår Randers</a:t>
            </a:r>
            <a:r>
              <a:rPr lang="da-DK" sz="1600" b="1" dirty="0" smtClean="0"/>
              <a:t>)</a:t>
            </a:r>
          </a:p>
          <a:p>
            <a:pPr lvl="0"/>
            <a:endParaRPr lang="da-DK" sz="1600" b="1" dirty="0" smtClean="0"/>
          </a:p>
          <a:p>
            <a:pPr marL="285750" lvl="0" indent="-285750">
              <a:buFont typeface="Arial" panose="020B0604020202020204" pitchFamily="34" charset="0"/>
              <a:buChar char="•"/>
            </a:pPr>
            <a:r>
              <a:rPr lang="da-DK" sz="1600" b="1" dirty="0" smtClean="0"/>
              <a:t>Udvalgsformanden indkalder og leder møderne</a:t>
            </a:r>
          </a:p>
          <a:p>
            <a:pPr lvl="0"/>
            <a:endParaRPr lang="da-DK" sz="1600" b="1" dirty="0" smtClean="0"/>
          </a:p>
          <a:p>
            <a:pPr marL="285750" lvl="0" indent="-285750">
              <a:buFont typeface="Arial" panose="020B0604020202020204" pitchFamily="34" charset="0"/>
              <a:buChar char="•"/>
            </a:pPr>
            <a:r>
              <a:rPr lang="da-DK" sz="1600" b="1" dirty="0" smtClean="0"/>
              <a:t>Udvalgsformanden kan ikke pålægge forvaltningen at udarbejde indstillinger med et bestemt indhold.</a:t>
            </a:r>
          </a:p>
          <a:p>
            <a:pPr lvl="0"/>
            <a:endParaRPr lang="da-DK" dirty="0" smtClean="0"/>
          </a:p>
          <a:p>
            <a:r>
              <a:rPr lang="da-DK" dirty="0"/>
              <a:t> </a:t>
            </a:r>
          </a:p>
        </p:txBody>
      </p:sp>
      <p:sp>
        <p:nvSpPr>
          <p:cNvPr id="4" name="Pladsholder til billede 3"/>
          <p:cNvSpPr>
            <a:spLocks noGrp="1"/>
          </p:cNvSpPr>
          <p:nvPr>
            <p:ph type="pic" sz="quarter" idx="10"/>
          </p:nvPr>
        </p:nvSpPr>
        <p:spPr/>
      </p:sp>
    </p:spTree>
    <p:extLst>
      <p:ext uri="{BB962C8B-B14F-4D97-AF65-F5344CB8AC3E}">
        <p14:creationId xmlns:p14="http://schemas.microsoft.com/office/powerpoint/2010/main" val="12805126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800" dirty="0"/>
              <a:t>sager på et andet udvalgs dagsorden </a:t>
            </a:r>
            <a:r>
              <a:rPr lang="da-DK" sz="2800" dirty="0" smtClean="0"/>
              <a:t>(2)</a:t>
            </a:r>
            <a:endParaRPr lang="da-DK" sz="2800" dirty="0"/>
          </a:p>
        </p:txBody>
      </p:sp>
      <p:sp>
        <p:nvSpPr>
          <p:cNvPr id="3" name="Pladsholder til tekst 2"/>
          <p:cNvSpPr>
            <a:spLocks noGrp="1"/>
          </p:cNvSpPr>
          <p:nvPr>
            <p:ph type="body" sz="quarter" idx="11"/>
          </p:nvPr>
        </p:nvSpPr>
        <p:spPr>
          <a:xfrm>
            <a:off x="1798638" y="2178775"/>
            <a:ext cx="5594348" cy="4178482"/>
          </a:xfrm>
        </p:spPr>
        <p:txBody>
          <a:bodyPr/>
          <a:lstStyle/>
          <a:p>
            <a:pPr lvl="0"/>
            <a:r>
              <a:rPr lang="da-DK" b="1" i="1" dirty="0" smtClean="0">
                <a:solidFill>
                  <a:srgbClr val="00B050"/>
                </a:solidFill>
              </a:rPr>
              <a:t>Praksis Randers. </a:t>
            </a:r>
            <a:r>
              <a:rPr lang="da-DK" sz="1200" b="1" i="1" dirty="0" smtClean="0">
                <a:solidFill>
                  <a:srgbClr val="00B050"/>
                </a:solidFill>
              </a:rPr>
              <a:t>Vedtaget på g/u formandsmøde den 18. december 2015</a:t>
            </a:r>
          </a:p>
          <a:p>
            <a:pPr lvl="0"/>
            <a:endParaRPr lang="da-DK" b="1" dirty="0" smtClean="0"/>
          </a:p>
          <a:p>
            <a:pPr lvl="0"/>
            <a:r>
              <a:rPr lang="da-DK" b="1" dirty="0" smtClean="0"/>
              <a:t>Byrådsgrupper, der ikke har et medlem i et udvalg, kan i væsentlige spørgsmål aflevere forslag til udvalgsformanden til behandling på førstkommende udvalgsmøde. </a:t>
            </a:r>
          </a:p>
          <a:p>
            <a:r>
              <a:rPr lang="da-DK" b="1" dirty="0"/>
              <a:t> </a:t>
            </a:r>
          </a:p>
          <a:p>
            <a:pPr lvl="0"/>
            <a:r>
              <a:rPr lang="da-DK" b="1" dirty="0"/>
              <a:t>Byrådsgrupper, der ikke har et medlem i et givet udvalg, kan i væsentlige spørgsmål aflevere et skriftligt ændringsforslag til et punkt på en udvalgsdagsorden til udvalgsformanden i rimelig tid (</a:t>
            </a:r>
            <a:r>
              <a:rPr lang="da-DK" b="1" dirty="0" smtClean="0"/>
              <a:t>f.eks. </a:t>
            </a:r>
            <a:r>
              <a:rPr lang="da-DK" b="1" dirty="0"/>
              <a:t>2 døgn) forud for sagens behandling i udvalget. </a:t>
            </a:r>
          </a:p>
          <a:p>
            <a:pPr lvl="0"/>
            <a:endParaRPr lang="da-DK" b="1" dirty="0"/>
          </a:p>
          <a:p>
            <a:pPr lvl="0"/>
            <a:r>
              <a:rPr lang="da-DK" b="1" dirty="0"/>
              <a:t>Aftalen forudsætter, at ordningen er reserveret væsentlige forslag og ændringsforslag, og at grupper udenfor udvalgene dermed får et alternativ til at fremsætte ændringsforslag til udvalgenes sager som beslutningsforslag direkte på byrådets dagsorden.</a:t>
            </a:r>
          </a:p>
          <a:p>
            <a:r>
              <a:rPr lang="da-DK" sz="1200" dirty="0" smtClean="0"/>
              <a:t>Det er aftalt at ordningen skulle evalueres med udgangen af 2016, hvilket ikke er sket.</a:t>
            </a:r>
          </a:p>
          <a:p>
            <a:pPr lvl="0"/>
            <a:endParaRPr lang="da-DK" dirty="0"/>
          </a:p>
        </p:txBody>
      </p:sp>
      <p:sp>
        <p:nvSpPr>
          <p:cNvPr id="4" name="Pladsholder til billede 3"/>
          <p:cNvSpPr>
            <a:spLocks noGrp="1"/>
          </p:cNvSpPr>
          <p:nvPr>
            <p:ph type="pic" sz="quarter" idx="10"/>
          </p:nvPr>
        </p:nvSpPr>
        <p:spPr/>
      </p:sp>
    </p:spTree>
    <p:extLst>
      <p:ext uri="{BB962C8B-B14F-4D97-AF65-F5344CB8AC3E}">
        <p14:creationId xmlns:p14="http://schemas.microsoft.com/office/powerpoint/2010/main" val="2046164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800" dirty="0" smtClean="0"/>
              <a:t>Mindretalsudtalelser</a:t>
            </a:r>
            <a:endParaRPr lang="da-DK" sz="2800" dirty="0"/>
          </a:p>
        </p:txBody>
      </p:sp>
      <p:sp>
        <p:nvSpPr>
          <p:cNvPr id="3" name="Pladsholder til tekst 2"/>
          <p:cNvSpPr>
            <a:spLocks noGrp="1"/>
          </p:cNvSpPr>
          <p:nvPr>
            <p:ph type="body" sz="quarter" idx="11"/>
          </p:nvPr>
        </p:nvSpPr>
        <p:spPr>
          <a:xfrm>
            <a:off x="1798638" y="2204900"/>
            <a:ext cx="5821361" cy="3769180"/>
          </a:xfrm>
        </p:spPr>
        <p:txBody>
          <a:bodyPr/>
          <a:lstStyle/>
          <a:p>
            <a:r>
              <a:rPr lang="da-DK" b="1" i="1" dirty="0" smtClean="0">
                <a:solidFill>
                  <a:srgbClr val="00B050"/>
                </a:solidFill>
              </a:rPr>
              <a:t>Grundlag: Styrelseslovens § 13</a:t>
            </a:r>
            <a:endParaRPr lang="da-DK" b="1" i="1" dirty="0">
              <a:solidFill>
                <a:srgbClr val="00B050"/>
              </a:solidFill>
            </a:endParaRPr>
          </a:p>
          <a:p>
            <a:r>
              <a:rPr lang="da-DK" b="1" dirty="0" smtClean="0"/>
              <a:t>Byrådsmedlemmer der har deltaget i mødet, kan forlange sin afvigende mening kort tilført beslutningsprotokollen. Det skal være særstandpunkter, som direkte vedrører det punkt på dagsordenen som behandles. En afvigende mening består i en tilkendegivelse af hvad medlemmet mener byrådet burde have besluttet. Der er i givet fald ret til at få en begrundelse sendt med til en anden myndighed,</a:t>
            </a:r>
          </a:p>
          <a:p>
            <a:endParaRPr lang="da-DK" b="1" dirty="0"/>
          </a:p>
          <a:p>
            <a:r>
              <a:rPr lang="da-DK" b="1" dirty="0" smtClean="0"/>
              <a:t>Retten til at få sin afvigende mening indført i beslutningsprotokollen er indført for at beskytte kommunalbestyrelses medlemmer, der hører til mindretallet, mod medansvar for ulovlige handlinger.</a:t>
            </a:r>
          </a:p>
          <a:p>
            <a:endParaRPr lang="da-DK" b="1" dirty="0" smtClean="0"/>
          </a:p>
          <a:p>
            <a:r>
              <a:rPr lang="da-DK" b="1" i="1" dirty="0" smtClean="0">
                <a:solidFill>
                  <a:srgbClr val="00B050"/>
                </a:solidFill>
              </a:rPr>
              <a:t>Praksis i Randers</a:t>
            </a:r>
            <a:endParaRPr lang="da-DK" b="1" i="1" dirty="0">
              <a:solidFill>
                <a:srgbClr val="00B050"/>
              </a:solidFill>
            </a:endParaRPr>
          </a:p>
          <a:p>
            <a:r>
              <a:rPr lang="da-DK" b="1" dirty="0"/>
              <a:t>B</a:t>
            </a:r>
            <a:r>
              <a:rPr lang="da-DK" b="1" dirty="0" smtClean="0"/>
              <a:t>yrådsmedlemmet kan sende mail med en udtalelse til protokolføreren, som indfører den i referatet.</a:t>
            </a:r>
            <a:endParaRPr lang="da-DK" b="1" dirty="0"/>
          </a:p>
          <a:p>
            <a:endParaRPr lang="da-DK" dirty="0"/>
          </a:p>
        </p:txBody>
      </p:sp>
      <p:sp>
        <p:nvSpPr>
          <p:cNvPr id="4" name="Pladsholder til billede 3"/>
          <p:cNvSpPr>
            <a:spLocks noGrp="1"/>
          </p:cNvSpPr>
          <p:nvPr>
            <p:ph type="pic" sz="quarter" idx="10"/>
          </p:nvPr>
        </p:nvSpPr>
        <p:spPr/>
      </p:sp>
    </p:spTree>
    <p:extLst>
      <p:ext uri="{BB962C8B-B14F-4D97-AF65-F5344CB8AC3E}">
        <p14:creationId xmlns:p14="http://schemas.microsoft.com/office/powerpoint/2010/main" val="33993012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8638" y="942258"/>
            <a:ext cx="5594349" cy="834291"/>
          </a:xfrm>
        </p:spPr>
        <p:txBody>
          <a:bodyPr/>
          <a:lstStyle/>
          <a:p>
            <a:r>
              <a:rPr lang="da-DK" sz="3200" dirty="0" smtClean="0"/>
              <a:t>Procedure</a:t>
            </a:r>
            <a:endParaRPr lang="da-DK" dirty="0"/>
          </a:p>
        </p:txBody>
      </p:sp>
      <p:sp>
        <p:nvSpPr>
          <p:cNvPr id="3" name="Pladsholder til tekst 2"/>
          <p:cNvSpPr>
            <a:spLocks noGrp="1"/>
          </p:cNvSpPr>
          <p:nvPr>
            <p:ph type="body" sz="quarter" idx="11"/>
          </p:nvPr>
        </p:nvSpPr>
        <p:spPr>
          <a:xfrm>
            <a:off x="1798638" y="2211976"/>
            <a:ext cx="5973761" cy="4066903"/>
          </a:xfrm>
        </p:spPr>
        <p:txBody>
          <a:bodyPr/>
          <a:lstStyle/>
          <a:p>
            <a:r>
              <a:rPr lang="da-DK" b="1" i="1" dirty="0">
                <a:solidFill>
                  <a:srgbClr val="00B050"/>
                </a:solidFill>
              </a:rPr>
              <a:t>Grundlag: </a:t>
            </a:r>
            <a:r>
              <a:rPr lang="da-DK" b="1" i="1" dirty="0" smtClean="0">
                <a:solidFill>
                  <a:srgbClr val="00B050"/>
                </a:solidFill>
              </a:rPr>
              <a:t>Grundsætning - Normalforretningsordenen §4</a:t>
            </a:r>
          </a:p>
          <a:p>
            <a:pPr marL="285750" indent="-285750">
              <a:buFont typeface="Arial" panose="020B0604020202020204" pitchFamily="34" charset="0"/>
              <a:buChar char="•"/>
            </a:pPr>
            <a:r>
              <a:rPr lang="da-DK" dirty="0" smtClean="0"/>
              <a:t>Procedureforslag vedrører proceduren for sagens behandling</a:t>
            </a:r>
            <a:endParaRPr lang="da-DK" dirty="0"/>
          </a:p>
          <a:p>
            <a:pPr marL="465750" lvl="1" indent="-285750">
              <a:buFont typeface="Arial" panose="020B0604020202020204" pitchFamily="34" charset="0"/>
              <a:buChar char="•"/>
            </a:pPr>
            <a:r>
              <a:rPr lang="da-DK" dirty="0" smtClean="0"/>
              <a:t> Eks: Sagen udsættes eller henvises til udvalg, for at blive bedre belyst, sagen flyttes fra den lukkede </a:t>
            </a:r>
            <a:r>
              <a:rPr lang="da-DK" dirty="0"/>
              <a:t>t</a:t>
            </a:r>
            <a:r>
              <a:rPr lang="da-DK" dirty="0" smtClean="0"/>
              <a:t>il den åbne dagsorden m.v.</a:t>
            </a:r>
          </a:p>
          <a:p>
            <a:pPr marL="285750" indent="-285750">
              <a:buFont typeface="Arial" panose="020B0604020202020204" pitchFamily="34" charset="0"/>
              <a:buChar char="•"/>
            </a:pPr>
            <a:r>
              <a:rPr lang="da-DK" dirty="0" smtClean="0"/>
              <a:t>Når procedureforslag behandles, kan man ikke få ordet om sagens indhold.</a:t>
            </a:r>
          </a:p>
          <a:p>
            <a:pPr marL="285750" indent="-285750">
              <a:buFont typeface="Arial" panose="020B0604020202020204" pitchFamily="34" charset="0"/>
              <a:buChar char="•"/>
            </a:pPr>
            <a:r>
              <a:rPr lang="da-DK" dirty="0" smtClean="0"/>
              <a:t>Procedureforslag </a:t>
            </a:r>
            <a:r>
              <a:rPr lang="da-DK" dirty="0"/>
              <a:t>kan sættes til afstemning, uanset om alle medlemmer har haft lejlighed til at udtale sig om sagens realitet. </a:t>
            </a:r>
          </a:p>
          <a:p>
            <a:pPr marL="285750" indent="-285750">
              <a:buFont typeface="Arial" panose="020B0604020202020204" pitchFamily="34" charset="0"/>
              <a:buChar char="•"/>
            </a:pPr>
            <a:r>
              <a:rPr lang="da-DK" dirty="0" smtClean="0"/>
              <a:t>Ethvert </a:t>
            </a:r>
            <a:r>
              <a:rPr lang="da-DK" dirty="0"/>
              <a:t>medlem </a:t>
            </a:r>
            <a:r>
              <a:rPr lang="da-DK" dirty="0" smtClean="0"/>
              <a:t>kan forlange </a:t>
            </a:r>
            <a:r>
              <a:rPr lang="da-DK" dirty="0"/>
              <a:t>at få ordet vedrørende </a:t>
            </a:r>
            <a:r>
              <a:rPr lang="da-DK" dirty="0" smtClean="0"/>
              <a:t>procedureforslaget, </a:t>
            </a:r>
            <a:r>
              <a:rPr lang="da-DK" dirty="0"/>
              <a:t>inden det sættes til afstemning. </a:t>
            </a:r>
          </a:p>
          <a:p>
            <a:pPr marL="285750" indent="-285750">
              <a:buFont typeface="Arial" panose="020B0604020202020204" pitchFamily="34" charset="0"/>
              <a:buChar char="•"/>
            </a:pPr>
            <a:r>
              <a:rPr lang="da-DK" dirty="0" smtClean="0"/>
              <a:t>Procedureforslag behandles først, dvs. før afstemning om ændringsforslag og hovedforslag.</a:t>
            </a:r>
          </a:p>
          <a:p>
            <a:endParaRPr lang="da-DK" dirty="0"/>
          </a:p>
          <a:p>
            <a:r>
              <a:rPr lang="da-DK" dirty="0" smtClean="0">
                <a:solidFill>
                  <a:srgbClr val="00B050"/>
                </a:solidFill>
              </a:rPr>
              <a:t>Praksis Randers</a:t>
            </a:r>
          </a:p>
          <a:p>
            <a:r>
              <a:rPr lang="da-DK" dirty="0" smtClean="0"/>
              <a:t>Hvis et medlem har sat en sag på byrådsmødet (§11), er det aftalt medlemmet får 2 minutter til at motivere sit forslag, hvis der bliver begæret procedurebehandling inden realitetsbehandlingen. (Vedtaget  7. juni 2018 på g/u formandsmøde)</a:t>
            </a:r>
            <a:endParaRPr lang="da-DK" dirty="0"/>
          </a:p>
        </p:txBody>
      </p:sp>
      <p:sp>
        <p:nvSpPr>
          <p:cNvPr id="4" name="Pladsholder til billede 3"/>
          <p:cNvSpPr>
            <a:spLocks noGrp="1"/>
          </p:cNvSpPr>
          <p:nvPr>
            <p:ph type="pic" sz="quarter" idx="10"/>
          </p:nvPr>
        </p:nvSpPr>
        <p:spPr/>
      </p:sp>
    </p:spTree>
    <p:extLst>
      <p:ext uri="{BB962C8B-B14F-4D97-AF65-F5344CB8AC3E}">
        <p14:creationId xmlns:p14="http://schemas.microsoft.com/office/powerpoint/2010/main" val="253669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800" dirty="0" smtClean="0"/>
              <a:t>Stedfortræder i udvalg og byråd (1)</a:t>
            </a:r>
            <a:endParaRPr lang="da-DK" sz="2800" dirty="0"/>
          </a:p>
        </p:txBody>
      </p:sp>
      <p:sp>
        <p:nvSpPr>
          <p:cNvPr id="3" name="Pladsholder til tekst 2"/>
          <p:cNvSpPr>
            <a:spLocks noGrp="1"/>
          </p:cNvSpPr>
          <p:nvPr>
            <p:ph type="body" sz="quarter" idx="11"/>
          </p:nvPr>
        </p:nvSpPr>
        <p:spPr>
          <a:xfrm>
            <a:off x="1798638" y="2481943"/>
            <a:ext cx="5734275" cy="3762103"/>
          </a:xfrm>
        </p:spPr>
        <p:txBody>
          <a:bodyPr/>
          <a:lstStyle/>
          <a:p>
            <a:r>
              <a:rPr lang="da-DK" b="1" i="1" dirty="0" smtClean="0">
                <a:solidFill>
                  <a:srgbClr val="00B050"/>
                </a:solidFill>
              </a:rPr>
              <a:t>Grundlag. Styrelsesloven §15 stk. 2</a:t>
            </a:r>
          </a:p>
          <a:p>
            <a:r>
              <a:rPr lang="da-DK" b="1" dirty="0" smtClean="0"/>
              <a:t>Borgmesteren indkalder stedfortræder til et byrådsmøde, hvis et medlem er lovligt forhindret i mindst en måned.</a:t>
            </a:r>
          </a:p>
          <a:p>
            <a:endParaRPr lang="da-DK" b="1" dirty="0" smtClean="0"/>
          </a:p>
          <a:p>
            <a:r>
              <a:rPr lang="da-DK" b="1" dirty="0" smtClean="0"/>
              <a:t>Der kan desuden indkaldes stedfortræder ved inhabilitet. (§14.3)</a:t>
            </a:r>
          </a:p>
          <a:p>
            <a:endParaRPr lang="da-DK" b="1" i="1" dirty="0" smtClean="0"/>
          </a:p>
          <a:p>
            <a:endParaRPr lang="da-DK" b="1" i="1" dirty="0"/>
          </a:p>
          <a:p>
            <a:endParaRPr lang="da-DK" b="1" i="1" dirty="0"/>
          </a:p>
          <a:p>
            <a:r>
              <a:rPr lang="da-DK" b="1" i="1" dirty="0" smtClean="0">
                <a:solidFill>
                  <a:srgbClr val="00B050"/>
                </a:solidFill>
              </a:rPr>
              <a:t>Praksis Randers</a:t>
            </a:r>
          </a:p>
          <a:p>
            <a:r>
              <a:rPr lang="da-DK" b="1" dirty="0" smtClean="0"/>
              <a:t>Randers Kommune har i styrelsesvedtægten udvidet muligheden, så der indkaldes stedfortræder, selvom fraværet er kortere end en måned</a:t>
            </a:r>
          </a:p>
          <a:p>
            <a:endParaRPr lang="da-DK" dirty="0"/>
          </a:p>
        </p:txBody>
      </p:sp>
      <p:sp>
        <p:nvSpPr>
          <p:cNvPr id="4" name="Pladsholder til billede 3"/>
          <p:cNvSpPr>
            <a:spLocks noGrp="1"/>
          </p:cNvSpPr>
          <p:nvPr>
            <p:ph type="pic" sz="quarter" idx="10"/>
          </p:nvPr>
        </p:nvSpPr>
        <p:spPr/>
      </p:sp>
    </p:spTree>
    <p:extLst>
      <p:ext uri="{BB962C8B-B14F-4D97-AF65-F5344CB8AC3E}">
        <p14:creationId xmlns:p14="http://schemas.microsoft.com/office/powerpoint/2010/main" val="2950751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800" dirty="0"/>
              <a:t>Stedfortræder i udvalg og byråd </a:t>
            </a:r>
            <a:r>
              <a:rPr lang="da-DK" sz="2800" dirty="0" smtClean="0"/>
              <a:t>(2)</a:t>
            </a:r>
            <a:endParaRPr lang="da-DK" sz="2800" dirty="0"/>
          </a:p>
        </p:txBody>
      </p:sp>
      <p:sp>
        <p:nvSpPr>
          <p:cNvPr id="3" name="Pladsholder til tekst 2"/>
          <p:cNvSpPr>
            <a:spLocks noGrp="1"/>
          </p:cNvSpPr>
          <p:nvPr>
            <p:ph type="body" sz="quarter" idx="11"/>
          </p:nvPr>
        </p:nvSpPr>
        <p:spPr>
          <a:xfrm>
            <a:off x="1798639" y="2246811"/>
            <a:ext cx="5594348" cy="3906915"/>
          </a:xfrm>
        </p:spPr>
        <p:txBody>
          <a:bodyPr/>
          <a:lstStyle/>
          <a:p>
            <a:r>
              <a:rPr lang="da-DK" b="1" dirty="0"/>
              <a:t>Byrådsmøde:</a:t>
            </a:r>
          </a:p>
          <a:p>
            <a:r>
              <a:rPr lang="da-DK" b="1" dirty="0"/>
              <a:t>Indkaldelse af stedfortræder fra stedfortræderlisten kræver at der i fraværsperioden er et byrådsmøde – der kan altså ikke alene indkaldes til temamøde, udvalgsmøder, seminarer og lignende.</a:t>
            </a:r>
          </a:p>
          <a:p>
            <a:endParaRPr lang="da-DK" b="1" dirty="0"/>
          </a:p>
          <a:p>
            <a:r>
              <a:rPr lang="da-DK" b="1" dirty="0"/>
              <a:t>Udvalgsmøde:</a:t>
            </a:r>
          </a:p>
          <a:p>
            <a:r>
              <a:rPr lang="da-DK" b="1" dirty="0"/>
              <a:t>Hvis et byrådsmedlem har forfald kan valggruppen bestemme at et andet </a:t>
            </a:r>
            <a:r>
              <a:rPr lang="da-DK" b="1" i="1" dirty="0"/>
              <a:t>byrådsmedlem</a:t>
            </a:r>
            <a:r>
              <a:rPr lang="da-DK" b="1" dirty="0"/>
              <a:t> </a:t>
            </a:r>
            <a:r>
              <a:rPr lang="da-DK" b="1" dirty="0" smtClean="0"/>
              <a:t>indtræder </a:t>
            </a:r>
            <a:r>
              <a:rPr lang="da-DK" b="1" dirty="0"/>
              <a:t>i udvalget</a:t>
            </a:r>
            <a:r>
              <a:rPr lang="da-DK" b="1" dirty="0" smtClean="0"/>
              <a:t>.</a:t>
            </a:r>
          </a:p>
          <a:p>
            <a:endParaRPr lang="da-DK" b="1" dirty="0"/>
          </a:p>
          <a:p>
            <a:r>
              <a:rPr lang="da-DK" b="1" dirty="0" smtClean="0"/>
              <a:t>Budgetseminar:</a:t>
            </a:r>
          </a:p>
          <a:p>
            <a:r>
              <a:rPr lang="da-DK" b="1" dirty="0" smtClean="0"/>
              <a:t>Der er givet mulighed for at hvert parti kan invitere én person med fra baglandet</a:t>
            </a:r>
          </a:p>
          <a:p>
            <a:endParaRPr lang="da-DK" b="1" dirty="0"/>
          </a:p>
          <a:p>
            <a:r>
              <a:rPr lang="da-DK" b="1" dirty="0" smtClean="0"/>
              <a:t>Budgetforhandling:</a:t>
            </a:r>
          </a:p>
          <a:p>
            <a:r>
              <a:rPr lang="da-DK" b="1" dirty="0" smtClean="0"/>
              <a:t>Hvert parti har mulighed for at stille med en forhandlingsdelegation på 2-3 personer. Desuden lokale til hvert partis baggrundsgruppe.</a:t>
            </a:r>
          </a:p>
          <a:p>
            <a:r>
              <a:rPr lang="da-DK" sz="1100" dirty="0" smtClean="0">
                <a:hlinkClick r:id="rId2"/>
              </a:rPr>
              <a:t>http</a:t>
            </a:r>
            <a:r>
              <a:rPr lang="da-DK" sz="1100" dirty="0">
                <a:hlinkClick r:id="rId2"/>
              </a:rPr>
              <a:t>://ipaper.ipapercms.dk/RandersKommune/Politikogdemokrati/Styrelsesvedtgt/</a:t>
            </a:r>
            <a:r>
              <a:rPr lang="da-DK" sz="1100" dirty="0"/>
              <a:t>	</a:t>
            </a:r>
          </a:p>
          <a:p>
            <a:endParaRPr lang="da-DK" dirty="0"/>
          </a:p>
        </p:txBody>
      </p:sp>
      <p:sp>
        <p:nvSpPr>
          <p:cNvPr id="4" name="Pladsholder til billede 3"/>
          <p:cNvSpPr>
            <a:spLocks noGrp="1"/>
          </p:cNvSpPr>
          <p:nvPr>
            <p:ph type="pic" sz="quarter" idx="10"/>
          </p:nvPr>
        </p:nvSpPr>
        <p:spPr/>
      </p:sp>
    </p:spTree>
    <p:extLst>
      <p:ext uri="{BB962C8B-B14F-4D97-AF65-F5344CB8AC3E}">
        <p14:creationId xmlns:p14="http://schemas.microsoft.com/office/powerpoint/2010/main" val="38830256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8638" y="942258"/>
            <a:ext cx="5594349" cy="642702"/>
          </a:xfrm>
        </p:spPr>
        <p:txBody>
          <a:bodyPr/>
          <a:lstStyle/>
          <a:p>
            <a:r>
              <a:rPr lang="da-DK" sz="2800" dirty="0" smtClean="0"/>
              <a:t>Besøg på institutioner</a:t>
            </a:r>
            <a:endParaRPr lang="da-DK" sz="2800" dirty="0"/>
          </a:p>
        </p:txBody>
      </p:sp>
      <p:sp>
        <p:nvSpPr>
          <p:cNvPr id="3" name="Pladsholder til tekst 2"/>
          <p:cNvSpPr>
            <a:spLocks noGrp="1"/>
          </p:cNvSpPr>
          <p:nvPr>
            <p:ph type="body" sz="quarter" idx="11"/>
          </p:nvPr>
        </p:nvSpPr>
        <p:spPr>
          <a:xfrm>
            <a:off x="1798639" y="1741714"/>
            <a:ext cx="5594348" cy="4789715"/>
          </a:xfrm>
        </p:spPr>
        <p:txBody>
          <a:bodyPr/>
          <a:lstStyle/>
          <a:p>
            <a:r>
              <a:rPr lang="da-DK" b="1" i="1" dirty="0" smtClean="0">
                <a:solidFill>
                  <a:srgbClr val="00B050"/>
                </a:solidFill>
              </a:rPr>
              <a:t>Grundlag: ØIM 9. februar 2018</a:t>
            </a:r>
          </a:p>
          <a:p>
            <a:pPr marL="285750" indent="-285750">
              <a:buFont typeface="Arial" panose="020B0604020202020204" pitchFamily="34" charset="0"/>
              <a:buChar char="•"/>
            </a:pPr>
            <a:r>
              <a:rPr lang="da-DK" b="1" dirty="0" smtClean="0"/>
              <a:t>Et byrådsmedlem har ret til at besøge institutioner</a:t>
            </a:r>
          </a:p>
          <a:p>
            <a:pPr marL="285750" indent="-285750">
              <a:buFont typeface="Arial" panose="020B0604020202020204" pitchFamily="34" charset="0"/>
              <a:buChar char="•"/>
            </a:pPr>
            <a:r>
              <a:rPr lang="da-DK" b="1" dirty="0"/>
              <a:t>Man har ikke ret til at tage gæster med</a:t>
            </a:r>
          </a:p>
          <a:p>
            <a:pPr marL="285750" indent="-285750">
              <a:buFont typeface="Arial" panose="020B0604020202020204" pitchFamily="34" charset="0"/>
              <a:buChar char="•"/>
            </a:pPr>
            <a:r>
              <a:rPr lang="da-DK" b="1" dirty="0" smtClean="0"/>
              <a:t>Der </a:t>
            </a:r>
            <a:r>
              <a:rPr lang="da-DK" b="1" dirty="0"/>
              <a:t>kan </a:t>
            </a:r>
            <a:r>
              <a:rPr lang="da-DK" b="1" dirty="0" smtClean="0"/>
              <a:t>f.eks. laves </a:t>
            </a:r>
            <a:r>
              <a:rPr lang="da-DK" b="1" dirty="0"/>
              <a:t>retningslinjer om hvem der skal orienteres, og at </a:t>
            </a:r>
            <a:r>
              <a:rPr lang="da-DK" b="1" dirty="0" smtClean="0"/>
              <a:t>det </a:t>
            </a:r>
            <a:r>
              <a:rPr lang="da-DK" b="1" dirty="0"/>
              <a:t>skal være på et tidspunkt der ikke forstyrrer institutionens dagligdag m.v., </a:t>
            </a:r>
            <a:endParaRPr lang="da-DK" b="1" dirty="0" smtClean="0"/>
          </a:p>
          <a:p>
            <a:endParaRPr lang="da-DK" b="1" dirty="0" smtClean="0"/>
          </a:p>
          <a:p>
            <a:r>
              <a:rPr lang="da-DK" b="1" i="1" dirty="0" smtClean="0">
                <a:solidFill>
                  <a:srgbClr val="00B050"/>
                </a:solidFill>
              </a:rPr>
              <a:t>Randers. </a:t>
            </a:r>
            <a:r>
              <a:rPr lang="da-DK" b="1" i="1" dirty="0">
                <a:solidFill>
                  <a:srgbClr val="00B050"/>
                </a:solidFill>
              </a:rPr>
              <a:t>Aftalt på </a:t>
            </a:r>
            <a:r>
              <a:rPr lang="da-DK" b="1" i="1" dirty="0" smtClean="0">
                <a:solidFill>
                  <a:srgbClr val="00B050"/>
                </a:solidFill>
              </a:rPr>
              <a:t>g/u formandsmøde </a:t>
            </a:r>
            <a:r>
              <a:rPr lang="da-DK" b="1" i="1" dirty="0">
                <a:solidFill>
                  <a:srgbClr val="00B050"/>
                </a:solidFill>
              </a:rPr>
              <a:t>den 13. september 2017</a:t>
            </a:r>
            <a:r>
              <a:rPr lang="da-DK" b="1" i="1" dirty="0" smtClean="0">
                <a:solidFill>
                  <a:srgbClr val="00B050"/>
                </a:solidFill>
              </a:rPr>
              <a:t>.</a:t>
            </a:r>
            <a:endParaRPr lang="da-DK" b="1" dirty="0">
              <a:solidFill>
                <a:srgbClr val="00B050"/>
              </a:solidFill>
            </a:endParaRPr>
          </a:p>
          <a:p>
            <a:r>
              <a:rPr lang="da-DK" b="1" dirty="0"/>
              <a:t>P</a:t>
            </a:r>
            <a:r>
              <a:rPr lang="da-DK" b="1" dirty="0" smtClean="0"/>
              <a:t>olitikere </a:t>
            </a:r>
            <a:r>
              <a:rPr lang="da-DK" b="1" dirty="0"/>
              <a:t>henvender sig til direktøren på området når de ønsker at besøge kommunens </a:t>
            </a:r>
            <a:r>
              <a:rPr lang="da-DK" b="1" dirty="0" smtClean="0"/>
              <a:t>institutioner.</a:t>
            </a:r>
          </a:p>
          <a:p>
            <a:endParaRPr lang="da-DK" b="1" dirty="0"/>
          </a:p>
          <a:p>
            <a:r>
              <a:rPr lang="da-DK" b="1" dirty="0" smtClean="0"/>
              <a:t>Direktøren </a:t>
            </a:r>
            <a:r>
              <a:rPr lang="da-DK" b="1" dirty="0"/>
              <a:t>orienterer udvalget når der er politisk besøg på </a:t>
            </a:r>
            <a:r>
              <a:rPr lang="da-DK" b="1" dirty="0" smtClean="0"/>
              <a:t>institutionerne.</a:t>
            </a:r>
          </a:p>
          <a:p>
            <a:endParaRPr lang="da-DK" b="1" dirty="0"/>
          </a:p>
          <a:p>
            <a:r>
              <a:rPr lang="da-DK" b="1" dirty="0"/>
              <a:t>Der er en karensperiode på 3 uger forud for valg til Byråd, Folketing og EU, så der ikke gennemføres besøg med politiske kandidater/repræsentanter i perioden</a:t>
            </a:r>
            <a:r>
              <a:rPr lang="da-DK" b="1" dirty="0" smtClean="0"/>
              <a:t>. (hvis det er for at varetage sit byråds/udvalgshverv må det ikke begrænses)</a:t>
            </a:r>
          </a:p>
          <a:p>
            <a:endParaRPr lang="da-DK" b="1" dirty="0"/>
          </a:p>
          <a:p>
            <a:r>
              <a:rPr lang="da-DK" b="1" dirty="0"/>
              <a:t>Mediers deltagelse i besøgene skal aftales med </a:t>
            </a:r>
            <a:r>
              <a:rPr lang="da-DK" b="1" dirty="0" smtClean="0"/>
              <a:t>direktøren (er ikke med i beslutningen, men der er ikke en ret til at tage gæster med)</a:t>
            </a:r>
          </a:p>
          <a:p>
            <a:endParaRPr lang="da-DK" sz="1200" dirty="0" smtClean="0"/>
          </a:p>
          <a:p>
            <a:endParaRPr lang="da-DK" dirty="0"/>
          </a:p>
        </p:txBody>
      </p:sp>
      <p:sp>
        <p:nvSpPr>
          <p:cNvPr id="4" name="Pladsholder til billede 3"/>
          <p:cNvSpPr>
            <a:spLocks noGrp="1"/>
          </p:cNvSpPr>
          <p:nvPr>
            <p:ph type="pic" sz="quarter" idx="10"/>
          </p:nvPr>
        </p:nvSpPr>
        <p:spPr/>
      </p:sp>
    </p:spTree>
    <p:extLst>
      <p:ext uri="{BB962C8B-B14F-4D97-AF65-F5344CB8AC3E}">
        <p14:creationId xmlns:p14="http://schemas.microsoft.com/office/powerpoint/2010/main" val="27880322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8638" y="942258"/>
            <a:ext cx="5594349" cy="816873"/>
          </a:xfrm>
        </p:spPr>
        <p:txBody>
          <a:bodyPr/>
          <a:lstStyle/>
          <a:p>
            <a:r>
              <a:rPr lang="da-DK" dirty="0" smtClean="0"/>
              <a:t>Program</a:t>
            </a:r>
            <a:endParaRPr lang="da-DK" dirty="0"/>
          </a:p>
        </p:txBody>
      </p:sp>
      <p:sp>
        <p:nvSpPr>
          <p:cNvPr id="3" name="Pladsholder til tekst 2"/>
          <p:cNvSpPr>
            <a:spLocks noGrp="1"/>
          </p:cNvSpPr>
          <p:nvPr>
            <p:ph type="body" sz="quarter" idx="11"/>
          </p:nvPr>
        </p:nvSpPr>
        <p:spPr>
          <a:xfrm>
            <a:off x="1798639" y="1924594"/>
            <a:ext cx="5594348" cy="3730081"/>
          </a:xfrm>
        </p:spPr>
        <p:txBody>
          <a:bodyPr/>
          <a:lstStyle/>
          <a:p>
            <a:r>
              <a:rPr lang="da-DK" dirty="0"/>
              <a:t>Kl. 15.00 – 16.15</a:t>
            </a:r>
          </a:p>
          <a:p>
            <a:r>
              <a:rPr lang="da-DK" dirty="0"/>
              <a:t>Oplæg ved borgmester Torben Hansen om samarbejdet i byrådet, herunder de første måneder i den </a:t>
            </a:r>
            <a:r>
              <a:rPr lang="da-DK" dirty="0" smtClean="0"/>
              <a:t>nye valgperiode.</a:t>
            </a:r>
          </a:p>
          <a:p>
            <a:endParaRPr lang="da-DK" dirty="0"/>
          </a:p>
          <a:p>
            <a:r>
              <a:rPr lang="da-DK" dirty="0"/>
              <a:t>Gruppedrøftelser (½ time</a:t>
            </a:r>
            <a:r>
              <a:rPr lang="da-DK" dirty="0" smtClean="0"/>
              <a:t>)</a:t>
            </a:r>
          </a:p>
          <a:p>
            <a:endParaRPr lang="da-DK" dirty="0"/>
          </a:p>
          <a:p>
            <a:pPr marL="285750" indent="-285750">
              <a:buFont typeface="Arial" panose="020B0604020202020204" pitchFamily="34" charset="0"/>
              <a:buChar char="•"/>
            </a:pPr>
            <a:r>
              <a:rPr lang="da-DK" dirty="0" smtClean="0"/>
              <a:t>Hvordan </a:t>
            </a:r>
            <a:r>
              <a:rPr lang="da-DK" dirty="0"/>
              <a:t>taler vi sammen i byrådet og fagudvalgene om vores forskellige </a:t>
            </a:r>
            <a:r>
              <a:rPr lang="da-DK" dirty="0" smtClean="0"/>
              <a:t>synspunkter?</a:t>
            </a:r>
          </a:p>
          <a:p>
            <a:pPr marL="285750" indent="-285750">
              <a:buFont typeface="Arial" panose="020B0604020202020204" pitchFamily="34" charset="0"/>
              <a:buChar char="•"/>
            </a:pPr>
            <a:r>
              <a:rPr lang="da-DK" dirty="0" smtClean="0"/>
              <a:t>Hvordan </a:t>
            </a:r>
            <a:r>
              <a:rPr lang="da-DK" dirty="0"/>
              <a:t>politikudvikler </a:t>
            </a:r>
            <a:r>
              <a:rPr lang="da-DK" dirty="0" smtClean="0"/>
              <a:t>vi?</a:t>
            </a:r>
          </a:p>
          <a:p>
            <a:pPr marL="285750" indent="-285750">
              <a:buFont typeface="Arial" panose="020B0604020202020204" pitchFamily="34" charset="0"/>
              <a:buChar char="•"/>
            </a:pPr>
            <a:r>
              <a:rPr lang="da-DK" dirty="0" smtClean="0"/>
              <a:t>Har </a:t>
            </a:r>
            <a:r>
              <a:rPr lang="da-DK" dirty="0"/>
              <a:t>vi omhu med de politiske beslutningsprocesser, herunder hvordan sagerne kører i fagudvalg og </a:t>
            </a:r>
            <a:r>
              <a:rPr lang="da-DK" dirty="0" smtClean="0"/>
              <a:t>byråd?</a:t>
            </a:r>
          </a:p>
          <a:p>
            <a:pPr marL="285750" indent="-285750">
              <a:buFont typeface="Arial" panose="020B0604020202020204" pitchFamily="34" charset="0"/>
              <a:buChar char="•"/>
            </a:pPr>
            <a:r>
              <a:rPr lang="da-DK" dirty="0" smtClean="0"/>
              <a:t>Hvordan </a:t>
            </a:r>
            <a:r>
              <a:rPr lang="da-DK" dirty="0"/>
              <a:t>bliver vi klædt på til at træffe beslutninger, f.eks. via temamøder og </a:t>
            </a:r>
            <a:r>
              <a:rPr lang="da-DK" dirty="0" smtClean="0"/>
              <a:t>sagsfremstillinger?</a:t>
            </a:r>
          </a:p>
          <a:p>
            <a:pPr marL="285750" indent="-285750">
              <a:buFont typeface="Arial" panose="020B0604020202020204" pitchFamily="34" charset="0"/>
              <a:buChar char="•"/>
            </a:pPr>
            <a:r>
              <a:rPr lang="da-DK" dirty="0" smtClean="0"/>
              <a:t>Hvordan </a:t>
            </a:r>
            <a:r>
              <a:rPr lang="da-DK" dirty="0"/>
              <a:t>taler vi om kommunen og vores medarbejdere i offentligheden</a:t>
            </a:r>
            <a:r>
              <a:rPr lang="da-DK" dirty="0" smtClean="0"/>
              <a:t>?</a:t>
            </a:r>
          </a:p>
          <a:p>
            <a:pPr marL="285750" indent="-285750">
              <a:buFont typeface="Arial" panose="020B0604020202020204" pitchFamily="34" charset="0"/>
              <a:buChar char="•"/>
            </a:pPr>
            <a:endParaRPr lang="da-DK" dirty="0"/>
          </a:p>
          <a:p>
            <a:r>
              <a:rPr lang="da-DK" dirty="0"/>
              <a:t>Opsamling</a:t>
            </a:r>
          </a:p>
        </p:txBody>
      </p:sp>
      <p:sp>
        <p:nvSpPr>
          <p:cNvPr id="4" name="Pladsholder til billede 3"/>
          <p:cNvSpPr>
            <a:spLocks noGrp="1"/>
          </p:cNvSpPr>
          <p:nvPr>
            <p:ph type="pic" sz="quarter" idx="10"/>
          </p:nvPr>
        </p:nvSpPr>
        <p:spPr/>
      </p:sp>
    </p:spTree>
    <p:extLst>
      <p:ext uri="{BB962C8B-B14F-4D97-AF65-F5344CB8AC3E}">
        <p14:creationId xmlns:p14="http://schemas.microsoft.com/office/powerpoint/2010/main" val="7375120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800" dirty="0" smtClean="0"/>
              <a:t>Spørgetid fra borgere</a:t>
            </a:r>
            <a:endParaRPr lang="da-DK" sz="2800" dirty="0"/>
          </a:p>
        </p:txBody>
      </p:sp>
      <p:sp>
        <p:nvSpPr>
          <p:cNvPr id="3" name="Pladsholder til tekst 2"/>
          <p:cNvSpPr>
            <a:spLocks noGrp="1"/>
          </p:cNvSpPr>
          <p:nvPr>
            <p:ph type="body" sz="quarter" idx="11"/>
          </p:nvPr>
        </p:nvSpPr>
        <p:spPr/>
        <p:txBody>
          <a:bodyPr/>
          <a:lstStyle/>
          <a:p>
            <a:r>
              <a:rPr lang="da-DK" b="1" dirty="0" smtClean="0">
                <a:solidFill>
                  <a:srgbClr val="00B050"/>
                </a:solidFill>
              </a:rPr>
              <a:t>Grundlag/Praksis vedtaget i byrådet den 10. marts 2014.</a:t>
            </a:r>
          </a:p>
          <a:p>
            <a:endParaRPr lang="da-DK" b="1" dirty="0"/>
          </a:p>
          <a:p>
            <a:r>
              <a:rPr lang="da-DK" b="1" dirty="0" smtClean="0"/>
              <a:t>Spørgsmål skal stilles skriftligt og stiles til Byrådssekretariatet senest </a:t>
            </a:r>
            <a:r>
              <a:rPr lang="da-DK" b="1" dirty="0"/>
              <a:t>onsdag kl. 10.00 12 dage inden </a:t>
            </a:r>
            <a:r>
              <a:rPr lang="da-DK" b="1" dirty="0" smtClean="0"/>
              <a:t>mødet afholdes. </a:t>
            </a:r>
          </a:p>
          <a:p>
            <a:endParaRPr lang="da-DK" b="1" dirty="0"/>
          </a:p>
          <a:p>
            <a:r>
              <a:rPr lang="da-DK" b="1" dirty="0" smtClean="0"/>
              <a:t>Spørgsmålene skal vedrøre kommunale </a:t>
            </a:r>
            <a:r>
              <a:rPr lang="da-DK" b="1" dirty="0"/>
              <a:t>forhold</a:t>
            </a:r>
            <a:r>
              <a:rPr lang="da-DK" b="1" dirty="0" smtClean="0"/>
              <a:t>, </a:t>
            </a:r>
            <a:r>
              <a:rPr lang="da-DK" b="1" dirty="0"/>
              <a:t>være korte og kunne oplæses af </a:t>
            </a:r>
            <a:r>
              <a:rPr lang="da-DK" b="1" dirty="0" smtClean="0"/>
              <a:t>borgmesteren eller et byrådsmedlem som er udpeget af borgmesteren. Besvarelsen skal holdes </a:t>
            </a:r>
            <a:r>
              <a:rPr lang="da-DK" b="1" dirty="0"/>
              <a:t>inden for 5 minutter</a:t>
            </a:r>
            <a:r>
              <a:rPr lang="da-DK" b="1" dirty="0" smtClean="0"/>
              <a:t>.</a:t>
            </a:r>
          </a:p>
          <a:p>
            <a:endParaRPr lang="da-DK" b="1" dirty="0"/>
          </a:p>
          <a:p>
            <a:r>
              <a:rPr lang="da-DK" b="1" dirty="0"/>
              <a:t>Spørgsmål, der ikke skønnes at være af almen interesse, </a:t>
            </a:r>
            <a:r>
              <a:rPr lang="da-DK" b="1" dirty="0" smtClean="0"/>
              <a:t>kan borgmesteren henvise </a:t>
            </a:r>
            <a:r>
              <a:rPr lang="da-DK" b="1" dirty="0"/>
              <a:t>til besvarelse af </a:t>
            </a:r>
            <a:r>
              <a:rPr lang="da-DK" b="1" dirty="0" smtClean="0"/>
              <a:t>forvaltningen.</a:t>
            </a:r>
            <a:endParaRPr lang="da-DK" b="1" dirty="0"/>
          </a:p>
          <a:p>
            <a:endParaRPr lang="da-DK" dirty="0" smtClean="0"/>
          </a:p>
          <a:p>
            <a:endParaRPr lang="da-DK" dirty="0" smtClean="0"/>
          </a:p>
          <a:p>
            <a:endParaRPr lang="da-DK" dirty="0" smtClean="0"/>
          </a:p>
          <a:p>
            <a:r>
              <a:rPr lang="da-DK" sz="1100" dirty="0">
                <a:hlinkClick r:id="rId3"/>
              </a:rPr>
              <a:t>https://politikogdemokrati.randers.dk/byraadet/spoergetid/regler-for-spoergetid</a:t>
            </a:r>
            <a:r>
              <a:rPr lang="da-DK" sz="1100" dirty="0" smtClean="0">
                <a:hlinkClick r:id="rId3"/>
              </a:rPr>
              <a:t>/</a:t>
            </a:r>
            <a:r>
              <a:rPr lang="da-DK" sz="1100" dirty="0" smtClean="0"/>
              <a:t>	</a:t>
            </a:r>
            <a:endParaRPr lang="da-DK" sz="1100" dirty="0"/>
          </a:p>
        </p:txBody>
      </p:sp>
      <p:sp>
        <p:nvSpPr>
          <p:cNvPr id="4" name="Pladsholder til billede 3"/>
          <p:cNvSpPr>
            <a:spLocks noGrp="1"/>
          </p:cNvSpPr>
          <p:nvPr>
            <p:ph type="pic" sz="quarter" idx="10"/>
          </p:nvPr>
        </p:nvSpPr>
        <p:spPr/>
      </p:sp>
    </p:spTree>
    <p:extLst>
      <p:ext uri="{BB962C8B-B14F-4D97-AF65-F5344CB8AC3E}">
        <p14:creationId xmlns:p14="http://schemas.microsoft.com/office/powerpoint/2010/main" val="24987710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800" dirty="0" smtClean="0"/>
              <a:t>Betjening af de enkelte medlemmer</a:t>
            </a:r>
            <a:endParaRPr lang="da-DK" sz="2800" dirty="0"/>
          </a:p>
        </p:txBody>
      </p:sp>
      <p:sp>
        <p:nvSpPr>
          <p:cNvPr id="3" name="Pladsholder til tekst 2"/>
          <p:cNvSpPr>
            <a:spLocks noGrp="1"/>
          </p:cNvSpPr>
          <p:nvPr>
            <p:ph type="body" sz="quarter" idx="11"/>
          </p:nvPr>
        </p:nvSpPr>
        <p:spPr/>
        <p:txBody>
          <a:bodyPr/>
          <a:lstStyle/>
          <a:p>
            <a:r>
              <a:rPr lang="da-DK" b="1" dirty="0" smtClean="0"/>
              <a:t>Direktørerne tilbyder at holde møder med enkelte politikere</a:t>
            </a:r>
          </a:p>
          <a:p>
            <a:endParaRPr lang="da-DK" b="1" dirty="0" smtClean="0"/>
          </a:p>
          <a:p>
            <a:r>
              <a:rPr lang="da-DK" b="1" dirty="0" smtClean="0"/>
              <a:t>Besvarer og beregner modeller i budgetprocessen</a:t>
            </a:r>
          </a:p>
          <a:p>
            <a:endParaRPr lang="da-DK" b="1" dirty="0" smtClean="0"/>
          </a:p>
          <a:p>
            <a:r>
              <a:rPr lang="da-DK" b="1" dirty="0" smtClean="0"/>
              <a:t>Hjælper partier med pressemeddelelser i forbindelse med budgetvedtagelse</a:t>
            </a:r>
          </a:p>
        </p:txBody>
      </p:sp>
      <p:sp>
        <p:nvSpPr>
          <p:cNvPr id="4" name="Pladsholder til billede 3"/>
          <p:cNvSpPr>
            <a:spLocks noGrp="1"/>
          </p:cNvSpPr>
          <p:nvPr>
            <p:ph type="pic" sz="quarter" idx="10"/>
          </p:nvPr>
        </p:nvSpPr>
        <p:spPr/>
      </p:sp>
    </p:spTree>
    <p:extLst>
      <p:ext uri="{BB962C8B-B14F-4D97-AF65-F5344CB8AC3E}">
        <p14:creationId xmlns:p14="http://schemas.microsoft.com/office/powerpoint/2010/main" val="7262763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200" dirty="0" smtClean="0"/>
              <a:t>God adfærd i det offentlige</a:t>
            </a:r>
            <a:endParaRPr lang="da-DK" sz="3200" dirty="0"/>
          </a:p>
        </p:txBody>
      </p:sp>
      <p:sp>
        <p:nvSpPr>
          <p:cNvPr id="3" name="Pladsholder til tekst 2"/>
          <p:cNvSpPr>
            <a:spLocks noGrp="1"/>
          </p:cNvSpPr>
          <p:nvPr>
            <p:ph type="body" sz="quarter" idx="11"/>
          </p:nvPr>
        </p:nvSpPr>
        <p:spPr>
          <a:xfrm>
            <a:off x="1798638" y="2299063"/>
            <a:ext cx="5786527" cy="3355612"/>
          </a:xfrm>
        </p:spPr>
        <p:txBody>
          <a:bodyPr/>
          <a:lstStyle/>
          <a:p>
            <a:endParaRPr lang="da-DK" dirty="0" smtClean="0"/>
          </a:p>
          <a:p>
            <a:r>
              <a:rPr lang="da-DK" b="1" dirty="0" smtClean="0"/>
              <a:t>Ny opdateret publikation om god adfærd for ansatte i det offentlige.</a:t>
            </a:r>
          </a:p>
          <a:p>
            <a:endParaRPr lang="da-DK" b="1" dirty="0"/>
          </a:p>
          <a:p>
            <a:pPr marL="285750" indent="-285750">
              <a:buFont typeface="Arial" panose="020B0604020202020204" pitchFamily="34" charset="0"/>
              <a:buChar char="•"/>
            </a:pPr>
            <a:r>
              <a:rPr lang="da-DK" b="1" dirty="0" smtClean="0"/>
              <a:t>Grundlæggende værdier</a:t>
            </a:r>
          </a:p>
          <a:p>
            <a:pPr marL="285750" indent="-285750">
              <a:buFont typeface="Arial" panose="020B0604020202020204" pitchFamily="34" charset="0"/>
              <a:buChar char="•"/>
            </a:pPr>
            <a:r>
              <a:rPr lang="da-DK" b="1" dirty="0" smtClean="0"/>
              <a:t>Instruktionsbeføjelse</a:t>
            </a:r>
          </a:p>
          <a:p>
            <a:pPr marL="285750" indent="-285750">
              <a:buFont typeface="Arial" panose="020B0604020202020204" pitchFamily="34" charset="0"/>
              <a:buChar char="•"/>
            </a:pPr>
            <a:r>
              <a:rPr lang="da-DK" b="1" dirty="0" smtClean="0"/>
              <a:t>Ytringsfrihed</a:t>
            </a:r>
          </a:p>
          <a:p>
            <a:pPr marL="285750" indent="-285750">
              <a:buFont typeface="Arial" panose="020B0604020202020204" pitchFamily="34" charset="0"/>
              <a:buChar char="•"/>
            </a:pPr>
            <a:r>
              <a:rPr lang="da-DK" b="1" dirty="0" smtClean="0"/>
              <a:t>Tavshedspligt</a:t>
            </a:r>
          </a:p>
          <a:p>
            <a:pPr marL="285750" indent="-285750">
              <a:buFont typeface="Arial" panose="020B0604020202020204" pitchFamily="34" charset="0"/>
              <a:buChar char="•"/>
            </a:pPr>
            <a:r>
              <a:rPr lang="da-DK" b="1" dirty="0" smtClean="0"/>
              <a:t>Habilitet</a:t>
            </a:r>
          </a:p>
          <a:p>
            <a:pPr marL="285750" indent="-285750">
              <a:buFont typeface="Arial" panose="020B0604020202020204" pitchFamily="34" charset="0"/>
              <a:buChar char="•"/>
            </a:pPr>
            <a:r>
              <a:rPr lang="da-DK" b="1" dirty="0" smtClean="0"/>
              <a:t>Gaver og andre fordele</a:t>
            </a:r>
          </a:p>
          <a:p>
            <a:pPr marL="285750" indent="-285750">
              <a:buFont typeface="Arial" panose="020B0604020202020204" pitchFamily="34" charset="0"/>
              <a:buChar char="•"/>
            </a:pPr>
            <a:r>
              <a:rPr lang="da-DK" b="1" dirty="0" smtClean="0"/>
              <a:t>Bibeskæftigelse</a:t>
            </a:r>
          </a:p>
          <a:p>
            <a:pPr marL="285750" indent="-285750">
              <a:buFont typeface="Arial" panose="020B0604020202020204" pitchFamily="34" charset="0"/>
              <a:buChar char="•"/>
            </a:pPr>
            <a:r>
              <a:rPr lang="da-DK" b="1" dirty="0" smtClean="0"/>
              <a:t>Pligter, ansvar og rettigheder</a:t>
            </a:r>
          </a:p>
          <a:p>
            <a:pPr marL="285750" indent="-285750">
              <a:buFont typeface="Arial" panose="020B0604020202020204" pitchFamily="34" charset="0"/>
              <a:buChar char="•"/>
            </a:pPr>
            <a:r>
              <a:rPr lang="da-DK" b="1" dirty="0" smtClean="0"/>
              <a:t>Forsvarlig økonomisk forvaltning</a:t>
            </a:r>
          </a:p>
          <a:p>
            <a:endParaRPr lang="da-DK" dirty="0"/>
          </a:p>
          <a:p>
            <a:r>
              <a:rPr lang="da-DK" dirty="0" smtClean="0">
                <a:hlinkClick r:id="rId2"/>
              </a:rPr>
              <a:t>https</a:t>
            </a:r>
            <a:r>
              <a:rPr lang="da-DK" dirty="0">
                <a:hlinkClick r:id="rId2"/>
              </a:rPr>
              <a:t>://</a:t>
            </a:r>
            <a:r>
              <a:rPr lang="da-DK" dirty="0" smtClean="0">
                <a:hlinkClick r:id="rId2"/>
              </a:rPr>
              <a:t>modst.dk/media/17886/god-adfaerd-i-det-offentlige_web.pdf</a:t>
            </a:r>
            <a:r>
              <a:rPr lang="da-DK" dirty="0" smtClean="0"/>
              <a:t>	</a:t>
            </a:r>
            <a:endParaRPr lang="da-DK" dirty="0"/>
          </a:p>
        </p:txBody>
      </p:sp>
      <p:sp>
        <p:nvSpPr>
          <p:cNvPr id="4" name="Pladsholder til billede 3"/>
          <p:cNvSpPr>
            <a:spLocks noGrp="1"/>
          </p:cNvSpPr>
          <p:nvPr>
            <p:ph type="pic" sz="quarter" idx="10"/>
          </p:nvPr>
        </p:nvSpPr>
        <p:spPr/>
      </p:sp>
    </p:spTree>
    <p:extLst>
      <p:ext uri="{BB962C8B-B14F-4D97-AF65-F5344CB8AC3E}">
        <p14:creationId xmlns:p14="http://schemas.microsoft.com/office/powerpoint/2010/main" val="39633670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200" dirty="0" smtClean="0"/>
              <a:t>Det videre forløb</a:t>
            </a:r>
            <a:endParaRPr lang="da-DK" sz="3200" dirty="0"/>
          </a:p>
        </p:txBody>
      </p:sp>
      <p:sp>
        <p:nvSpPr>
          <p:cNvPr id="3" name="Pladsholder til tekst 2"/>
          <p:cNvSpPr>
            <a:spLocks noGrp="1"/>
          </p:cNvSpPr>
          <p:nvPr>
            <p:ph type="body" sz="quarter" idx="11"/>
          </p:nvPr>
        </p:nvSpPr>
        <p:spPr/>
        <p:txBody>
          <a:bodyPr/>
          <a:lstStyle/>
          <a:p>
            <a:endParaRPr lang="da-DK" dirty="0" smtClean="0"/>
          </a:p>
          <a:p>
            <a:r>
              <a:rPr lang="da-DK" b="1" dirty="0" smtClean="0"/>
              <a:t>Ud fra dagens drøftelse, sættes en række af temaerne til behandling på et kommende økonomiudvalgsmøde og byrådsmøde.</a:t>
            </a:r>
            <a:endParaRPr lang="da-DK" b="1" dirty="0"/>
          </a:p>
        </p:txBody>
      </p:sp>
      <p:sp>
        <p:nvSpPr>
          <p:cNvPr id="4" name="Pladsholder til billede 3"/>
          <p:cNvSpPr>
            <a:spLocks noGrp="1"/>
          </p:cNvSpPr>
          <p:nvPr>
            <p:ph type="pic" sz="quarter" idx="10"/>
          </p:nvPr>
        </p:nvSpPr>
        <p:spPr/>
      </p:sp>
    </p:spTree>
    <p:extLst>
      <p:ext uri="{BB962C8B-B14F-4D97-AF65-F5344CB8AC3E}">
        <p14:creationId xmlns:p14="http://schemas.microsoft.com/office/powerpoint/2010/main" val="736926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p:cNvSpPr>
            <a:spLocks noGrp="1"/>
          </p:cNvSpPr>
          <p:nvPr>
            <p:ph type="body" sz="quarter" idx="11"/>
          </p:nvPr>
        </p:nvSpPr>
        <p:spPr>
          <a:xfrm>
            <a:off x="1798638" y="818607"/>
            <a:ext cx="5594348" cy="5599610"/>
          </a:xfrm>
        </p:spPr>
        <p:txBody>
          <a:bodyPr/>
          <a:lstStyle/>
          <a:p>
            <a:r>
              <a:rPr lang="da-DK" dirty="0"/>
              <a:t>Kl. </a:t>
            </a:r>
            <a:r>
              <a:rPr lang="da-DK" dirty="0" smtClean="0"/>
              <a:t>16.15-17.30 Oplæg </a:t>
            </a:r>
            <a:r>
              <a:rPr lang="da-DK" dirty="0"/>
              <a:t>ved kommunaldirektør Jesper Kaas Schmidt om regler og rammer for byrådets arbejde</a:t>
            </a:r>
            <a:r>
              <a:rPr lang="da-DK" dirty="0" smtClean="0"/>
              <a:t>.</a:t>
            </a:r>
          </a:p>
          <a:p>
            <a:endParaRPr lang="da-DK" dirty="0"/>
          </a:p>
          <a:p>
            <a:pPr marL="285750" indent="-285750">
              <a:buFont typeface="Arial" panose="020B0604020202020204" pitchFamily="34" charset="0"/>
              <a:buChar char="•"/>
            </a:pPr>
            <a:r>
              <a:rPr lang="da-DK" dirty="0" smtClean="0"/>
              <a:t>Kodeks </a:t>
            </a:r>
            <a:r>
              <a:rPr lang="da-DK" dirty="0"/>
              <a:t>for forvaltningens betjening af </a:t>
            </a:r>
            <a:r>
              <a:rPr lang="da-DK" dirty="0" smtClean="0"/>
              <a:t>byrådet</a:t>
            </a:r>
          </a:p>
          <a:p>
            <a:pPr marL="285750" indent="-285750">
              <a:buFont typeface="Arial" panose="020B0604020202020204" pitchFamily="34" charset="0"/>
              <a:buChar char="•"/>
            </a:pPr>
            <a:r>
              <a:rPr lang="da-DK" dirty="0" smtClean="0"/>
              <a:t>Procedure </a:t>
            </a:r>
            <a:r>
              <a:rPr lang="da-DK" dirty="0"/>
              <a:t>for spørgsmål og </a:t>
            </a:r>
            <a:r>
              <a:rPr lang="da-DK" dirty="0" smtClean="0"/>
              <a:t>svar</a:t>
            </a:r>
          </a:p>
          <a:p>
            <a:pPr marL="285750" indent="-285750">
              <a:buFont typeface="Arial" panose="020B0604020202020204" pitchFamily="34" charset="0"/>
              <a:buChar char="•"/>
            </a:pPr>
            <a:r>
              <a:rPr lang="da-DK" dirty="0" smtClean="0"/>
              <a:t>Faktuelle </a:t>
            </a:r>
            <a:r>
              <a:rPr lang="da-DK" dirty="0"/>
              <a:t>notater på sager til byrådet rejst af </a:t>
            </a:r>
            <a:r>
              <a:rPr lang="da-DK" dirty="0" smtClean="0"/>
              <a:t>medlemmerne</a:t>
            </a:r>
          </a:p>
          <a:p>
            <a:pPr marL="285750" indent="-285750">
              <a:buFont typeface="Arial" panose="020B0604020202020204" pitchFamily="34" charset="0"/>
              <a:buChar char="•"/>
            </a:pPr>
            <a:r>
              <a:rPr lang="da-DK" dirty="0" smtClean="0"/>
              <a:t>Video </a:t>
            </a:r>
            <a:r>
              <a:rPr lang="da-DK" dirty="0"/>
              <a:t>fra byrådsmøderne, herunder regler om fotografering, og </a:t>
            </a:r>
            <a:r>
              <a:rPr lang="da-DK" dirty="0" smtClean="0"/>
              <a:t>lydoptagelse</a:t>
            </a:r>
          </a:p>
          <a:p>
            <a:pPr marL="285750" indent="-285750">
              <a:buFont typeface="Arial" panose="020B0604020202020204" pitchFamily="34" charset="0"/>
              <a:buChar char="•"/>
            </a:pPr>
            <a:r>
              <a:rPr lang="da-DK" dirty="0" smtClean="0"/>
              <a:t>Taletidsregler</a:t>
            </a:r>
          </a:p>
          <a:p>
            <a:pPr marL="285750" indent="-285750">
              <a:buFont typeface="Arial" panose="020B0604020202020204" pitchFamily="34" charset="0"/>
              <a:buChar char="•"/>
            </a:pPr>
            <a:r>
              <a:rPr lang="da-DK" dirty="0" smtClean="0"/>
              <a:t>Tidspunkt </a:t>
            </a:r>
            <a:r>
              <a:rPr lang="da-DK" dirty="0"/>
              <a:t>for </a:t>
            </a:r>
            <a:r>
              <a:rPr lang="da-DK" dirty="0" smtClean="0"/>
              <a:t>byrådsmøderne</a:t>
            </a:r>
          </a:p>
          <a:p>
            <a:pPr marL="285750" indent="-285750">
              <a:buFont typeface="Arial" panose="020B0604020202020204" pitchFamily="34" charset="0"/>
              <a:buChar char="•"/>
            </a:pPr>
            <a:r>
              <a:rPr lang="da-DK" dirty="0" smtClean="0"/>
              <a:t>Mulighed </a:t>
            </a:r>
            <a:r>
              <a:rPr lang="da-DK" dirty="0"/>
              <a:t>for at sætte sager på et andet udvalgs dagsorden, </a:t>
            </a:r>
            <a:r>
              <a:rPr lang="da-DK" dirty="0" smtClean="0"/>
              <a:t>mindretalsudtalelser</a:t>
            </a:r>
          </a:p>
          <a:p>
            <a:pPr marL="285750" indent="-285750">
              <a:buFont typeface="Arial" panose="020B0604020202020204" pitchFamily="34" charset="0"/>
              <a:buChar char="•"/>
            </a:pPr>
            <a:r>
              <a:rPr lang="da-DK" dirty="0" smtClean="0"/>
              <a:t>Procedurebehandling</a:t>
            </a:r>
          </a:p>
          <a:p>
            <a:pPr marL="285750" indent="-285750">
              <a:buFont typeface="Arial" panose="020B0604020202020204" pitchFamily="34" charset="0"/>
              <a:buChar char="•"/>
            </a:pPr>
            <a:r>
              <a:rPr lang="da-DK" dirty="0" smtClean="0"/>
              <a:t>Regler </a:t>
            </a:r>
            <a:r>
              <a:rPr lang="da-DK" dirty="0"/>
              <a:t>for stedfortræder i fagudvalg og </a:t>
            </a:r>
            <a:r>
              <a:rPr lang="da-DK" dirty="0" smtClean="0"/>
              <a:t>byråd</a:t>
            </a:r>
          </a:p>
          <a:p>
            <a:pPr marL="285750" indent="-285750">
              <a:buFont typeface="Arial" panose="020B0604020202020204" pitchFamily="34" charset="0"/>
              <a:buChar char="•"/>
            </a:pPr>
            <a:r>
              <a:rPr lang="da-DK" dirty="0" smtClean="0"/>
              <a:t>Besøg </a:t>
            </a:r>
            <a:r>
              <a:rPr lang="da-DK" dirty="0"/>
              <a:t>på </a:t>
            </a:r>
            <a:r>
              <a:rPr lang="da-DK" dirty="0" smtClean="0"/>
              <a:t>institutioner</a:t>
            </a:r>
          </a:p>
          <a:p>
            <a:pPr marL="285750" indent="-285750">
              <a:buFont typeface="Arial" panose="020B0604020202020204" pitchFamily="34" charset="0"/>
              <a:buChar char="•"/>
            </a:pPr>
            <a:r>
              <a:rPr lang="da-DK" dirty="0" smtClean="0"/>
              <a:t>Spørgetid </a:t>
            </a:r>
            <a:r>
              <a:rPr lang="da-DK" dirty="0"/>
              <a:t>fra </a:t>
            </a:r>
            <a:r>
              <a:rPr lang="da-DK" dirty="0" smtClean="0"/>
              <a:t>borgerne</a:t>
            </a:r>
          </a:p>
          <a:p>
            <a:pPr marL="285750" indent="-285750">
              <a:buFont typeface="Arial" panose="020B0604020202020204" pitchFamily="34" charset="0"/>
              <a:buChar char="•"/>
            </a:pPr>
            <a:r>
              <a:rPr lang="da-DK" dirty="0" smtClean="0"/>
              <a:t>Betjening </a:t>
            </a:r>
            <a:r>
              <a:rPr lang="da-DK" dirty="0"/>
              <a:t>af de enkelte </a:t>
            </a:r>
            <a:r>
              <a:rPr lang="da-DK" dirty="0" smtClean="0"/>
              <a:t>byrådsmedlemmer</a:t>
            </a:r>
          </a:p>
          <a:p>
            <a:pPr marL="285750" indent="-285750">
              <a:buFont typeface="Arial" panose="020B0604020202020204" pitchFamily="34" charset="0"/>
              <a:buChar char="•"/>
            </a:pPr>
            <a:r>
              <a:rPr lang="da-DK" dirty="0"/>
              <a:t>God adfærd i det offentlige</a:t>
            </a:r>
          </a:p>
          <a:p>
            <a:endParaRPr lang="da-DK" dirty="0" smtClean="0"/>
          </a:p>
          <a:p>
            <a:r>
              <a:rPr lang="da-DK" dirty="0" smtClean="0"/>
              <a:t>Gruppedrøftelser </a:t>
            </a:r>
            <a:r>
              <a:rPr lang="da-DK" dirty="0"/>
              <a:t>(½ time)</a:t>
            </a:r>
          </a:p>
          <a:p>
            <a:endParaRPr lang="da-DK" dirty="0" smtClean="0"/>
          </a:p>
          <a:p>
            <a:r>
              <a:rPr lang="da-DK" dirty="0" smtClean="0"/>
              <a:t>Opsamling.</a:t>
            </a:r>
          </a:p>
          <a:p>
            <a:endParaRPr lang="da-DK" dirty="0"/>
          </a:p>
          <a:p>
            <a:r>
              <a:rPr lang="da-DK" dirty="0"/>
              <a:t>Kl. 17.30 En </a:t>
            </a:r>
            <a:r>
              <a:rPr lang="da-DK" dirty="0" smtClean="0"/>
              <a:t>pølse med brød</a:t>
            </a:r>
            <a:endParaRPr lang="da-DK" dirty="0"/>
          </a:p>
        </p:txBody>
      </p:sp>
      <p:sp>
        <p:nvSpPr>
          <p:cNvPr id="4" name="Pladsholder til billede 3"/>
          <p:cNvSpPr>
            <a:spLocks noGrp="1"/>
          </p:cNvSpPr>
          <p:nvPr>
            <p:ph type="pic" sz="quarter" idx="10"/>
          </p:nvPr>
        </p:nvSpPr>
        <p:spPr/>
      </p:sp>
    </p:spTree>
    <p:extLst>
      <p:ext uri="{BB962C8B-B14F-4D97-AF65-F5344CB8AC3E}">
        <p14:creationId xmlns:p14="http://schemas.microsoft.com/office/powerpoint/2010/main" val="1029998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Pladsholder til sidefod 26"/>
          <p:cNvSpPr>
            <a:spLocks noGrp="1"/>
          </p:cNvSpPr>
          <p:nvPr>
            <p:ph type="ftr" sz="quarter" idx="3"/>
          </p:nvPr>
        </p:nvSpPr>
        <p:spPr/>
        <p:txBody>
          <a:bodyPr/>
          <a:lstStyle/>
          <a:p>
            <a:endParaRPr lang="da-DK" dirty="0"/>
          </a:p>
        </p:txBody>
      </p:sp>
      <p:sp>
        <p:nvSpPr>
          <p:cNvPr id="16" name="Titel 15"/>
          <p:cNvSpPr>
            <a:spLocks noGrp="1"/>
          </p:cNvSpPr>
          <p:nvPr>
            <p:ph type="title"/>
          </p:nvPr>
        </p:nvSpPr>
        <p:spPr/>
        <p:txBody>
          <a:bodyPr/>
          <a:lstStyle/>
          <a:p>
            <a:r>
              <a:rPr lang="da-DK" sz="2800" dirty="0" smtClean="0"/>
              <a:t>Min indgang – </a:t>
            </a:r>
            <a:r>
              <a:rPr lang="da-DK" sz="2800" dirty="0" err="1" smtClean="0"/>
              <a:t>tH</a:t>
            </a:r>
            <a:endParaRPr lang="da-DK" sz="2800" dirty="0"/>
          </a:p>
        </p:txBody>
      </p:sp>
      <p:sp>
        <p:nvSpPr>
          <p:cNvPr id="18" name="Pladsholder til tekst 17"/>
          <p:cNvSpPr>
            <a:spLocks noGrp="1"/>
          </p:cNvSpPr>
          <p:nvPr>
            <p:ph type="body" sz="quarter" idx="11"/>
          </p:nvPr>
        </p:nvSpPr>
        <p:spPr/>
        <p:txBody>
          <a:bodyPr/>
          <a:lstStyle/>
          <a:p>
            <a:pPr marL="285750" indent="-285750">
              <a:buFont typeface="Arial" panose="020B0604020202020204" pitchFamily="34" charset="0"/>
              <a:buChar char="•"/>
            </a:pPr>
            <a:r>
              <a:rPr lang="da-DK" sz="1600" dirty="0" smtClean="0"/>
              <a:t>Tillid til hinanden – bevidsthed om ansvar.</a:t>
            </a:r>
            <a:br>
              <a:rPr lang="da-DK" sz="1600" dirty="0" smtClean="0"/>
            </a:br>
            <a:endParaRPr lang="da-DK" sz="1600" dirty="0"/>
          </a:p>
          <a:p>
            <a:pPr marL="285750" indent="-285750">
              <a:buFont typeface="Arial" panose="020B0604020202020204" pitchFamily="34" charset="0"/>
              <a:buChar char="•"/>
            </a:pPr>
            <a:r>
              <a:rPr lang="da-DK" sz="1600" dirty="0" smtClean="0"/>
              <a:t>Ansvar for udvikling, velfærd og medarbejderne.</a:t>
            </a:r>
            <a:br>
              <a:rPr lang="da-DK" sz="1600" dirty="0" smtClean="0"/>
            </a:br>
            <a:endParaRPr lang="da-DK" sz="1600" dirty="0" smtClean="0"/>
          </a:p>
          <a:p>
            <a:pPr marL="285750" indent="-285750">
              <a:buFont typeface="Arial" panose="020B0604020202020204" pitchFamily="34" charset="0"/>
              <a:buChar char="•"/>
            </a:pPr>
            <a:r>
              <a:rPr lang="da-DK" sz="1600" dirty="0" smtClean="0"/>
              <a:t>Randers er stedet for politisk debat med gensidig forståelse og fleksibilitet.</a:t>
            </a:r>
            <a:br>
              <a:rPr lang="da-DK" sz="1600" dirty="0" smtClean="0"/>
            </a:br>
            <a:endParaRPr lang="da-DK" sz="1600" dirty="0" smtClean="0"/>
          </a:p>
          <a:p>
            <a:pPr marL="285750" indent="-285750">
              <a:buFont typeface="Arial" panose="020B0604020202020204" pitchFamily="34" charset="0"/>
              <a:buChar char="•"/>
            </a:pPr>
            <a:r>
              <a:rPr lang="da-DK" sz="1600" dirty="0" smtClean="0"/>
              <a:t>Retten til at blive klogere af et godt argument.</a:t>
            </a:r>
            <a:br>
              <a:rPr lang="da-DK" sz="1600" dirty="0" smtClean="0"/>
            </a:br>
            <a:endParaRPr lang="da-DK" sz="1600" dirty="0" smtClean="0"/>
          </a:p>
          <a:p>
            <a:pPr marL="285750" indent="-285750">
              <a:buFont typeface="Arial" panose="020B0604020202020204" pitchFamily="34" charset="0"/>
              <a:buChar char="•"/>
            </a:pPr>
            <a:r>
              <a:rPr lang="da-DK" sz="1600" dirty="0" smtClean="0"/>
              <a:t>Fastholde politikudvikling, udvikling af kommunen, helhedssyn og overblik.</a:t>
            </a:r>
            <a:br>
              <a:rPr lang="da-DK" sz="1600" dirty="0" smtClean="0"/>
            </a:br>
            <a:endParaRPr lang="da-DK" sz="1600" dirty="0" smtClean="0"/>
          </a:p>
          <a:p>
            <a:pPr marL="285750" indent="-285750">
              <a:buFont typeface="Arial" panose="020B0604020202020204" pitchFamily="34" charset="0"/>
              <a:buChar char="•"/>
            </a:pPr>
            <a:r>
              <a:rPr lang="da-DK" sz="1600" dirty="0" smtClean="0"/>
              <a:t>5 – punkter – vove sig frem for at blive imødekommet.</a:t>
            </a:r>
            <a:br>
              <a:rPr lang="da-DK" sz="1600" dirty="0" smtClean="0"/>
            </a:br>
            <a:endParaRPr lang="da-DK" sz="1600" dirty="0" smtClean="0"/>
          </a:p>
          <a:p>
            <a:pPr marL="285750" indent="-285750">
              <a:buFont typeface="Arial" panose="020B0604020202020204" pitchFamily="34" charset="0"/>
              <a:buChar char="•"/>
            </a:pPr>
            <a:r>
              <a:rPr lang="da-DK" sz="1600" dirty="0" smtClean="0"/>
              <a:t>Bredt samarbejde i tillid og fortrolighed.</a:t>
            </a:r>
            <a:br>
              <a:rPr lang="da-DK" sz="1600" dirty="0" smtClean="0"/>
            </a:br>
            <a:endParaRPr lang="da-DK" sz="1600" dirty="0" smtClean="0"/>
          </a:p>
          <a:p>
            <a:pPr marL="285750" indent="-285750">
              <a:buFont typeface="Arial" panose="020B0604020202020204" pitchFamily="34" charset="0"/>
              <a:buChar char="•"/>
            </a:pPr>
            <a:r>
              <a:rPr lang="da-DK" sz="1600" dirty="0" smtClean="0"/>
              <a:t>”Den enkelte har aldrig med et andet menneske at gøre uden at han holder noget af dets liv i sin hånd”</a:t>
            </a:r>
            <a:endParaRPr lang="da-DK" sz="1600" dirty="0"/>
          </a:p>
        </p:txBody>
      </p:sp>
      <p:sp>
        <p:nvSpPr>
          <p:cNvPr id="29" name="Pladsholder til billede 28"/>
          <p:cNvSpPr>
            <a:spLocks noGrp="1"/>
          </p:cNvSpPr>
          <p:nvPr>
            <p:ph type="pic" sz="quarter" idx="10"/>
          </p:nvPr>
        </p:nvSpPr>
        <p:spPr/>
      </p:sp>
    </p:spTree>
    <p:extLst>
      <p:ext uri="{BB962C8B-B14F-4D97-AF65-F5344CB8AC3E}">
        <p14:creationId xmlns:p14="http://schemas.microsoft.com/office/powerpoint/2010/main" val="10357099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Pladsholder til sidefod 26"/>
          <p:cNvSpPr>
            <a:spLocks noGrp="1"/>
          </p:cNvSpPr>
          <p:nvPr>
            <p:ph type="ftr" sz="quarter" idx="3"/>
          </p:nvPr>
        </p:nvSpPr>
        <p:spPr/>
        <p:txBody>
          <a:bodyPr/>
          <a:lstStyle/>
          <a:p>
            <a:endParaRPr lang="da-DK" dirty="0"/>
          </a:p>
        </p:txBody>
      </p:sp>
      <p:sp>
        <p:nvSpPr>
          <p:cNvPr id="16" name="Titel 15"/>
          <p:cNvSpPr>
            <a:spLocks noGrp="1"/>
          </p:cNvSpPr>
          <p:nvPr>
            <p:ph type="title"/>
          </p:nvPr>
        </p:nvSpPr>
        <p:spPr/>
        <p:txBody>
          <a:bodyPr/>
          <a:lstStyle/>
          <a:p>
            <a:r>
              <a:rPr lang="da-DK" sz="3200" smtClean="0"/>
              <a:t>Samtaler - TH</a:t>
            </a:r>
            <a:endParaRPr lang="da-DK" dirty="0"/>
          </a:p>
        </p:txBody>
      </p:sp>
      <p:sp>
        <p:nvSpPr>
          <p:cNvPr id="18" name="Pladsholder til tekst 17"/>
          <p:cNvSpPr>
            <a:spLocks noGrp="1"/>
          </p:cNvSpPr>
          <p:nvPr>
            <p:ph type="body" sz="quarter" idx="11"/>
          </p:nvPr>
        </p:nvSpPr>
        <p:spPr/>
        <p:txBody>
          <a:bodyPr/>
          <a:lstStyle/>
          <a:p>
            <a:pPr marL="285750" lvl="0" indent="-285750">
              <a:buFont typeface="Arial" panose="020B0604020202020204" pitchFamily="34" charset="0"/>
              <a:buChar char="•"/>
            </a:pPr>
            <a:r>
              <a:rPr lang="da-DK" sz="1600" dirty="0"/>
              <a:t>Række os mod hinanden – finde </a:t>
            </a:r>
            <a:r>
              <a:rPr lang="da-DK" sz="1600" dirty="0" smtClean="0"/>
              <a:t>kompromiser.</a:t>
            </a:r>
            <a:br>
              <a:rPr lang="da-DK" sz="1600" dirty="0" smtClean="0"/>
            </a:br>
            <a:endParaRPr lang="da-DK" sz="1600" dirty="0"/>
          </a:p>
          <a:p>
            <a:pPr marL="285750" lvl="0" indent="-285750">
              <a:buFont typeface="Arial" panose="020B0604020202020204" pitchFamily="34" charset="0"/>
              <a:buChar char="•"/>
            </a:pPr>
            <a:r>
              <a:rPr lang="da-DK" sz="1600" dirty="0"/>
              <a:t>Opbygge fælles </a:t>
            </a:r>
            <a:r>
              <a:rPr lang="da-DK" sz="1600" dirty="0" smtClean="0"/>
              <a:t>troværdighed.</a:t>
            </a:r>
            <a:br>
              <a:rPr lang="da-DK" sz="1600" dirty="0" smtClean="0"/>
            </a:br>
            <a:endParaRPr lang="da-DK" sz="1600" dirty="0"/>
          </a:p>
          <a:p>
            <a:pPr marL="285750" lvl="0" indent="-285750">
              <a:buFont typeface="Arial" panose="020B0604020202020204" pitchFamily="34" charset="0"/>
              <a:buChar char="•"/>
            </a:pPr>
            <a:r>
              <a:rPr lang="da-DK" sz="1600" dirty="0" smtClean="0"/>
              <a:t>Åbenhed.</a:t>
            </a:r>
            <a:br>
              <a:rPr lang="da-DK" sz="1600" dirty="0" smtClean="0"/>
            </a:br>
            <a:endParaRPr lang="da-DK" sz="1600" dirty="0"/>
          </a:p>
          <a:p>
            <a:pPr marL="285750" lvl="0" indent="-285750">
              <a:buFont typeface="Arial" panose="020B0604020202020204" pitchFamily="34" charset="0"/>
              <a:buChar char="•"/>
            </a:pPr>
            <a:r>
              <a:rPr lang="da-DK" sz="1600" dirty="0"/>
              <a:t>Der er sten i samarbejdet – vi vil søge </a:t>
            </a:r>
            <a:r>
              <a:rPr lang="da-DK" sz="1600" dirty="0" smtClean="0"/>
              <a:t>indflydelse.</a:t>
            </a:r>
            <a:br>
              <a:rPr lang="da-DK" sz="1600" dirty="0" smtClean="0"/>
            </a:br>
            <a:endParaRPr lang="da-DK" sz="1600" dirty="0"/>
          </a:p>
          <a:p>
            <a:pPr marL="285750" lvl="0" indent="-285750">
              <a:buFont typeface="Arial" panose="020B0604020202020204" pitchFamily="34" charset="0"/>
              <a:buChar char="•"/>
            </a:pPr>
            <a:r>
              <a:rPr lang="da-DK" sz="1600" dirty="0"/>
              <a:t>Vi er ikke sure – vi er </a:t>
            </a:r>
            <a:r>
              <a:rPr lang="da-DK" sz="1600" dirty="0" smtClean="0"/>
              <a:t>skuffede.</a:t>
            </a:r>
            <a:br>
              <a:rPr lang="da-DK" sz="1600" dirty="0" smtClean="0"/>
            </a:br>
            <a:endParaRPr lang="da-DK" sz="1600" dirty="0"/>
          </a:p>
          <a:p>
            <a:pPr marL="285750" lvl="0" indent="-285750">
              <a:buFont typeface="Arial" panose="020B0604020202020204" pitchFamily="34" charset="0"/>
              <a:buChar char="•"/>
            </a:pPr>
            <a:r>
              <a:rPr lang="da-DK" sz="1600" dirty="0"/>
              <a:t>Vores forventninger er – at du tænker Hal </a:t>
            </a:r>
            <a:r>
              <a:rPr lang="da-DK" sz="1600" smtClean="0"/>
              <a:t>Koch.</a:t>
            </a:r>
            <a:endParaRPr lang="da-DK" sz="1600" dirty="0" smtClean="0"/>
          </a:p>
          <a:p>
            <a:pPr marL="285750" lvl="0" indent="-285750">
              <a:buFont typeface="Arial" panose="020B0604020202020204" pitchFamily="34" charset="0"/>
              <a:buChar char="•"/>
            </a:pPr>
            <a:endParaRPr lang="da-DK" sz="1600" dirty="0"/>
          </a:p>
          <a:p>
            <a:pPr marL="285750" lvl="0" indent="-285750">
              <a:buFont typeface="Arial" panose="020B0604020202020204" pitchFamily="34" charset="0"/>
              <a:buChar char="•"/>
            </a:pPr>
            <a:r>
              <a:rPr lang="da-DK" sz="1600" dirty="0"/>
              <a:t>Der er en god stemning – der er vilje og </a:t>
            </a:r>
            <a:r>
              <a:rPr lang="da-DK" sz="1600" dirty="0" smtClean="0"/>
              <a:t>nysgerrighed.</a:t>
            </a:r>
            <a:br>
              <a:rPr lang="da-DK" sz="1600" dirty="0" smtClean="0"/>
            </a:br>
            <a:endParaRPr lang="da-DK" sz="1600" dirty="0"/>
          </a:p>
          <a:p>
            <a:pPr marL="285750" lvl="0" indent="-285750">
              <a:buFont typeface="Arial" panose="020B0604020202020204" pitchFamily="34" charset="0"/>
              <a:buChar char="•"/>
            </a:pPr>
            <a:r>
              <a:rPr lang="da-DK" sz="1600" dirty="0"/>
              <a:t>Taget rigtig god imod af </a:t>
            </a:r>
            <a:r>
              <a:rPr lang="da-DK" sz="1600" dirty="0" smtClean="0"/>
              <a:t>forvaltningen.</a:t>
            </a:r>
          </a:p>
          <a:p>
            <a:pPr marL="285750" lvl="0" indent="-285750">
              <a:buFont typeface="Arial" panose="020B0604020202020204" pitchFamily="34" charset="0"/>
              <a:buChar char="•"/>
            </a:pPr>
            <a:endParaRPr lang="da-DK" sz="1600" dirty="0"/>
          </a:p>
          <a:p>
            <a:pPr marL="285750" lvl="0" indent="-285750">
              <a:buFont typeface="Arial" panose="020B0604020202020204" pitchFamily="34" charset="0"/>
              <a:buChar char="•"/>
            </a:pPr>
            <a:r>
              <a:rPr lang="da-DK" sz="1600" dirty="0"/>
              <a:t>Få styr på </a:t>
            </a:r>
            <a:r>
              <a:rPr lang="da-DK" sz="1600" dirty="0" smtClean="0"/>
              <a:t>byrådet.</a:t>
            </a:r>
            <a:br>
              <a:rPr lang="da-DK" sz="1600" dirty="0" smtClean="0"/>
            </a:br>
            <a:endParaRPr lang="da-DK" sz="1600" dirty="0"/>
          </a:p>
          <a:p>
            <a:pPr marL="285750" lvl="0" indent="-285750">
              <a:buFont typeface="Arial" panose="020B0604020202020204" pitchFamily="34" charset="0"/>
              <a:buChar char="•"/>
            </a:pPr>
            <a:r>
              <a:rPr lang="da-DK" sz="1600" dirty="0"/>
              <a:t>Udvalgsarbejdet er sjovt – det går godt.</a:t>
            </a:r>
          </a:p>
          <a:p>
            <a:r>
              <a:rPr lang="da-DK" sz="1600" dirty="0"/>
              <a:t> </a:t>
            </a:r>
          </a:p>
          <a:p>
            <a:pPr marL="285750" indent="-285750">
              <a:buFont typeface="Arial" panose="020B0604020202020204" pitchFamily="34" charset="0"/>
              <a:buChar char="•"/>
            </a:pPr>
            <a:endParaRPr lang="da-DK" sz="1600" dirty="0"/>
          </a:p>
        </p:txBody>
      </p:sp>
      <p:sp>
        <p:nvSpPr>
          <p:cNvPr id="29" name="Pladsholder til billede 28"/>
          <p:cNvSpPr>
            <a:spLocks noGrp="1"/>
          </p:cNvSpPr>
          <p:nvPr>
            <p:ph type="pic" sz="quarter" idx="10"/>
          </p:nvPr>
        </p:nvSpPr>
        <p:spPr/>
      </p:sp>
    </p:spTree>
    <p:extLst>
      <p:ext uri="{BB962C8B-B14F-4D97-AF65-F5344CB8AC3E}">
        <p14:creationId xmlns:p14="http://schemas.microsoft.com/office/powerpoint/2010/main" val="3751685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8639" y="681182"/>
            <a:ext cx="6652634" cy="1009073"/>
          </a:xfrm>
        </p:spPr>
        <p:txBody>
          <a:bodyPr/>
          <a:lstStyle/>
          <a:p>
            <a:r>
              <a:rPr lang="da-DK" dirty="0"/>
              <a:t>Kodeks for forvaltningens betjening af byrådet </a:t>
            </a:r>
          </a:p>
        </p:txBody>
      </p:sp>
      <p:sp>
        <p:nvSpPr>
          <p:cNvPr id="4" name="Pladsholder til tekst 3"/>
          <p:cNvSpPr>
            <a:spLocks noGrp="1"/>
          </p:cNvSpPr>
          <p:nvPr>
            <p:ph type="body" sz="quarter" idx="11"/>
          </p:nvPr>
        </p:nvSpPr>
        <p:spPr>
          <a:xfrm>
            <a:off x="1798639" y="2004291"/>
            <a:ext cx="6357069" cy="4405745"/>
          </a:xfrm>
        </p:spPr>
        <p:txBody>
          <a:bodyPr/>
          <a:lstStyle/>
          <a:p>
            <a:pPr lvl="0"/>
            <a:r>
              <a:rPr lang="da-DK" b="1" dirty="0" smtClean="0"/>
              <a:t>Kodeks blev præsenteret på temamøde i byrådet den 7. juni 2017.</a:t>
            </a:r>
          </a:p>
          <a:p>
            <a:pPr marL="285750" lvl="0" indent="-285750">
              <a:buFont typeface="Arial" panose="020B0604020202020204" pitchFamily="34" charset="0"/>
              <a:buChar char="•"/>
            </a:pPr>
            <a:endParaRPr lang="da-DK" b="1" dirty="0"/>
          </a:p>
          <a:p>
            <a:pPr marL="285750" lvl="0" indent="-285750">
              <a:buFont typeface="Arial" panose="020B0604020202020204" pitchFamily="34" charset="0"/>
              <a:buChar char="•"/>
            </a:pPr>
            <a:r>
              <a:rPr lang="da-DK" b="1" dirty="0" smtClean="0"/>
              <a:t>Forvaltningen </a:t>
            </a:r>
            <a:r>
              <a:rPr lang="da-DK" b="1" dirty="0"/>
              <a:t>betjener det samlede byråd og udfører de beslutninger som byrådet </a:t>
            </a:r>
            <a:r>
              <a:rPr lang="da-DK" b="1" dirty="0" smtClean="0"/>
              <a:t>vedtager</a:t>
            </a:r>
          </a:p>
          <a:p>
            <a:endParaRPr lang="da-DK" b="1" dirty="0" smtClean="0"/>
          </a:p>
          <a:p>
            <a:pPr marL="285750" lvl="0" indent="-285750">
              <a:buFont typeface="Arial" panose="020B0604020202020204" pitchFamily="34" charset="0"/>
              <a:buChar char="•"/>
            </a:pPr>
            <a:r>
              <a:rPr lang="da-DK" b="1" dirty="0" smtClean="0"/>
              <a:t>Forvaltningen </a:t>
            </a:r>
            <a:r>
              <a:rPr lang="da-DK" b="1" dirty="0"/>
              <a:t>tydeliggør det politiske </a:t>
            </a:r>
            <a:r>
              <a:rPr lang="da-DK" b="1" dirty="0" smtClean="0"/>
              <a:t>handlerum</a:t>
            </a:r>
          </a:p>
          <a:p>
            <a:pPr marL="285750" lvl="0" indent="-285750">
              <a:buFont typeface="Arial" panose="020B0604020202020204" pitchFamily="34" charset="0"/>
              <a:buChar char="•"/>
            </a:pPr>
            <a:endParaRPr lang="da-DK" b="1" dirty="0"/>
          </a:p>
          <a:p>
            <a:pPr marL="285750" lvl="0" indent="-285750">
              <a:buFont typeface="Arial" panose="020B0604020202020204" pitchFamily="34" charset="0"/>
              <a:buChar char="•"/>
            </a:pPr>
            <a:r>
              <a:rPr lang="da-DK" b="1" dirty="0" smtClean="0"/>
              <a:t>Forvaltningen </a:t>
            </a:r>
            <a:r>
              <a:rPr lang="da-DK" b="1" dirty="0"/>
              <a:t>giver alle byrådsmedlemmer adgang til de samme </a:t>
            </a:r>
            <a:r>
              <a:rPr lang="da-DK" b="1" dirty="0" smtClean="0"/>
              <a:t>informationer</a:t>
            </a:r>
          </a:p>
          <a:p>
            <a:pPr marL="285750" indent="-285750">
              <a:buFont typeface="Arial" panose="020B0604020202020204" pitchFamily="34" charset="0"/>
              <a:buChar char="•"/>
            </a:pPr>
            <a:endParaRPr lang="da-DK" b="1" dirty="0"/>
          </a:p>
          <a:p>
            <a:pPr marL="285750" lvl="0" indent="-285750">
              <a:buFont typeface="Arial" panose="020B0604020202020204" pitchFamily="34" charset="0"/>
              <a:buChar char="•"/>
            </a:pPr>
            <a:r>
              <a:rPr lang="da-DK" b="1" dirty="0" smtClean="0"/>
              <a:t>Forvaltningen </a:t>
            </a:r>
            <a:r>
              <a:rPr lang="da-DK" b="1" dirty="0"/>
              <a:t>er tydelig med hvilke faglige bevæggrunde, der er for beslutningsoplæggene</a:t>
            </a:r>
          </a:p>
          <a:p>
            <a:pPr marL="285750" indent="-285750">
              <a:buFont typeface="Arial" panose="020B0604020202020204" pitchFamily="34" charset="0"/>
              <a:buChar char="•"/>
            </a:pPr>
            <a:endParaRPr lang="da-DK" b="1" dirty="0"/>
          </a:p>
          <a:p>
            <a:pPr marL="285750" lvl="0" indent="-285750">
              <a:buFont typeface="Arial" panose="020B0604020202020204" pitchFamily="34" charset="0"/>
              <a:buChar char="•"/>
            </a:pPr>
            <a:r>
              <a:rPr lang="da-DK" b="1" dirty="0"/>
              <a:t>Forvaltningen synliggør hvordan de politiske beslutninger udmøntes og giver byrådet konkret viden om opgaveløsningen </a:t>
            </a:r>
          </a:p>
          <a:p>
            <a:pPr marL="285750" indent="-285750">
              <a:buFont typeface="Arial" panose="020B0604020202020204" pitchFamily="34" charset="0"/>
              <a:buChar char="•"/>
            </a:pPr>
            <a:endParaRPr lang="da-DK" b="1" dirty="0"/>
          </a:p>
          <a:p>
            <a:pPr marL="285750" lvl="0" indent="-285750">
              <a:buFont typeface="Arial" panose="020B0604020202020204" pitchFamily="34" charset="0"/>
              <a:buChar char="•"/>
            </a:pPr>
            <a:r>
              <a:rPr lang="da-DK" b="1" dirty="0"/>
              <a:t>Forvaltningen er åben om fejl</a:t>
            </a:r>
          </a:p>
          <a:p>
            <a:pPr marL="285750" lvl="0" indent="-285750">
              <a:buFont typeface="Arial" panose="020B0604020202020204" pitchFamily="34" charset="0"/>
              <a:buChar char="•"/>
            </a:pPr>
            <a:endParaRPr lang="da-DK" b="1" dirty="0"/>
          </a:p>
          <a:p>
            <a:pPr marL="285750" lvl="0" indent="-285750">
              <a:buFont typeface="Arial" panose="020B0604020202020204" pitchFamily="34" charset="0"/>
              <a:buChar char="•"/>
            </a:pPr>
            <a:r>
              <a:rPr lang="da-DK" b="1" dirty="0"/>
              <a:t>Forvaltningen er </a:t>
            </a:r>
            <a:r>
              <a:rPr lang="da-DK" b="1" dirty="0" smtClean="0"/>
              <a:t>aktiv </a:t>
            </a:r>
            <a:r>
              <a:rPr lang="da-DK" b="1" dirty="0"/>
              <a:t>i forhold til aktuelle problemstillinger og kommunens mere langsigtede udfordringer og muligheder </a:t>
            </a:r>
          </a:p>
          <a:p>
            <a:endParaRPr lang="da-DK" dirty="0"/>
          </a:p>
        </p:txBody>
      </p:sp>
    </p:spTree>
    <p:extLst>
      <p:ext uri="{BB962C8B-B14F-4D97-AF65-F5344CB8AC3E}">
        <p14:creationId xmlns:p14="http://schemas.microsoft.com/office/powerpoint/2010/main" val="31143879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800" dirty="0" smtClean="0"/>
              <a:t>Procedure for spørgsmål og svar</a:t>
            </a:r>
            <a:endParaRPr lang="da-DK" sz="2800" dirty="0"/>
          </a:p>
        </p:txBody>
      </p:sp>
      <p:sp>
        <p:nvSpPr>
          <p:cNvPr id="3" name="Pladsholder til tekst 2"/>
          <p:cNvSpPr>
            <a:spLocks noGrp="1"/>
          </p:cNvSpPr>
          <p:nvPr>
            <p:ph type="body" sz="quarter" idx="11"/>
          </p:nvPr>
        </p:nvSpPr>
        <p:spPr>
          <a:xfrm>
            <a:off x="1798638" y="2151017"/>
            <a:ext cx="6309041" cy="4002710"/>
          </a:xfrm>
        </p:spPr>
        <p:txBody>
          <a:bodyPr/>
          <a:lstStyle/>
          <a:p>
            <a:pPr lvl="0"/>
            <a:r>
              <a:rPr lang="da-DK" b="1" i="1" dirty="0" smtClean="0">
                <a:solidFill>
                  <a:srgbClr val="00B050"/>
                </a:solidFill>
              </a:rPr>
              <a:t>Grundlag</a:t>
            </a:r>
          </a:p>
          <a:p>
            <a:pPr marL="285750" lvl="0" indent="-285750">
              <a:buFont typeface="Arial" panose="020B0604020202020204" pitchFamily="34" charset="0"/>
              <a:buChar char="•"/>
            </a:pPr>
            <a:r>
              <a:rPr lang="da-DK" b="1" dirty="0" smtClean="0"/>
              <a:t>Byrådsmedlemmer har efter styrelsesloven ret til at få sagsindsigt (§9) og at sætte sager på byrådsdagsordenen (§11). Byrådet kan sætte retningslinjer for retten til at få tilsendt materiale, herunder begrænsninger når det findes nødvendigt. (§9.3)</a:t>
            </a:r>
          </a:p>
          <a:p>
            <a:pPr marL="285750" lvl="0" indent="-285750">
              <a:buFont typeface="Arial" panose="020B0604020202020204" pitchFamily="34" charset="0"/>
              <a:buChar char="•"/>
            </a:pPr>
            <a:r>
              <a:rPr lang="da-DK" b="1" dirty="0" smtClean="0"/>
              <a:t>Byrådet kan fastsætte retningslinjer for forvaltningens bistand til byrådsmedlemmerne, herunder besvarelse af spørgsmål (ØIM 30/6 2017)</a:t>
            </a:r>
          </a:p>
          <a:p>
            <a:pPr lvl="0"/>
            <a:endParaRPr lang="da-DK" b="1" dirty="0" smtClean="0"/>
          </a:p>
          <a:p>
            <a:pPr lvl="0"/>
            <a:r>
              <a:rPr lang="da-DK" b="1" i="1" dirty="0" smtClean="0">
                <a:solidFill>
                  <a:srgbClr val="00B050"/>
                </a:solidFill>
              </a:rPr>
              <a:t>Praksis i Randers</a:t>
            </a:r>
            <a:endParaRPr lang="da-DK" b="1" i="1" dirty="0">
              <a:solidFill>
                <a:srgbClr val="00B050"/>
              </a:solidFill>
            </a:endParaRPr>
          </a:p>
          <a:p>
            <a:pPr marL="285750" lvl="0" indent="-285750">
              <a:buFont typeface="Arial" panose="020B0604020202020204" pitchFamily="34" charset="0"/>
              <a:buChar char="•"/>
            </a:pPr>
            <a:r>
              <a:rPr lang="da-DK" b="1" dirty="0" smtClean="0"/>
              <a:t>At </a:t>
            </a:r>
            <a:r>
              <a:rPr lang="da-DK" b="1" dirty="0"/>
              <a:t>alle spørgsmål og svar sendes til hele byrådet</a:t>
            </a:r>
            <a:endParaRPr lang="da-DK" dirty="0"/>
          </a:p>
          <a:p>
            <a:pPr marL="285750" lvl="0" indent="-285750">
              <a:buFont typeface="Arial" panose="020B0604020202020204" pitchFamily="34" charset="0"/>
              <a:buChar char="•"/>
            </a:pPr>
            <a:r>
              <a:rPr lang="da-DK" b="1" dirty="0"/>
              <a:t>At der er dialog med spørgeren om besvarelsen af spørgsmålet</a:t>
            </a:r>
            <a:endParaRPr lang="da-DK" dirty="0"/>
          </a:p>
          <a:p>
            <a:pPr marL="285750" lvl="0" indent="-285750">
              <a:buFont typeface="Arial" panose="020B0604020202020204" pitchFamily="34" charset="0"/>
              <a:buChar char="•"/>
            </a:pPr>
            <a:r>
              <a:rPr lang="da-DK" b="1" dirty="0"/>
              <a:t>At der kvitteres for modtagelsen med kopi til hele byrådet</a:t>
            </a:r>
            <a:endParaRPr lang="da-DK" dirty="0"/>
          </a:p>
          <a:p>
            <a:pPr marL="285750" lvl="0" indent="-285750">
              <a:buFont typeface="Arial" panose="020B0604020202020204" pitchFamily="34" charset="0"/>
              <a:buChar char="•"/>
            </a:pPr>
            <a:r>
              <a:rPr lang="da-DK" b="1" dirty="0"/>
              <a:t>At spørgsmålene besvares inden for 7 arbejdsdage, med mindre det af ressourcemæssige grunde ikke kan lade sig gøre</a:t>
            </a:r>
            <a:r>
              <a:rPr lang="da-DK" b="1" dirty="0" smtClean="0"/>
              <a:t>.</a:t>
            </a:r>
          </a:p>
          <a:p>
            <a:pPr marL="285750" lvl="0" indent="-285750">
              <a:buFont typeface="Arial" panose="020B0604020202020204" pitchFamily="34" charset="0"/>
              <a:buChar char="•"/>
            </a:pPr>
            <a:r>
              <a:rPr lang="da-DK" b="1" dirty="0" smtClean="0"/>
              <a:t>Hvis besvarelsen kræver ekstraordinære ressourcer kan borgmesteren meddele det, og sagen sættes på førstkommende byrådsmøde, hvis spørgeren ønsker det.</a:t>
            </a:r>
            <a:endParaRPr lang="da-DK" dirty="0"/>
          </a:p>
          <a:p>
            <a:pPr marL="285750" lvl="0" indent="-285750">
              <a:buFont typeface="Arial" panose="020B0604020202020204" pitchFamily="34" charset="0"/>
              <a:buChar char="•"/>
            </a:pPr>
            <a:r>
              <a:rPr lang="da-DK" b="1" dirty="0"/>
              <a:t>At informationer med bred interesse sendes til hele byrådet</a:t>
            </a:r>
            <a:endParaRPr lang="da-DK" dirty="0"/>
          </a:p>
          <a:p>
            <a:endParaRPr lang="da-DK" dirty="0"/>
          </a:p>
        </p:txBody>
      </p:sp>
      <p:sp>
        <p:nvSpPr>
          <p:cNvPr id="4" name="Pladsholder til billede 3"/>
          <p:cNvSpPr>
            <a:spLocks noGrp="1"/>
          </p:cNvSpPr>
          <p:nvPr>
            <p:ph type="pic" sz="quarter" idx="10"/>
          </p:nvPr>
        </p:nvSpPr>
        <p:spPr/>
      </p:sp>
    </p:spTree>
    <p:extLst>
      <p:ext uri="{BB962C8B-B14F-4D97-AF65-F5344CB8AC3E}">
        <p14:creationId xmlns:p14="http://schemas.microsoft.com/office/powerpoint/2010/main" val="11611764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8637" y="942258"/>
            <a:ext cx="6187123" cy="1127842"/>
          </a:xfrm>
        </p:spPr>
        <p:txBody>
          <a:bodyPr/>
          <a:lstStyle/>
          <a:p>
            <a:r>
              <a:rPr lang="da-DK" sz="2800" dirty="0" smtClean="0"/>
              <a:t>Notater på sager til byrådet rejst af medlemmerne</a:t>
            </a:r>
            <a:endParaRPr lang="da-DK" sz="2800" dirty="0"/>
          </a:p>
        </p:txBody>
      </p:sp>
      <p:sp>
        <p:nvSpPr>
          <p:cNvPr id="3" name="Pladsholder til tekst 2"/>
          <p:cNvSpPr>
            <a:spLocks noGrp="1"/>
          </p:cNvSpPr>
          <p:nvPr>
            <p:ph type="body" sz="quarter" idx="11"/>
          </p:nvPr>
        </p:nvSpPr>
        <p:spPr/>
        <p:txBody>
          <a:bodyPr/>
          <a:lstStyle/>
          <a:p>
            <a:r>
              <a:rPr lang="da-DK" b="1" i="1" u="sng" dirty="0" smtClean="0"/>
              <a:t>Eksempel 1.</a:t>
            </a:r>
          </a:p>
          <a:p>
            <a:r>
              <a:rPr lang="da-DK" b="1" dirty="0" smtClean="0"/>
              <a:t>Punkt 236. Forslag fra Frida Valbjørn Christensen, Enhedslisten, vedr. byrådets åbne spørgetid.</a:t>
            </a:r>
          </a:p>
          <a:p>
            <a:endParaRPr lang="da-DK" b="1" dirty="0"/>
          </a:p>
          <a:p>
            <a:r>
              <a:rPr lang="da-DK" b="1" dirty="0" smtClean="0"/>
              <a:t>Forvaltningen har ikke udarbejdet notat til sagen.</a:t>
            </a:r>
          </a:p>
          <a:p>
            <a:endParaRPr lang="da-DK" b="1" dirty="0"/>
          </a:p>
          <a:p>
            <a:endParaRPr lang="da-DK" b="1" dirty="0" smtClean="0"/>
          </a:p>
          <a:p>
            <a:r>
              <a:rPr lang="da-DK" b="1" i="1" u="sng" dirty="0" smtClean="0"/>
              <a:t>Eksempel 2.</a:t>
            </a:r>
          </a:p>
          <a:p>
            <a:r>
              <a:rPr lang="da-DK" b="1" dirty="0"/>
              <a:t>188 </a:t>
            </a:r>
            <a:r>
              <a:rPr lang="da-DK" b="1" dirty="0" smtClean="0"/>
              <a:t>Forslag fra Kasper Fuhr Christensen, Velfærdslisten, om genåbning af 7.-9. klasse på Havndal Skole.</a:t>
            </a:r>
          </a:p>
          <a:p>
            <a:endParaRPr lang="da-DK" b="1" dirty="0"/>
          </a:p>
          <a:p>
            <a:r>
              <a:rPr lang="da-DK" b="1" dirty="0" smtClean="0"/>
              <a:t>Der er udarbejdet et kort faktuel notat om merudgifter.</a:t>
            </a:r>
            <a:endParaRPr lang="da-DK" b="1" dirty="0"/>
          </a:p>
        </p:txBody>
      </p:sp>
      <p:sp>
        <p:nvSpPr>
          <p:cNvPr id="4" name="Pladsholder til billede 3"/>
          <p:cNvSpPr>
            <a:spLocks noGrp="1"/>
          </p:cNvSpPr>
          <p:nvPr>
            <p:ph type="pic" sz="quarter" idx="10"/>
          </p:nvPr>
        </p:nvSpPr>
        <p:spPr/>
      </p:sp>
    </p:spTree>
    <p:extLst>
      <p:ext uri="{BB962C8B-B14F-4D97-AF65-F5344CB8AC3E}">
        <p14:creationId xmlns:p14="http://schemas.microsoft.com/office/powerpoint/2010/main" val="32519937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8639" y="672292"/>
            <a:ext cx="3224007" cy="1127842"/>
          </a:xfrm>
        </p:spPr>
        <p:txBody>
          <a:bodyPr/>
          <a:lstStyle/>
          <a:p>
            <a:r>
              <a:rPr lang="da-DK" sz="2800" dirty="0" smtClean="0"/>
              <a:t>Video</a:t>
            </a:r>
            <a:br>
              <a:rPr lang="da-DK" sz="2800" dirty="0" smtClean="0"/>
            </a:br>
            <a:r>
              <a:rPr lang="da-DK" sz="2800" dirty="0" smtClean="0"/>
              <a:t>transmission</a:t>
            </a:r>
            <a:endParaRPr lang="da-DK" sz="3600" dirty="0"/>
          </a:p>
        </p:txBody>
      </p:sp>
      <p:sp>
        <p:nvSpPr>
          <p:cNvPr id="3" name="Pladsholder til billede 2"/>
          <p:cNvSpPr>
            <a:spLocks noGrp="1"/>
          </p:cNvSpPr>
          <p:nvPr>
            <p:ph type="pic" sz="quarter" idx="10"/>
          </p:nvPr>
        </p:nvSpPr>
        <p:spPr/>
      </p:sp>
      <p:sp>
        <p:nvSpPr>
          <p:cNvPr id="4" name="Pladsholder til tekst 3"/>
          <p:cNvSpPr>
            <a:spLocks noGrp="1"/>
          </p:cNvSpPr>
          <p:nvPr>
            <p:ph type="body" sz="quarter" idx="11"/>
          </p:nvPr>
        </p:nvSpPr>
        <p:spPr>
          <a:xfrm>
            <a:off x="1798640" y="1907177"/>
            <a:ext cx="3224006" cy="4362993"/>
          </a:xfrm>
        </p:spPr>
        <p:txBody>
          <a:bodyPr/>
          <a:lstStyle/>
          <a:p>
            <a:r>
              <a:rPr lang="da-DK" dirty="0" smtClean="0"/>
              <a:t>Det nuværende koncept omkring transmission af lyd kan udvides til også at indeholde video.</a:t>
            </a:r>
          </a:p>
          <a:p>
            <a:endParaRPr lang="da-DK" dirty="0"/>
          </a:p>
          <a:p>
            <a:r>
              <a:rPr lang="da-DK" dirty="0" smtClean="0"/>
              <a:t>Standardløsning kan etableres for ca. 200.000 kr. </a:t>
            </a:r>
          </a:p>
          <a:p>
            <a:endParaRPr lang="da-DK" dirty="0"/>
          </a:p>
          <a:p>
            <a:r>
              <a:rPr lang="da-DK" dirty="0" smtClean="0"/>
              <a:t>Der opsættes kamera ved hvert af de 4 infoskærme samt et 5 til at give overbliksbillede.</a:t>
            </a:r>
          </a:p>
          <a:p>
            <a:endParaRPr lang="da-DK" dirty="0"/>
          </a:p>
          <a:p>
            <a:r>
              <a:rPr lang="da-DK" dirty="0" smtClean="0"/>
              <a:t>Afhængig af de tekniske muligheder bliver taleren og evt. en sidemand vist på billedet.</a:t>
            </a:r>
          </a:p>
          <a:p>
            <a:endParaRPr lang="da-DK" dirty="0" smtClean="0"/>
          </a:p>
          <a:p>
            <a:r>
              <a:rPr lang="da-DK" dirty="0" smtClean="0"/>
              <a:t>Et eksempel: </a:t>
            </a:r>
            <a:endParaRPr lang="da-DK" dirty="0"/>
          </a:p>
          <a:p>
            <a:r>
              <a:rPr lang="da-DK" dirty="0">
                <a:hlinkClick r:id="rId2"/>
              </a:rPr>
              <a:t>https://</a:t>
            </a:r>
            <a:r>
              <a:rPr lang="da-DK" dirty="0" smtClean="0">
                <a:hlinkClick r:id="rId2"/>
              </a:rPr>
              <a:t>favrskov.kommune-tv.dk/watch/2468/14</a:t>
            </a:r>
            <a:r>
              <a:rPr lang="da-DK" dirty="0" smtClean="0"/>
              <a:t>	</a:t>
            </a:r>
            <a:endParaRPr lang="da-DK" dirty="0"/>
          </a:p>
        </p:txBody>
      </p:sp>
      <p:pic>
        <p:nvPicPr>
          <p:cNvPr id="6" name="Pladsholder til billede 5"/>
          <p:cNvPicPr>
            <a:picLocks noGrp="1" noChangeAspect="1"/>
          </p:cNvPicPr>
          <p:nvPr>
            <p:ph type="pic" sz="quarter" idx="12"/>
          </p:nvPr>
        </p:nvPicPr>
        <p:blipFill>
          <a:blip r:embed="rId3"/>
          <a:srcRect l="26153" r="26153"/>
          <a:stretch>
            <a:fillRect/>
          </a:stretch>
        </p:blipFill>
        <p:spPr>
          <a:prstGeom prst="rect">
            <a:avLst/>
          </a:prstGeom>
        </p:spPr>
      </p:pic>
    </p:spTree>
    <p:extLst>
      <p:ext uri="{BB962C8B-B14F-4D97-AF65-F5344CB8AC3E}">
        <p14:creationId xmlns:p14="http://schemas.microsoft.com/office/powerpoint/2010/main" val="1274561458"/>
      </p:ext>
    </p:extLst>
  </p:cSld>
  <p:clrMapOvr>
    <a:masterClrMapping/>
  </p:clrMapOvr>
  <p:timing>
    <p:tnLst>
      <p:par>
        <p:cTn id="1" dur="indefinite" restart="never" nodeType="tmRoot"/>
      </p:par>
    </p:tnLst>
  </p:timing>
</p:sld>
</file>

<file path=ppt/theme/theme1.xml><?xml version="1.0" encoding="utf-8"?>
<a:theme xmlns:a="http://schemas.openxmlformats.org/drawingml/2006/main" name="Kontortema">
  <a:themeElements>
    <a:clrScheme name="Brugerdefineret 27">
      <a:dk1>
        <a:sysClr val="windowText" lastClr="000000"/>
      </a:dk1>
      <a:lt1>
        <a:sysClr val="window" lastClr="FFFFFF"/>
      </a:lt1>
      <a:dk2>
        <a:srgbClr val="000000"/>
      </a:dk2>
      <a:lt2>
        <a:srgbClr val="FFFFFF"/>
      </a:lt2>
      <a:accent1>
        <a:srgbClr val="71C5E8"/>
      </a:accent1>
      <a:accent2>
        <a:srgbClr val="F8485E"/>
      </a:accent2>
      <a:accent3>
        <a:srgbClr val="FAFF00"/>
      </a:accent3>
      <a:accent4>
        <a:srgbClr val="1B365D"/>
      </a:accent4>
      <a:accent5>
        <a:srgbClr val="49C5B1"/>
      </a:accent5>
      <a:accent6>
        <a:srgbClr val="1E22AA"/>
      </a:accent6>
      <a:hlink>
        <a:srgbClr val="DA1884"/>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2196</TotalTime>
  <Words>1695</Words>
  <Application>Microsoft Office PowerPoint</Application>
  <PresentationFormat>Skærmshow (4:3)</PresentationFormat>
  <Paragraphs>245</Paragraphs>
  <Slides>23</Slides>
  <Notes>1</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23</vt:i4>
      </vt:variant>
    </vt:vector>
  </HeadingPairs>
  <TitlesOfParts>
    <vt:vector size="27" baseType="lpstr">
      <vt:lpstr>Arial</vt:lpstr>
      <vt:lpstr>Calibri</vt:lpstr>
      <vt:lpstr>Rockwell</vt:lpstr>
      <vt:lpstr>Kontortema</vt:lpstr>
      <vt:lpstr>PowerPoint-præsentation</vt:lpstr>
      <vt:lpstr>Program</vt:lpstr>
      <vt:lpstr>PowerPoint-præsentation</vt:lpstr>
      <vt:lpstr>Min indgang – tH</vt:lpstr>
      <vt:lpstr>Samtaler - TH</vt:lpstr>
      <vt:lpstr>Kodeks for forvaltningens betjening af byrådet </vt:lpstr>
      <vt:lpstr>Procedure for spørgsmål og svar</vt:lpstr>
      <vt:lpstr>Notater på sager til byrådet rejst af medlemmerne</vt:lpstr>
      <vt:lpstr>Video transmission</vt:lpstr>
      <vt:lpstr>Video og lydoptagelser</vt:lpstr>
      <vt:lpstr>Taletidsregler</vt:lpstr>
      <vt:lpstr>Tidspunkt for byrådsmøder</vt:lpstr>
      <vt:lpstr>sager på et andet udvalgs dagsorden (1)</vt:lpstr>
      <vt:lpstr>sager på et andet udvalgs dagsorden (2)</vt:lpstr>
      <vt:lpstr>Mindretalsudtalelser</vt:lpstr>
      <vt:lpstr>Procedure</vt:lpstr>
      <vt:lpstr>Stedfortræder i udvalg og byråd (1)</vt:lpstr>
      <vt:lpstr>Stedfortræder i udvalg og byråd (2)</vt:lpstr>
      <vt:lpstr>Besøg på institutioner</vt:lpstr>
      <vt:lpstr>Spørgetid fra borgere</vt:lpstr>
      <vt:lpstr>Betjening af de enkelte medlemmer</vt:lpstr>
      <vt:lpstr>God adfærd i det offentlige</vt:lpstr>
      <vt:lpstr>Det videre forløb</vt:lpstr>
    </vt:vector>
  </TitlesOfParts>
  <Company>Advice 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Tina  Therese de Krak</dc:creator>
  <cp:lastModifiedBy>Ulla Marcus</cp:lastModifiedBy>
  <cp:revision>135</cp:revision>
  <cp:lastPrinted>2018-05-03T11:20:15Z</cp:lastPrinted>
  <dcterms:created xsi:type="dcterms:W3CDTF">2016-03-15T11:28:24Z</dcterms:created>
  <dcterms:modified xsi:type="dcterms:W3CDTF">2018-07-03T10:32:17Z</dcterms:modified>
</cp:coreProperties>
</file>